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42"/>
  </p:notesMasterIdLst>
  <p:sldIdLst>
    <p:sldId id="256" r:id="rId4"/>
    <p:sldId id="348" r:id="rId5"/>
    <p:sldId id="391" r:id="rId6"/>
    <p:sldId id="412" r:id="rId7"/>
    <p:sldId id="413" r:id="rId8"/>
    <p:sldId id="386" r:id="rId9"/>
    <p:sldId id="390" r:id="rId10"/>
    <p:sldId id="388" r:id="rId11"/>
    <p:sldId id="389" r:id="rId12"/>
    <p:sldId id="414" r:id="rId13"/>
    <p:sldId id="263" r:id="rId14"/>
    <p:sldId id="395" r:id="rId15"/>
    <p:sldId id="393" r:id="rId16"/>
    <p:sldId id="394" r:id="rId17"/>
    <p:sldId id="387" r:id="rId18"/>
    <p:sldId id="396" r:id="rId19"/>
    <p:sldId id="397" r:id="rId20"/>
    <p:sldId id="400" r:id="rId21"/>
    <p:sldId id="399" r:id="rId22"/>
    <p:sldId id="398" r:id="rId23"/>
    <p:sldId id="410" r:id="rId24"/>
    <p:sldId id="409" r:id="rId25"/>
    <p:sldId id="401" r:id="rId26"/>
    <p:sldId id="402" r:id="rId27"/>
    <p:sldId id="403" r:id="rId28"/>
    <p:sldId id="404" r:id="rId29"/>
    <p:sldId id="411" r:id="rId30"/>
    <p:sldId id="417" r:id="rId31"/>
    <p:sldId id="405" r:id="rId32"/>
    <p:sldId id="415" r:id="rId33"/>
    <p:sldId id="406" r:id="rId34"/>
    <p:sldId id="407" r:id="rId35"/>
    <p:sldId id="408" r:id="rId36"/>
    <p:sldId id="392" r:id="rId37"/>
    <p:sldId id="420" r:id="rId38"/>
    <p:sldId id="421" r:id="rId39"/>
    <p:sldId id="416" r:id="rId40"/>
    <p:sldId id="261" r:id="rId41"/>
  </p:sldIdLst>
  <p:sldSz cx="12192000" cy="6858000"/>
  <p:notesSz cx="7315200" cy="96012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9EF68F-2840-4F33-8903-9BACE4BB2222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57B9A8DA-225B-418A-B771-552AE19B8258}">
      <dgm:prSet phldrT="[Texto]"/>
      <dgm:spPr/>
      <dgm:t>
        <a:bodyPr/>
        <a:lstStyle/>
        <a:p>
          <a:r>
            <a:rPr lang="es-EC"/>
            <a:t>Familia ISO 27000</a:t>
          </a:r>
        </a:p>
      </dgm:t>
    </dgm:pt>
    <dgm:pt modelId="{DD8D2BDE-15B3-49B4-8B3E-B290C8E67E11}" type="parTrans" cxnId="{A3B8B931-62C5-46D7-BF4C-B2550329763A}">
      <dgm:prSet/>
      <dgm:spPr/>
      <dgm:t>
        <a:bodyPr/>
        <a:lstStyle/>
        <a:p>
          <a:endParaRPr lang="es-EC"/>
        </a:p>
      </dgm:t>
    </dgm:pt>
    <dgm:pt modelId="{F2370E8D-3D49-45BE-947C-9518405156A7}" type="sibTrans" cxnId="{A3B8B931-62C5-46D7-BF4C-B2550329763A}">
      <dgm:prSet/>
      <dgm:spPr/>
      <dgm:t>
        <a:bodyPr/>
        <a:lstStyle/>
        <a:p>
          <a:endParaRPr lang="es-EC"/>
        </a:p>
      </dgm:t>
    </dgm:pt>
    <dgm:pt modelId="{1A0F8304-B990-49D8-941D-56EB973EA13A}">
      <dgm:prSet phldrT="[Texto]" custT="1"/>
      <dgm:spPr/>
      <dgm:t>
        <a:bodyPr/>
        <a:lstStyle/>
        <a:p>
          <a:r>
            <a:rPr lang="es-EC" sz="1400" b="1" dirty="0"/>
            <a:t>ISO 27001</a:t>
          </a:r>
          <a:r>
            <a:rPr lang="es-EC" sz="1200" dirty="0"/>
            <a:t>:</a:t>
          </a:r>
        </a:p>
        <a:p>
          <a:r>
            <a:rPr lang="es-EC" sz="1200" dirty="0"/>
            <a:t>Requisitos para los SGSI</a:t>
          </a:r>
        </a:p>
      </dgm:t>
    </dgm:pt>
    <dgm:pt modelId="{F946C3B9-6CB8-4665-A02F-EDC07C09C1EA}" type="parTrans" cxnId="{553B9CD3-F38B-429C-8ACA-EDD5A2605F74}">
      <dgm:prSet/>
      <dgm:spPr/>
      <dgm:t>
        <a:bodyPr/>
        <a:lstStyle/>
        <a:p>
          <a:endParaRPr lang="es-EC"/>
        </a:p>
      </dgm:t>
    </dgm:pt>
    <dgm:pt modelId="{397BBDB9-17AF-45EA-8F4E-4E06BA30515A}" type="sibTrans" cxnId="{553B9CD3-F38B-429C-8ACA-EDD5A2605F74}">
      <dgm:prSet/>
      <dgm:spPr/>
      <dgm:t>
        <a:bodyPr/>
        <a:lstStyle/>
        <a:p>
          <a:endParaRPr lang="es-EC"/>
        </a:p>
      </dgm:t>
    </dgm:pt>
    <dgm:pt modelId="{1E2F0B29-C7D7-452F-A364-992E6D2CCDF7}">
      <dgm:prSet phldrT="[Texto]" custT="1"/>
      <dgm:spPr/>
      <dgm:t>
        <a:bodyPr/>
        <a:lstStyle/>
        <a:p>
          <a:r>
            <a:rPr lang="es-EC" sz="1400" b="1" dirty="0"/>
            <a:t>ISO 27000</a:t>
          </a:r>
          <a:r>
            <a:rPr lang="es-EC" sz="1200" dirty="0"/>
            <a:t>: Vocabulario y fundamentos</a:t>
          </a:r>
        </a:p>
      </dgm:t>
    </dgm:pt>
    <dgm:pt modelId="{EDC8DDA7-43A5-4FD9-8EC3-39AB7D10EECB}" type="parTrans" cxnId="{797C77F9-CCE7-466D-AF66-0A4EC52492F4}">
      <dgm:prSet/>
      <dgm:spPr/>
      <dgm:t>
        <a:bodyPr/>
        <a:lstStyle/>
        <a:p>
          <a:endParaRPr lang="es-EC"/>
        </a:p>
      </dgm:t>
    </dgm:pt>
    <dgm:pt modelId="{41A57663-3956-404B-BF25-E44C95CC90C2}" type="sibTrans" cxnId="{797C77F9-CCE7-466D-AF66-0A4EC52492F4}">
      <dgm:prSet/>
      <dgm:spPr/>
      <dgm:t>
        <a:bodyPr/>
        <a:lstStyle/>
        <a:p>
          <a:endParaRPr lang="es-EC"/>
        </a:p>
      </dgm:t>
    </dgm:pt>
    <dgm:pt modelId="{99405D8A-6926-4DF5-B140-07700756F575}">
      <dgm:prSet phldrT="[Texto]" custT="1"/>
      <dgm:spPr/>
      <dgm:t>
        <a:bodyPr/>
        <a:lstStyle/>
        <a:p>
          <a:r>
            <a:rPr lang="es-EC" sz="1400" b="1" dirty="0"/>
            <a:t>ISO 27799</a:t>
          </a:r>
          <a:r>
            <a:rPr lang="es-EC" sz="1200" dirty="0"/>
            <a:t>: Guía para la utilización de ISO 27002-salud</a:t>
          </a:r>
        </a:p>
      </dgm:t>
    </dgm:pt>
    <dgm:pt modelId="{8DD71649-9205-4B6C-870B-6BD66407B979}" type="parTrans" cxnId="{514A88CE-9058-44AD-9595-F0CB398C4C67}">
      <dgm:prSet/>
      <dgm:spPr/>
      <dgm:t>
        <a:bodyPr/>
        <a:lstStyle/>
        <a:p>
          <a:endParaRPr lang="es-EC"/>
        </a:p>
      </dgm:t>
    </dgm:pt>
    <dgm:pt modelId="{45DAF9F0-B790-4F60-8CFF-5DEA92697D45}" type="sibTrans" cxnId="{514A88CE-9058-44AD-9595-F0CB398C4C67}">
      <dgm:prSet/>
      <dgm:spPr/>
      <dgm:t>
        <a:bodyPr/>
        <a:lstStyle/>
        <a:p>
          <a:endParaRPr lang="es-EC"/>
        </a:p>
      </dgm:t>
    </dgm:pt>
    <dgm:pt modelId="{DBBCAB8B-F500-4B0B-82FF-AF7C518C8F97}">
      <dgm:prSet phldrT="[Texto]" custT="1"/>
      <dgm:spPr/>
      <dgm:t>
        <a:bodyPr/>
        <a:lstStyle/>
        <a:p>
          <a:r>
            <a:rPr lang="es-EC" sz="1400" b="1" dirty="0"/>
            <a:t>ISO 27007</a:t>
          </a:r>
          <a:r>
            <a:rPr lang="es-EC" sz="1200" dirty="0"/>
            <a:t>: Guía para la auditoría de los SGSI</a:t>
          </a:r>
        </a:p>
      </dgm:t>
    </dgm:pt>
    <dgm:pt modelId="{C8DE9B7D-4B04-46C8-B9A5-E46D9C9845E3}" type="parTrans" cxnId="{EFED9BCD-6B67-44BD-941A-39F03EE97FE9}">
      <dgm:prSet/>
      <dgm:spPr/>
      <dgm:t>
        <a:bodyPr/>
        <a:lstStyle/>
        <a:p>
          <a:endParaRPr lang="es-EC"/>
        </a:p>
      </dgm:t>
    </dgm:pt>
    <dgm:pt modelId="{968E68B7-6E22-4D59-B6DE-BA4879E2B3B8}" type="sibTrans" cxnId="{EFED9BCD-6B67-44BD-941A-39F03EE97FE9}">
      <dgm:prSet/>
      <dgm:spPr/>
      <dgm:t>
        <a:bodyPr/>
        <a:lstStyle/>
        <a:p>
          <a:endParaRPr lang="es-EC"/>
        </a:p>
      </dgm:t>
    </dgm:pt>
    <dgm:pt modelId="{4B90153A-205D-4A72-99F7-4CA3D21D2AE3}">
      <dgm:prSet phldrT="[Texto]" custT="1"/>
      <dgm:spPr/>
      <dgm:t>
        <a:bodyPr/>
        <a:lstStyle/>
        <a:p>
          <a:r>
            <a:rPr lang="es-EC" sz="1400" b="1" dirty="0"/>
            <a:t>ISO 27006</a:t>
          </a:r>
          <a:r>
            <a:rPr lang="es-EC" sz="1200" dirty="0"/>
            <a:t>: Exigencias para las organizaciones de certificación</a:t>
          </a:r>
        </a:p>
      </dgm:t>
    </dgm:pt>
    <dgm:pt modelId="{A13F7697-77F4-4C1B-AFDE-9935FE4408C4}" type="parTrans" cxnId="{C0BF2E81-3ED9-4D9F-A94F-45316BF950A6}">
      <dgm:prSet/>
      <dgm:spPr/>
      <dgm:t>
        <a:bodyPr/>
        <a:lstStyle/>
        <a:p>
          <a:endParaRPr lang="es-EC"/>
        </a:p>
      </dgm:t>
    </dgm:pt>
    <dgm:pt modelId="{93EAF8CD-B04C-4DA5-B51D-2623DF18B25C}" type="sibTrans" cxnId="{C0BF2E81-3ED9-4D9F-A94F-45316BF950A6}">
      <dgm:prSet/>
      <dgm:spPr/>
      <dgm:t>
        <a:bodyPr/>
        <a:lstStyle/>
        <a:p>
          <a:endParaRPr lang="es-EC"/>
        </a:p>
      </dgm:t>
    </dgm:pt>
    <dgm:pt modelId="{9BC6900E-DE3F-4522-B9E8-2EF667F0DE6D}">
      <dgm:prSet phldrT="[Texto]" custT="1"/>
      <dgm:spPr/>
      <dgm:t>
        <a:bodyPr/>
        <a:lstStyle/>
        <a:p>
          <a:r>
            <a:rPr lang="es-EC" sz="1400" b="1" dirty="0"/>
            <a:t>ISO 27005</a:t>
          </a:r>
          <a:r>
            <a:rPr lang="es-EC" sz="1200" dirty="0"/>
            <a:t>: Gestión de los riesgos</a:t>
          </a:r>
        </a:p>
      </dgm:t>
    </dgm:pt>
    <dgm:pt modelId="{26C4495E-50C7-4501-AC98-6C6A4CEC029E}" type="parTrans" cxnId="{69DB9FA5-D1E7-4F16-8AA9-D12331D5BF40}">
      <dgm:prSet/>
      <dgm:spPr/>
      <dgm:t>
        <a:bodyPr/>
        <a:lstStyle/>
        <a:p>
          <a:endParaRPr lang="es-EC"/>
        </a:p>
      </dgm:t>
    </dgm:pt>
    <dgm:pt modelId="{FCD121AB-38A2-4C18-918F-BC558E94E1D2}" type="sibTrans" cxnId="{69DB9FA5-D1E7-4F16-8AA9-D12331D5BF40}">
      <dgm:prSet/>
      <dgm:spPr/>
      <dgm:t>
        <a:bodyPr/>
        <a:lstStyle/>
        <a:p>
          <a:endParaRPr lang="es-EC"/>
        </a:p>
      </dgm:t>
    </dgm:pt>
    <dgm:pt modelId="{4B0DCDE3-5A6F-4077-8B53-9CA180D9B989}">
      <dgm:prSet phldrT="[Texto]" custT="1"/>
      <dgm:spPr/>
      <dgm:t>
        <a:bodyPr/>
        <a:lstStyle/>
        <a:p>
          <a:r>
            <a:rPr lang="es-EC" sz="1400" b="1" dirty="0"/>
            <a:t>ISO 27004</a:t>
          </a:r>
          <a:r>
            <a:rPr lang="es-EC" sz="1200" dirty="0"/>
            <a:t>: Métricas de un SGSI</a:t>
          </a:r>
        </a:p>
      </dgm:t>
    </dgm:pt>
    <dgm:pt modelId="{AE981B20-768B-4820-B83E-C6FD654368CA}" type="parTrans" cxnId="{E94956CA-CC10-4311-AA3A-22C8F8DDCAB6}">
      <dgm:prSet/>
      <dgm:spPr/>
      <dgm:t>
        <a:bodyPr/>
        <a:lstStyle/>
        <a:p>
          <a:endParaRPr lang="es-EC"/>
        </a:p>
      </dgm:t>
    </dgm:pt>
    <dgm:pt modelId="{BEA79B8D-4D67-418B-BC00-E1AA0D3122C4}" type="sibTrans" cxnId="{E94956CA-CC10-4311-AA3A-22C8F8DDCAB6}">
      <dgm:prSet/>
      <dgm:spPr/>
      <dgm:t>
        <a:bodyPr/>
        <a:lstStyle/>
        <a:p>
          <a:endParaRPr lang="es-EC"/>
        </a:p>
      </dgm:t>
    </dgm:pt>
    <dgm:pt modelId="{08E5B378-89A0-474A-ABD3-03DB2F872B23}">
      <dgm:prSet phldrT="[Texto]" custT="1"/>
      <dgm:spPr/>
      <dgm:t>
        <a:bodyPr/>
        <a:lstStyle/>
        <a:p>
          <a:r>
            <a:rPr lang="es-EC" sz="1400" b="1" dirty="0"/>
            <a:t>ISO 27003</a:t>
          </a:r>
          <a:r>
            <a:rPr lang="es-EC" sz="1200" dirty="0"/>
            <a:t>: Guía de implantación de un SGSI</a:t>
          </a:r>
        </a:p>
      </dgm:t>
    </dgm:pt>
    <dgm:pt modelId="{AFE7B0C8-3CAB-4CA2-9F23-DDB491C7C829}" type="parTrans" cxnId="{4A77F327-F976-4F64-995A-CE774874A5C7}">
      <dgm:prSet/>
      <dgm:spPr/>
      <dgm:t>
        <a:bodyPr/>
        <a:lstStyle/>
        <a:p>
          <a:endParaRPr lang="es-EC"/>
        </a:p>
      </dgm:t>
    </dgm:pt>
    <dgm:pt modelId="{FC0F994E-FEE7-425C-8413-7DE74EB9EBEE}" type="sibTrans" cxnId="{4A77F327-F976-4F64-995A-CE774874A5C7}">
      <dgm:prSet/>
      <dgm:spPr/>
      <dgm:t>
        <a:bodyPr/>
        <a:lstStyle/>
        <a:p>
          <a:endParaRPr lang="es-EC"/>
        </a:p>
      </dgm:t>
    </dgm:pt>
    <dgm:pt modelId="{206CFAFA-2AF7-40B8-BA83-9C1B3FC23FA8}">
      <dgm:prSet phldrT="[Texto]" custT="1"/>
      <dgm:spPr/>
      <dgm:t>
        <a:bodyPr/>
        <a:lstStyle/>
        <a:p>
          <a:r>
            <a:rPr lang="es-EC" sz="1400" b="1" dirty="0"/>
            <a:t>ISO 27002</a:t>
          </a:r>
          <a:r>
            <a:rPr lang="es-EC" sz="1200" dirty="0"/>
            <a:t>: Guía de buenas prácticas</a:t>
          </a:r>
        </a:p>
      </dgm:t>
    </dgm:pt>
    <dgm:pt modelId="{F4004698-1EBA-4371-A3A1-E9EB1F9C5584}" type="parTrans" cxnId="{6918926A-4064-4635-B9BA-D24481043794}">
      <dgm:prSet/>
      <dgm:spPr/>
      <dgm:t>
        <a:bodyPr/>
        <a:lstStyle/>
        <a:p>
          <a:endParaRPr lang="es-EC"/>
        </a:p>
      </dgm:t>
    </dgm:pt>
    <dgm:pt modelId="{A88165B0-0480-4B81-8C45-FE5D1332557F}" type="sibTrans" cxnId="{6918926A-4064-4635-B9BA-D24481043794}">
      <dgm:prSet/>
      <dgm:spPr/>
      <dgm:t>
        <a:bodyPr/>
        <a:lstStyle/>
        <a:p>
          <a:endParaRPr lang="es-EC"/>
        </a:p>
      </dgm:t>
    </dgm:pt>
    <dgm:pt modelId="{37B49F81-80E9-4A3E-A514-B2AF0F5845BE}" type="pres">
      <dgm:prSet presAssocID="{D19EF68F-2840-4F33-8903-9BACE4BB222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C8F3433-658C-47F8-A8E8-2AB2DED1E658}" type="pres">
      <dgm:prSet presAssocID="{57B9A8DA-225B-418A-B771-552AE19B8258}" presName="centerShape" presStyleLbl="node0" presStyleIdx="0" presStyleCnt="1"/>
      <dgm:spPr/>
    </dgm:pt>
    <dgm:pt modelId="{BAC245B3-F0A9-4CC9-8354-1D55671BCD56}" type="pres">
      <dgm:prSet presAssocID="{F946C3B9-6CB8-4665-A02F-EDC07C09C1EA}" presName="parTrans" presStyleLbl="sibTrans2D1" presStyleIdx="0" presStyleCnt="9"/>
      <dgm:spPr/>
    </dgm:pt>
    <dgm:pt modelId="{4382CF14-7375-439D-AF3B-59D72A5C824F}" type="pres">
      <dgm:prSet presAssocID="{F946C3B9-6CB8-4665-A02F-EDC07C09C1EA}" presName="connectorText" presStyleLbl="sibTrans2D1" presStyleIdx="0" presStyleCnt="9"/>
      <dgm:spPr/>
    </dgm:pt>
    <dgm:pt modelId="{CE5FF33F-EAD3-42A1-A50C-AF0FF8C6B9DC}" type="pres">
      <dgm:prSet presAssocID="{1A0F8304-B990-49D8-941D-56EB973EA13A}" presName="node" presStyleLbl="node1" presStyleIdx="0" presStyleCnt="9">
        <dgm:presLayoutVars>
          <dgm:bulletEnabled val="1"/>
        </dgm:presLayoutVars>
      </dgm:prSet>
      <dgm:spPr/>
    </dgm:pt>
    <dgm:pt modelId="{C2FE8432-A3D7-4AF0-9FCC-76E2CB9066A1}" type="pres">
      <dgm:prSet presAssocID="{EDC8DDA7-43A5-4FD9-8EC3-39AB7D10EECB}" presName="parTrans" presStyleLbl="sibTrans2D1" presStyleIdx="1" presStyleCnt="9"/>
      <dgm:spPr/>
    </dgm:pt>
    <dgm:pt modelId="{68B8E791-A8E6-46F0-B0BE-D75E66D028D4}" type="pres">
      <dgm:prSet presAssocID="{EDC8DDA7-43A5-4FD9-8EC3-39AB7D10EECB}" presName="connectorText" presStyleLbl="sibTrans2D1" presStyleIdx="1" presStyleCnt="9"/>
      <dgm:spPr/>
    </dgm:pt>
    <dgm:pt modelId="{B10318D2-B1D9-4CB6-8A91-ED82723367FE}" type="pres">
      <dgm:prSet presAssocID="{1E2F0B29-C7D7-452F-A364-992E6D2CCDF7}" presName="node" presStyleLbl="node1" presStyleIdx="1" presStyleCnt="9">
        <dgm:presLayoutVars>
          <dgm:bulletEnabled val="1"/>
        </dgm:presLayoutVars>
      </dgm:prSet>
      <dgm:spPr/>
    </dgm:pt>
    <dgm:pt modelId="{023458FC-9CAD-4CA7-801D-FE7BA15B3E95}" type="pres">
      <dgm:prSet presAssocID="{8DD71649-9205-4B6C-870B-6BD66407B979}" presName="parTrans" presStyleLbl="sibTrans2D1" presStyleIdx="2" presStyleCnt="9"/>
      <dgm:spPr/>
    </dgm:pt>
    <dgm:pt modelId="{B37DD9D4-5C34-45D5-848C-7FDD8E5ABD90}" type="pres">
      <dgm:prSet presAssocID="{8DD71649-9205-4B6C-870B-6BD66407B979}" presName="connectorText" presStyleLbl="sibTrans2D1" presStyleIdx="2" presStyleCnt="9"/>
      <dgm:spPr/>
    </dgm:pt>
    <dgm:pt modelId="{30037F7C-6C6A-4236-9BA3-AE6F63D61FEC}" type="pres">
      <dgm:prSet presAssocID="{99405D8A-6926-4DF5-B140-07700756F575}" presName="node" presStyleLbl="node1" presStyleIdx="2" presStyleCnt="9">
        <dgm:presLayoutVars>
          <dgm:bulletEnabled val="1"/>
        </dgm:presLayoutVars>
      </dgm:prSet>
      <dgm:spPr/>
    </dgm:pt>
    <dgm:pt modelId="{915E0F97-BF8A-4613-931B-7743EF063AF9}" type="pres">
      <dgm:prSet presAssocID="{C8DE9B7D-4B04-46C8-B9A5-E46D9C9845E3}" presName="parTrans" presStyleLbl="sibTrans2D1" presStyleIdx="3" presStyleCnt="9"/>
      <dgm:spPr/>
    </dgm:pt>
    <dgm:pt modelId="{894A1B8D-34A1-41E5-9E74-3E07A7290C83}" type="pres">
      <dgm:prSet presAssocID="{C8DE9B7D-4B04-46C8-B9A5-E46D9C9845E3}" presName="connectorText" presStyleLbl="sibTrans2D1" presStyleIdx="3" presStyleCnt="9"/>
      <dgm:spPr/>
    </dgm:pt>
    <dgm:pt modelId="{7A0A563E-7B24-4562-BB41-912DEF5996C3}" type="pres">
      <dgm:prSet presAssocID="{DBBCAB8B-F500-4B0B-82FF-AF7C518C8F97}" presName="node" presStyleLbl="node1" presStyleIdx="3" presStyleCnt="9">
        <dgm:presLayoutVars>
          <dgm:bulletEnabled val="1"/>
        </dgm:presLayoutVars>
      </dgm:prSet>
      <dgm:spPr/>
    </dgm:pt>
    <dgm:pt modelId="{9D7C8B18-B367-488A-AA0B-3ACBF647C31C}" type="pres">
      <dgm:prSet presAssocID="{A13F7697-77F4-4C1B-AFDE-9935FE4408C4}" presName="parTrans" presStyleLbl="sibTrans2D1" presStyleIdx="4" presStyleCnt="9"/>
      <dgm:spPr/>
    </dgm:pt>
    <dgm:pt modelId="{D3C271E4-4211-4D6F-BCBC-F67B82BA96F7}" type="pres">
      <dgm:prSet presAssocID="{A13F7697-77F4-4C1B-AFDE-9935FE4408C4}" presName="connectorText" presStyleLbl="sibTrans2D1" presStyleIdx="4" presStyleCnt="9"/>
      <dgm:spPr/>
    </dgm:pt>
    <dgm:pt modelId="{7640EFC2-C7C8-46D9-BCC8-1E791B94C7A7}" type="pres">
      <dgm:prSet presAssocID="{4B90153A-205D-4A72-99F7-4CA3D21D2AE3}" presName="node" presStyleLbl="node1" presStyleIdx="4" presStyleCnt="9">
        <dgm:presLayoutVars>
          <dgm:bulletEnabled val="1"/>
        </dgm:presLayoutVars>
      </dgm:prSet>
      <dgm:spPr/>
    </dgm:pt>
    <dgm:pt modelId="{2EEB8B5A-A4FC-47F5-9A1A-FDB9D5F404B5}" type="pres">
      <dgm:prSet presAssocID="{26C4495E-50C7-4501-AC98-6C6A4CEC029E}" presName="parTrans" presStyleLbl="sibTrans2D1" presStyleIdx="5" presStyleCnt="9"/>
      <dgm:spPr/>
    </dgm:pt>
    <dgm:pt modelId="{765CDA73-B9AC-4231-A03A-A35BF62D6E90}" type="pres">
      <dgm:prSet presAssocID="{26C4495E-50C7-4501-AC98-6C6A4CEC029E}" presName="connectorText" presStyleLbl="sibTrans2D1" presStyleIdx="5" presStyleCnt="9"/>
      <dgm:spPr/>
    </dgm:pt>
    <dgm:pt modelId="{9DE7339D-F159-4EDE-94F0-72BCBF0A9CBC}" type="pres">
      <dgm:prSet presAssocID="{9BC6900E-DE3F-4522-B9E8-2EF667F0DE6D}" presName="node" presStyleLbl="node1" presStyleIdx="5" presStyleCnt="9">
        <dgm:presLayoutVars>
          <dgm:bulletEnabled val="1"/>
        </dgm:presLayoutVars>
      </dgm:prSet>
      <dgm:spPr/>
    </dgm:pt>
    <dgm:pt modelId="{1455AB70-BDDD-4652-B56F-099F36C050A1}" type="pres">
      <dgm:prSet presAssocID="{AE981B20-768B-4820-B83E-C6FD654368CA}" presName="parTrans" presStyleLbl="sibTrans2D1" presStyleIdx="6" presStyleCnt="9"/>
      <dgm:spPr/>
    </dgm:pt>
    <dgm:pt modelId="{F37EBADE-7197-47EB-BCC9-73CEB136B363}" type="pres">
      <dgm:prSet presAssocID="{AE981B20-768B-4820-B83E-C6FD654368CA}" presName="connectorText" presStyleLbl="sibTrans2D1" presStyleIdx="6" presStyleCnt="9"/>
      <dgm:spPr/>
    </dgm:pt>
    <dgm:pt modelId="{BABA10D5-4341-4B89-B8D4-6F4144F96849}" type="pres">
      <dgm:prSet presAssocID="{4B0DCDE3-5A6F-4077-8B53-9CA180D9B989}" presName="node" presStyleLbl="node1" presStyleIdx="6" presStyleCnt="9">
        <dgm:presLayoutVars>
          <dgm:bulletEnabled val="1"/>
        </dgm:presLayoutVars>
      </dgm:prSet>
      <dgm:spPr/>
    </dgm:pt>
    <dgm:pt modelId="{82AE5470-5892-40FC-A4A2-EE40E085CFDC}" type="pres">
      <dgm:prSet presAssocID="{AFE7B0C8-3CAB-4CA2-9F23-DDB491C7C829}" presName="parTrans" presStyleLbl="sibTrans2D1" presStyleIdx="7" presStyleCnt="9"/>
      <dgm:spPr/>
    </dgm:pt>
    <dgm:pt modelId="{F1DEBE99-BF6F-4CD6-A94E-742B51DCD598}" type="pres">
      <dgm:prSet presAssocID="{AFE7B0C8-3CAB-4CA2-9F23-DDB491C7C829}" presName="connectorText" presStyleLbl="sibTrans2D1" presStyleIdx="7" presStyleCnt="9"/>
      <dgm:spPr/>
    </dgm:pt>
    <dgm:pt modelId="{F21CC3BB-1B58-47DC-A3E1-12F9822E5D45}" type="pres">
      <dgm:prSet presAssocID="{08E5B378-89A0-474A-ABD3-03DB2F872B23}" presName="node" presStyleLbl="node1" presStyleIdx="7" presStyleCnt="9">
        <dgm:presLayoutVars>
          <dgm:bulletEnabled val="1"/>
        </dgm:presLayoutVars>
      </dgm:prSet>
      <dgm:spPr/>
    </dgm:pt>
    <dgm:pt modelId="{22F936CB-671F-4A64-AB45-8F421794C125}" type="pres">
      <dgm:prSet presAssocID="{F4004698-1EBA-4371-A3A1-E9EB1F9C5584}" presName="parTrans" presStyleLbl="sibTrans2D1" presStyleIdx="8" presStyleCnt="9"/>
      <dgm:spPr/>
    </dgm:pt>
    <dgm:pt modelId="{82292503-92E4-428C-8982-6A68D2134228}" type="pres">
      <dgm:prSet presAssocID="{F4004698-1EBA-4371-A3A1-E9EB1F9C5584}" presName="connectorText" presStyleLbl="sibTrans2D1" presStyleIdx="8" presStyleCnt="9"/>
      <dgm:spPr/>
    </dgm:pt>
    <dgm:pt modelId="{ADA7EEF8-F0AA-488F-AE7E-753D90C804F7}" type="pres">
      <dgm:prSet presAssocID="{206CFAFA-2AF7-40B8-BA83-9C1B3FC23FA8}" presName="node" presStyleLbl="node1" presStyleIdx="8" presStyleCnt="9">
        <dgm:presLayoutVars>
          <dgm:bulletEnabled val="1"/>
        </dgm:presLayoutVars>
      </dgm:prSet>
      <dgm:spPr/>
    </dgm:pt>
  </dgm:ptLst>
  <dgm:cxnLst>
    <dgm:cxn modelId="{2B768304-3388-4250-8F1F-E5E5F76237D6}" type="presOf" srcId="{AE981B20-768B-4820-B83E-C6FD654368CA}" destId="{F37EBADE-7197-47EB-BCC9-73CEB136B363}" srcOrd="1" destOrd="0" presId="urn:microsoft.com/office/officeart/2005/8/layout/radial5"/>
    <dgm:cxn modelId="{E3D6E317-6255-4EF1-95E6-1D82C626E62E}" type="presOf" srcId="{A13F7697-77F4-4C1B-AFDE-9935FE4408C4}" destId="{D3C271E4-4211-4D6F-BCBC-F67B82BA96F7}" srcOrd="1" destOrd="0" presId="urn:microsoft.com/office/officeart/2005/8/layout/radial5"/>
    <dgm:cxn modelId="{AC4FF426-8817-4A4A-AD35-9C70952DD15E}" type="presOf" srcId="{08E5B378-89A0-474A-ABD3-03DB2F872B23}" destId="{F21CC3BB-1B58-47DC-A3E1-12F9822E5D45}" srcOrd="0" destOrd="0" presId="urn:microsoft.com/office/officeart/2005/8/layout/radial5"/>
    <dgm:cxn modelId="{4A77F327-F976-4F64-995A-CE774874A5C7}" srcId="{57B9A8DA-225B-418A-B771-552AE19B8258}" destId="{08E5B378-89A0-474A-ABD3-03DB2F872B23}" srcOrd="7" destOrd="0" parTransId="{AFE7B0C8-3CAB-4CA2-9F23-DDB491C7C829}" sibTransId="{FC0F994E-FEE7-425C-8413-7DE74EB9EBEE}"/>
    <dgm:cxn modelId="{16FD4629-3E99-4601-9060-9384BD26CFE8}" type="presOf" srcId="{AFE7B0C8-3CAB-4CA2-9F23-DDB491C7C829}" destId="{82AE5470-5892-40FC-A4A2-EE40E085CFDC}" srcOrd="0" destOrd="0" presId="urn:microsoft.com/office/officeart/2005/8/layout/radial5"/>
    <dgm:cxn modelId="{A3B8B931-62C5-46D7-BF4C-B2550329763A}" srcId="{D19EF68F-2840-4F33-8903-9BACE4BB2222}" destId="{57B9A8DA-225B-418A-B771-552AE19B8258}" srcOrd="0" destOrd="0" parTransId="{DD8D2BDE-15B3-49B4-8B3E-B290C8E67E11}" sibTransId="{F2370E8D-3D49-45BE-947C-9518405156A7}"/>
    <dgm:cxn modelId="{00C4E832-5C89-46C6-8CAC-7A3BD7BE6264}" type="presOf" srcId="{F946C3B9-6CB8-4665-A02F-EDC07C09C1EA}" destId="{BAC245B3-F0A9-4CC9-8354-1D55671BCD56}" srcOrd="0" destOrd="0" presId="urn:microsoft.com/office/officeart/2005/8/layout/radial5"/>
    <dgm:cxn modelId="{AA228335-9130-4CD1-8C41-065C4D249F78}" type="presOf" srcId="{1E2F0B29-C7D7-452F-A364-992E6D2CCDF7}" destId="{B10318D2-B1D9-4CB6-8A91-ED82723367FE}" srcOrd="0" destOrd="0" presId="urn:microsoft.com/office/officeart/2005/8/layout/radial5"/>
    <dgm:cxn modelId="{F73ABC5C-3205-497E-9745-37805716960E}" type="presOf" srcId="{99405D8A-6926-4DF5-B140-07700756F575}" destId="{30037F7C-6C6A-4236-9BA3-AE6F63D61FEC}" srcOrd="0" destOrd="0" presId="urn:microsoft.com/office/officeart/2005/8/layout/radial5"/>
    <dgm:cxn modelId="{C9425D69-1E98-4DC4-B82E-B765A530C31F}" type="presOf" srcId="{EDC8DDA7-43A5-4FD9-8EC3-39AB7D10EECB}" destId="{68B8E791-A8E6-46F0-B0BE-D75E66D028D4}" srcOrd="1" destOrd="0" presId="urn:microsoft.com/office/officeart/2005/8/layout/radial5"/>
    <dgm:cxn modelId="{6918926A-4064-4635-B9BA-D24481043794}" srcId="{57B9A8DA-225B-418A-B771-552AE19B8258}" destId="{206CFAFA-2AF7-40B8-BA83-9C1B3FC23FA8}" srcOrd="8" destOrd="0" parTransId="{F4004698-1EBA-4371-A3A1-E9EB1F9C5584}" sibTransId="{A88165B0-0480-4B81-8C45-FE5D1332557F}"/>
    <dgm:cxn modelId="{6950CB6A-8C02-4D47-BC4D-04D214C2B174}" type="presOf" srcId="{F4004698-1EBA-4371-A3A1-E9EB1F9C5584}" destId="{82292503-92E4-428C-8982-6A68D2134228}" srcOrd="1" destOrd="0" presId="urn:microsoft.com/office/officeart/2005/8/layout/radial5"/>
    <dgm:cxn modelId="{20F9DD4A-A0A7-4DF4-AB21-C3CB552BE8D9}" type="presOf" srcId="{AE981B20-768B-4820-B83E-C6FD654368CA}" destId="{1455AB70-BDDD-4652-B56F-099F36C050A1}" srcOrd="0" destOrd="0" presId="urn:microsoft.com/office/officeart/2005/8/layout/radial5"/>
    <dgm:cxn modelId="{D413044B-B2E0-41F7-BC92-EA96FD2357B7}" type="presOf" srcId="{A13F7697-77F4-4C1B-AFDE-9935FE4408C4}" destId="{9D7C8B18-B367-488A-AA0B-3ACBF647C31C}" srcOrd="0" destOrd="0" presId="urn:microsoft.com/office/officeart/2005/8/layout/radial5"/>
    <dgm:cxn modelId="{0848FB52-1496-4195-8AD8-4B6F147E1D41}" type="presOf" srcId="{26C4495E-50C7-4501-AC98-6C6A4CEC029E}" destId="{765CDA73-B9AC-4231-A03A-A35BF62D6E90}" srcOrd="1" destOrd="0" presId="urn:microsoft.com/office/officeart/2005/8/layout/radial5"/>
    <dgm:cxn modelId="{AA172D53-AD32-49BA-A123-B3EEB8ACE79C}" type="presOf" srcId="{8DD71649-9205-4B6C-870B-6BD66407B979}" destId="{023458FC-9CAD-4CA7-801D-FE7BA15B3E95}" srcOrd="0" destOrd="0" presId="urn:microsoft.com/office/officeart/2005/8/layout/radial5"/>
    <dgm:cxn modelId="{BA12FD53-22B3-4629-96E9-B27D7E25CA1F}" type="presOf" srcId="{1A0F8304-B990-49D8-941D-56EB973EA13A}" destId="{CE5FF33F-EAD3-42A1-A50C-AF0FF8C6B9DC}" srcOrd="0" destOrd="0" presId="urn:microsoft.com/office/officeart/2005/8/layout/radial5"/>
    <dgm:cxn modelId="{77EC3156-CA92-4645-8CFC-4575D1C10110}" type="presOf" srcId="{206CFAFA-2AF7-40B8-BA83-9C1B3FC23FA8}" destId="{ADA7EEF8-F0AA-488F-AE7E-753D90C804F7}" srcOrd="0" destOrd="0" presId="urn:microsoft.com/office/officeart/2005/8/layout/radial5"/>
    <dgm:cxn modelId="{0D05997E-3C09-4DBC-B6A7-A7C9AC8357A4}" type="presOf" srcId="{C8DE9B7D-4B04-46C8-B9A5-E46D9C9845E3}" destId="{915E0F97-BF8A-4613-931B-7743EF063AF9}" srcOrd="0" destOrd="0" presId="urn:microsoft.com/office/officeart/2005/8/layout/radial5"/>
    <dgm:cxn modelId="{C0BF2E81-3ED9-4D9F-A94F-45316BF950A6}" srcId="{57B9A8DA-225B-418A-B771-552AE19B8258}" destId="{4B90153A-205D-4A72-99F7-4CA3D21D2AE3}" srcOrd="4" destOrd="0" parTransId="{A13F7697-77F4-4C1B-AFDE-9935FE4408C4}" sibTransId="{93EAF8CD-B04C-4DA5-B51D-2623DF18B25C}"/>
    <dgm:cxn modelId="{1BEC3D8D-D8CE-48C3-9DD3-4D68DD5F0686}" type="presOf" srcId="{26C4495E-50C7-4501-AC98-6C6A4CEC029E}" destId="{2EEB8B5A-A4FC-47F5-9A1A-FDB9D5F404B5}" srcOrd="0" destOrd="0" presId="urn:microsoft.com/office/officeart/2005/8/layout/radial5"/>
    <dgm:cxn modelId="{3347509B-90EE-4129-9F89-7AB242919AF2}" type="presOf" srcId="{4B0DCDE3-5A6F-4077-8B53-9CA180D9B989}" destId="{BABA10D5-4341-4B89-B8D4-6F4144F96849}" srcOrd="0" destOrd="0" presId="urn:microsoft.com/office/officeart/2005/8/layout/radial5"/>
    <dgm:cxn modelId="{79C7759B-4350-4119-93C9-2EFE3C14A0D7}" type="presOf" srcId="{F4004698-1EBA-4371-A3A1-E9EB1F9C5584}" destId="{22F936CB-671F-4A64-AB45-8F421794C125}" srcOrd="0" destOrd="0" presId="urn:microsoft.com/office/officeart/2005/8/layout/radial5"/>
    <dgm:cxn modelId="{39824EA0-8891-46A7-B58E-4726D82D4D94}" type="presOf" srcId="{8DD71649-9205-4B6C-870B-6BD66407B979}" destId="{B37DD9D4-5C34-45D5-848C-7FDD8E5ABD90}" srcOrd="1" destOrd="0" presId="urn:microsoft.com/office/officeart/2005/8/layout/radial5"/>
    <dgm:cxn modelId="{69DB9FA5-D1E7-4F16-8AA9-D12331D5BF40}" srcId="{57B9A8DA-225B-418A-B771-552AE19B8258}" destId="{9BC6900E-DE3F-4522-B9E8-2EF667F0DE6D}" srcOrd="5" destOrd="0" parTransId="{26C4495E-50C7-4501-AC98-6C6A4CEC029E}" sibTransId="{FCD121AB-38A2-4C18-918F-BC558E94E1D2}"/>
    <dgm:cxn modelId="{358A2BAB-5B39-4493-A195-F3CD1417EBEB}" type="presOf" srcId="{F946C3B9-6CB8-4665-A02F-EDC07C09C1EA}" destId="{4382CF14-7375-439D-AF3B-59D72A5C824F}" srcOrd="1" destOrd="0" presId="urn:microsoft.com/office/officeart/2005/8/layout/radial5"/>
    <dgm:cxn modelId="{4CBD07C4-A876-4D89-BAD1-41CE6A6CFB51}" type="presOf" srcId="{AFE7B0C8-3CAB-4CA2-9F23-DDB491C7C829}" destId="{F1DEBE99-BF6F-4CD6-A94E-742B51DCD598}" srcOrd="1" destOrd="0" presId="urn:microsoft.com/office/officeart/2005/8/layout/radial5"/>
    <dgm:cxn modelId="{C93333C9-B3FD-4C6C-8000-E3F76961D61A}" type="presOf" srcId="{C8DE9B7D-4B04-46C8-B9A5-E46D9C9845E3}" destId="{894A1B8D-34A1-41E5-9E74-3E07A7290C83}" srcOrd="1" destOrd="0" presId="urn:microsoft.com/office/officeart/2005/8/layout/radial5"/>
    <dgm:cxn modelId="{E94956CA-CC10-4311-AA3A-22C8F8DDCAB6}" srcId="{57B9A8DA-225B-418A-B771-552AE19B8258}" destId="{4B0DCDE3-5A6F-4077-8B53-9CA180D9B989}" srcOrd="6" destOrd="0" parTransId="{AE981B20-768B-4820-B83E-C6FD654368CA}" sibTransId="{BEA79B8D-4D67-418B-BC00-E1AA0D3122C4}"/>
    <dgm:cxn modelId="{EFED9BCD-6B67-44BD-941A-39F03EE97FE9}" srcId="{57B9A8DA-225B-418A-B771-552AE19B8258}" destId="{DBBCAB8B-F500-4B0B-82FF-AF7C518C8F97}" srcOrd="3" destOrd="0" parTransId="{C8DE9B7D-4B04-46C8-B9A5-E46D9C9845E3}" sibTransId="{968E68B7-6E22-4D59-B6DE-BA4879E2B3B8}"/>
    <dgm:cxn modelId="{514A88CE-9058-44AD-9595-F0CB398C4C67}" srcId="{57B9A8DA-225B-418A-B771-552AE19B8258}" destId="{99405D8A-6926-4DF5-B140-07700756F575}" srcOrd="2" destOrd="0" parTransId="{8DD71649-9205-4B6C-870B-6BD66407B979}" sibTransId="{45DAF9F0-B790-4F60-8CFF-5DEA92697D45}"/>
    <dgm:cxn modelId="{553B9CD3-F38B-429C-8ACA-EDD5A2605F74}" srcId="{57B9A8DA-225B-418A-B771-552AE19B8258}" destId="{1A0F8304-B990-49D8-941D-56EB973EA13A}" srcOrd="0" destOrd="0" parTransId="{F946C3B9-6CB8-4665-A02F-EDC07C09C1EA}" sibTransId="{397BBDB9-17AF-45EA-8F4E-4E06BA30515A}"/>
    <dgm:cxn modelId="{E62F2FDA-0DA4-4FC9-84CF-58FD2C2EE332}" type="presOf" srcId="{4B90153A-205D-4A72-99F7-4CA3D21D2AE3}" destId="{7640EFC2-C7C8-46D9-BCC8-1E791B94C7A7}" srcOrd="0" destOrd="0" presId="urn:microsoft.com/office/officeart/2005/8/layout/radial5"/>
    <dgm:cxn modelId="{2675D0E6-DC69-462B-BC1B-84BA18911104}" type="presOf" srcId="{9BC6900E-DE3F-4522-B9E8-2EF667F0DE6D}" destId="{9DE7339D-F159-4EDE-94F0-72BCBF0A9CBC}" srcOrd="0" destOrd="0" presId="urn:microsoft.com/office/officeart/2005/8/layout/radial5"/>
    <dgm:cxn modelId="{7A5696E9-43E1-4F5C-A4F3-2CD3A16FD001}" type="presOf" srcId="{DBBCAB8B-F500-4B0B-82FF-AF7C518C8F97}" destId="{7A0A563E-7B24-4562-BB41-912DEF5996C3}" srcOrd="0" destOrd="0" presId="urn:microsoft.com/office/officeart/2005/8/layout/radial5"/>
    <dgm:cxn modelId="{E7FF6BEE-AE3C-46C6-9A66-5A3DE84E3F82}" type="presOf" srcId="{D19EF68F-2840-4F33-8903-9BACE4BB2222}" destId="{37B49F81-80E9-4A3E-A514-B2AF0F5845BE}" srcOrd="0" destOrd="0" presId="urn:microsoft.com/office/officeart/2005/8/layout/radial5"/>
    <dgm:cxn modelId="{8BD47AF3-5333-4C73-8E4A-0DC50A9E781A}" type="presOf" srcId="{57B9A8DA-225B-418A-B771-552AE19B8258}" destId="{EC8F3433-658C-47F8-A8E8-2AB2DED1E658}" srcOrd="0" destOrd="0" presId="urn:microsoft.com/office/officeart/2005/8/layout/radial5"/>
    <dgm:cxn modelId="{2DF448F5-7A98-46EF-8AAC-9088E8354779}" type="presOf" srcId="{EDC8DDA7-43A5-4FD9-8EC3-39AB7D10EECB}" destId="{C2FE8432-A3D7-4AF0-9FCC-76E2CB9066A1}" srcOrd="0" destOrd="0" presId="urn:microsoft.com/office/officeart/2005/8/layout/radial5"/>
    <dgm:cxn modelId="{797C77F9-CCE7-466D-AF66-0A4EC52492F4}" srcId="{57B9A8DA-225B-418A-B771-552AE19B8258}" destId="{1E2F0B29-C7D7-452F-A364-992E6D2CCDF7}" srcOrd="1" destOrd="0" parTransId="{EDC8DDA7-43A5-4FD9-8EC3-39AB7D10EECB}" sibTransId="{41A57663-3956-404B-BF25-E44C95CC90C2}"/>
    <dgm:cxn modelId="{49983EF2-6B56-417F-8D37-22EE541FBDDC}" type="presParOf" srcId="{37B49F81-80E9-4A3E-A514-B2AF0F5845BE}" destId="{EC8F3433-658C-47F8-A8E8-2AB2DED1E658}" srcOrd="0" destOrd="0" presId="urn:microsoft.com/office/officeart/2005/8/layout/radial5"/>
    <dgm:cxn modelId="{81B5CF4E-14C4-487C-BA3B-28A1634B4451}" type="presParOf" srcId="{37B49F81-80E9-4A3E-A514-B2AF0F5845BE}" destId="{BAC245B3-F0A9-4CC9-8354-1D55671BCD56}" srcOrd="1" destOrd="0" presId="urn:microsoft.com/office/officeart/2005/8/layout/radial5"/>
    <dgm:cxn modelId="{60344A0B-630A-42E9-8514-2291B8790492}" type="presParOf" srcId="{BAC245B3-F0A9-4CC9-8354-1D55671BCD56}" destId="{4382CF14-7375-439D-AF3B-59D72A5C824F}" srcOrd="0" destOrd="0" presId="urn:microsoft.com/office/officeart/2005/8/layout/radial5"/>
    <dgm:cxn modelId="{F0964698-293B-4208-B866-4698E8262367}" type="presParOf" srcId="{37B49F81-80E9-4A3E-A514-B2AF0F5845BE}" destId="{CE5FF33F-EAD3-42A1-A50C-AF0FF8C6B9DC}" srcOrd="2" destOrd="0" presId="urn:microsoft.com/office/officeart/2005/8/layout/radial5"/>
    <dgm:cxn modelId="{3D3360D3-D762-4AA6-B952-653C39515AE4}" type="presParOf" srcId="{37B49F81-80E9-4A3E-A514-B2AF0F5845BE}" destId="{C2FE8432-A3D7-4AF0-9FCC-76E2CB9066A1}" srcOrd="3" destOrd="0" presId="urn:microsoft.com/office/officeart/2005/8/layout/radial5"/>
    <dgm:cxn modelId="{6C22EEE9-4559-4202-B762-BB31BE4FE92A}" type="presParOf" srcId="{C2FE8432-A3D7-4AF0-9FCC-76E2CB9066A1}" destId="{68B8E791-A8E6-46F0-B0BE-D75E66D028D4}" srcOrd="0" destOrd="0" presId="urn:microsoft.com/office/officeart/2005/8/layout/radial5"/>
    <dgm:cxn modelId="{9585387E-5CB4-4961-A5AD-8DD75C203366}" type="presParOf" srcId="{37B49F81-80E9-4A3E-A514-B2AF0F5845BE}" destId="{B10318D2-B1D9-4CB6-8A91-ED82723367FE}" srcOrd="4" destOrd="0" presId="urn:microsoft.com/office/officeart/2005/8/layout/radial5"/>
    <dgm:cxn modelId="{CE77E735-4CCB-4257-996F-7B87452B0949}" type="presParOf" srcId="{37B49F81-80E9-4A3E-A514-B2AF0F5845BE}" destId="{023458FC-9CAD-4CA7-801D-FE7BA15B3E95}" srcOrd="5" destOrd="0" presId="urn:microsoft.com/office/officeart/2005/8/layout/radial5"/>
    <dgm:cxn modelId="{2A9F3060-7820-4841-B925-971F0A620857}" type="presParOf" srcId="{023458FC-9CAD-4CA7-801D-FE7BA15B3E95}" destId="{B37DD9D4-5C34-45D5-848C-7FDD8E5ABD90}" srcOrd="0" destOrd="0" presId="urn:microsoft.com/office/officeart/2005/8/layout/radial5"/>
    <dgm:cxn modelId="{538EB3F4-6EE2-4192-998B-76537AA949BA}" type="presParOf" srcId="{37B49F81-80E9-4A3E-A514-B2AF0F5845BE}" destId="{30037F7C-6C6A-4236-9BA3-AE6F63D61FEC}" srcOrd="6" destOrd="0" presId="urn:microsoft.com/office/officeart/2005/8/layout/radial5"/>
    <dgm:cxn modelId="{21598A19-44AB-4B43-B237-79C6E32FF4DC}" type="presParOf" srcId="{37B49F81-80E9-4A3E-A514-B2AF0F5845BE}" destId="{915E0F97-BF8A-4613-931B-7743EF063AF9}" srcOrd="7" destOrd="0" presId="urn:microsoft.com/office/officeart/2005/8/layout/radial5"/>
    <dgm:cxn modelId="{97B7C5B4-683C-445F-A928-864292BF3CDB}" type="presParOf" srcId="{915E0F97-BF8A-4613-931B-7743EF063AF9}" destId="{894A1B8D-34A1-41E5-9E74-3E07A7290C83}" srcOrd="0" destOrd="0" presId="urn:microsoft.com/office/officeart/2005/8/layout/radial5"/>
    <dgm:cxn modelId="{C03C7BA1-453A-4A34-A426-F9CBBB5A9DB4}" type="presParOf" srcId="{37B49F81-80E9-4A3E-A514-B2AF0F5845BE}" destId="{7A0A563E-7B24-4562-BB41-912DEF5996C3}" srcOrd="8" destOrd="0" presId="urn:microsoft.com/office/officeart/2005/8/layout/radial5"/>
    <dgm:cxn modelId="{B057A366-C301-41B3-8A42-3CCD0FC8F4CF}" type="presParOf" srcId="{37B49F81-80E9-4A3E-A514-B2AF0F5845BE}" destId="{9D7C8B18-B367-488A-AA0B-3ACBF647C31C}" srcOrd="9" destOrd="0" presId="urn:microsoft.com/office/officeart/2005/8/layout/radial5"/>
    <dgm:cxn modelId="{FFA84B69-B9B8-4085-B638-15DBDD3FC31D}" type="presParOf" srcId="{9D7C8B18-B367-488A-AA0B-3ACBF647C31C}" destId="{D3C271E4-4211-4D6F-BCBC-F67B82BA96F7}" srcOrd="0" destOrd="0" presId="urn:microsoft.com/office/officeart/2005/8/layout/radial5"/>
    <dgm:cxn modelId="{245999A2-01C3-4F27-960A-E1C6EFE1791F}" type="presParOf" srcId="{37B49F81-80E9-4A3E-A514-B2AF0F5845BE}" destId="{7640EFC2-C7C8-46D9-BCC8-1E791B94C7A7}" srcOrd="10" destOrd="0" presId="urn:microsoft.com/office/officeart/2005/8/layout/radial5"/>
    <dgm:cxn modelId="{4EE6DBF7-A8F4-45DE-ABA0-BEA2AB215547}" type="presParOf" srcId="{37B49F81-80E9-4A3E-A514-B2AF0F5845BE}" destId="{2EEB8B5A-A4FC-47F5-9A1A-FDB9D5F404B5}" srcOrd="11" destOrd="0" presId="urn:microsoft.com/office/officeart/2005/8/layout/radial5"/>
    <dgm:cxn modelId="{33B42D71-347D-451F-A82A-59830B6E8DA2}" type="presParOf" srcId="{2EEB8B5A-A4FC-47F5-9A1A-FDB9D5F404B5}" destId="{765CDA73-B9AC-4231-A03A-A35BF62D6E90}" srcOrd="0" destOrd="0" presId="urn:microsoft.com/office/officeart/2005/8/layout/radial5"/>
    <dgm:cxn modelId="{0E035739-DB0E-4D21-BB21-3F7888258F5F}" type="presParOf" srcId="{37B49F81-80E9-4A3E-A514-B2AF0F5845BE}" destId="{9DE7339D-F159-4EDE-94F0-72BCBF0A9CBC}" srcOrd="12" destOrd="0" presId="urn:microsoft.com/office/officeart/2005/8/layout/radial5"/>
    <dgm:cxn modelId="{3917F9B5-7ABE-479D-B28F-B8FF6A353784}" type="presParOf" srcId="{37B49F81-80E9-4A3E-A514-B2AF0F5845BE}" destId="{1455AB70-BDDD-4652-B56F-099F36C050A1}" srcOrd="13" destOrd="0" presId="urn:microsoft.com/office/officeart/2005/8/layout/radial5"/>
    <dgm:cxn modelId="{4F37A6DB-C1EA-494A-84EE-5A515DF002EB}" type="presParOf" srcId="{1455AB70-BDDD-4652-B56F-099F36C050A1}" destId="{F37EBADE-7197-47EB-BCC9-73CEB136B363}" srcOrd="0" destOrd="0" presId="urn:microsoft.com/office/officeart/2005/8/layout/radial5"/>
    <dgm:cxn modelId="{FDC50541-6611-4773-BF6F-94E094BBC5FA}" type="presParOf" srcId="{37B49F81-80E9-4A3E-A514-B2AF0F5845BE}" destId="{BABA10D5-4341-4B89-B8D4-6F4144F96849}" srcOrd="14" destOrd="0" presId="urn:microsoft.com/office/officeart/2005/8/layout/radial5"/>
    <dgm:cxn modelId="{0CA16DA7-C601-4C4B-8906-97D92030A416}" type="presParOf" srcId="{37B49F81-80E9-4A3E-A514-B2AF0F5845BE}" destId="{82AE5470-5892-40FC-A4A2-EE40E085CFDC}" srcOrd="15" destOrd="0" presId="urn:microsoft.com/office/officeart/2005/8/layout/radial5"/>
    <dgm:cxn modelId="{C7831320-B69C-491A-8418-64BF111360D3}" type="presParOf" srcId="{82AE5470-5892-40FC-A4A2-EE40E085CFDC}" destId="{F1DEBE99-BF6F-4CD6-A94E-742B51DCD598}" srcOrd="0" destOrd="0" presId="urn:microsoft.com/office/officeart/2005/8/layout/radial5"/>
    <dgm:cxn modelId="{5A5C9E3D-F223-412E-9066-0ABCD6AF03D1}" type="presParOf" srcId="{37B49F81-80E9-4A3E-A514-B2AF0F5845BE}" destId="{F21CC3BB-1B58-47DC-A3E1-12F9822E5D45}" srcOrd="16" destOrd="0" presId="urn:microsoft.com/office/officeart/2005/8/layout/radial5"/>
    <dgm:cxn modelId="{DCDFCD81-7D89-417C-A40C-74E225C73BD2}" type="presParOf" srcId="{37B49F81-80E9-4A3E-A514-B2AF0F5845BE}" destId="{22F936CB-671F-4A64-AB45-8F421794C125}" srcOrd="17" destOrd="0" presId="urn:microsoft.com/office/officeart/2005/8/layout/radial5"/>
    <dgm:cxn modelId="{2B0D0A54-5C1C-4B9E-99A9-85E85DFC1AA6}" type="presParOf" srcId="{22F936CB-671F-4A64-AB45-8F421794C125}" destId="{82292503-92E4-428C-8982-6A68D2134228}" srcOrd="0" destOrd="0" presId="urn:microsoft.com/office/officeart/2005/8/layout/radial5"/>
    <dgm:cxn modelId="{D023B872-70C9-4415-979A-D2C288785978}" type="presParOf" srcId="{37B49F81-80E9-4A3E-A514-B2AF0F5845BE}" destId="{ADA7EEF8-F0AA-488F-AE7E-753D90C804F7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DF0C42-65B4-4DFB-B835-63D59CDC52C7}" type="doc">
      <dgm:prSet loTypeId="urn:microsoft.com/office/officeart/2005/8/layout/cycle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5B56CCF3-6587-45CB-918A-8CC92C7A2AA6}">
      <dgm:prSet phldrT="[Texto]" custT="1"/>
      <dgm:spPr/>
      <dgm:t>
        <a:bodyPr/>
        <a:lstStyle/>
        <a:p>
          <a:r>
            <a:rPr lang="es-EC" sz="1800" b="1" u="sng"/>
            <a:t>ISO 27001</a:t>
          </a:r>
        </a:p>
        <a:p>
          <a:r>
            <a:rPr lang="es-EC" sz="1300"/>
            <a:t>Requisitos de un SGSI</a:t>
          </a:r>
        </a:p>
      </dgm:t>
    </dgm:pt>
    <dgm:pt modelId="{BBCC1E3E-3A95-460E-8DB7-46BAAA67E842}" type="parTrans" cxnId="{42EB9115-7E37-4828-B549-8FD762525943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5D355872-3D72-4915-8BC7-E5BC21B9CD37}" type="sibTrans" cxnId="{42EB9115-7E37-4828-B549-8FD762525943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24EC45F4-69AE-4C50-A3BF-816AC7FF8D7D}">
      <dgm:prSet phldrT="[Texto]" custT="1"/>
      <dgm:spPr/>
      <dgm:t>
        <a:bodyPr/>
        <a:lstStyle/>
        <a:p>
          <a:r>
            <a:rPr lang="es-EC" sz="1800" b="1" u="sng"/>
            <a:t>ISO 27002</a:t>
          </a:r>
        </a:p>
        <a:p>
          <a:r>
            <a:rPr lang="es-EC" sz="1300"/>
            <a:t>Guía de Buenas Prácticas</a:t>
          </a:r>
        </a:p>
      </dgm:t>
    </dgm:pt>
    <dgm:pt modelId="{A56B9C9F-442B-4D86-8582-CF17CFE4E8B1}" type="parTrans" cxnId="{82E7DA76-932A-476E-B8B3-C7E5695DCAB8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C336CF8C-2A97-446D-A3E3-59E1B2575268}" type="sibTrans" cxnId="{82E7DA76-932A-476E-B8B3-C7E5695DCAB8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F563708B-F492-4C86-9ADF-7736119229F6}">
      <dgm:prSet phldrT="[Texto]" custT="1"/>
      <dgm:spPr/>
      <dgm:t>
        <a:bodyPr/>
        <a:lstStyle/>
        <a:p>
          <a:r>
            <a:rPr lang="es-EC" sz="1800" b="1" u="sng"/>
            <a:t>ISO 27005</a:t>
          </a:r>
          <a:br>
            <a:rPr lang="es-EC" sz="1300"/>
          </a:br>
          <a:r>
            <a:rPr lang="es-EC" sz="1300"/>
            <a:t>Gestión de Riesgos de un SGSI</a:t>
          </a:r>
        </a:p>
      </dgm:t>
    </dgm:pt>
    <dgm:pt modelId="{023E915A-21D9-4FE5-B7C0-0C6BFD606A9E}" type="parTrans" cxnId="{F2070C71-369F-48F5-86C5-82938CF43130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630CEC09-FF50-4AEF-9E71-0661D0FD939B}" type="sibTrans" cxnId="{F2070C71-369F-48F5-86C5-82938CF43130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8B646D0B-35FB-4DAA-AE4B-73C205B7743A}" type="pres">
      <dgm:prSet presAssocID="{2EDF0C42-65B4-4DFB-B835-63D59CDC52C7}" presName="cycle" presStyleCnt="0">
        <dgm:presLayoutVars>
          <dgm:dir/>
          <dgm:resizeHandles val="exact"/>
        </dgm:presLayoutVars>
      </dgm:prSet>
      <dgm:spPr/>
    </dgm:pt>
    <dgm:pt modelId="{41C029E3-B824-4079-AC17-1E19D404D66E}" type="pres">
      <dgm:prSet presAssocID="{5B56CCF3-6587-45CB-918A-8CC92C7A2AA6}" presName="node" presStyleLbl="node1" presStyleIdx="0" presStyleCnt="3">
        <dgm:presLayoutVars>
          <dgm:bulletEnabled val="1"/>
        </dgm:presLayoutVars>
      </dgm:prSet>
      <dgm:spPr/>
    </dgm:pt>
    <dgm:pt modelId="{79A63526-4538-45F9-885B-B42930BCF678}" type="pres">
      <dgm:prSet presAssocID="{5B56CCF3-6587-45CB-918A-8CC92C7A2AA6}" presName="spNode" presStyleCnt="0"/>
      <dgm:spPr/>
    </dgm:pt>
    <dgm:pt modelId="{0307997B-8AE6-4AD0-BAD6-20229E662C4E}" type="pres">
      <dgm:prSet presAssocID="{5D355872-3D72-4915-8BC7-E5BC21B9CD37}" presName="sibTrans" presStyleLbl="sibTrans1D1" presStyleIdx="0" presStyleCnt="3"/>
      <dgm:spPr/>
    </dgm:pt>
    <dgm:pt modelId="{E378592A-1DAD-4619-831C-5978A85A1543}" type="pres">
      <dgm:prSet presAssocID="{24EC45F4-69AE-4C50-A3BF-816AC7FF8D7D}" presName="node" presStyleLbl="node1" presStyleIdx="1" presStyleCnt="3">
        <dgm:presLayoutVars>
          <dgm:bulletEnabled val="1"/>
        </dgm:presLayoutVars>
      </dgm:prSet>
      <dgm:spPr/>
    </dgm:pt>
    <dgm:pt modelId="{6B176228-4011-4A8D-810F-F406127EE39E}" type="pres">
      <dgm:prSet presAssocID="{24EC45F4-69AE-4C50-A3BF-816AC7FF8D7D}" presName="spNode" presStyleCnt="0"/>
      <dgm:spPr/>
    </dgm:pt>
    <dgm:pt modelId="{F2BF7795-F7E1-49B4-9938-9D34756506DB}" type="pres">
      <dgm:prSet presAssocID="{C336CF8C-2A97-446D-A3E3-59E1B2575268}" presName="sibTrans" presStyleLbl="sibTrans1D1" presStyleIdx="1" presStyleCnt="3"/>
      <dgm:spPr/>
    </dgm:pt>
    <dgm:pt modelId="{84BABEBC-5591-4004-95AC-CEB67C0A4B8B}" type="pres">
      <dgm:prSet presAssocID="{F563708B-F492-4C86-9ADF-7736119229F6}" presName="node" presStyleLbl="node1" presStyleIdx="2" presStyleCnt="3">
        <dgm:presLayoutVars>
          <dgm:bulletEnabled val="1"/>
        </dgm:presLayoutVars>
      </dgm:prSet>
      <dgm:spPr/>
    </dgm:pt>
    <dgm:pt modelId="{6253C538-3648-419D-BC51-72905BA3F747}" type="pres">
      <dgm:prSet presAssocID="{F563708B-F492-4C86-9ADF-7736119229F6}" presName="spNode" presStyleCnt="0"/>
      <dgm:spPr/>
    </dgm:pt>
    <dgm:pt modelId="{3304635E-0C9E-4658-ADE7-52EF3B13991D}" type="pres">
      <dgm:prSet presAssocID="{630CEC09-FF50-4AEF-9E71-0661D0FD939B}" presName="sibTrans" presStyleLbl="sibTrans1D1" presStyleIdx="2" presStyleCnt="3"/>
      <dgm:spPr/>
    </dgm:pt>
  </dgm:ptLst>
  <dgm:cxnLst>
    <dgm:cxn modelId="{7C558F00-D413-4E14-AC52-99E37B20BCE4}" type="presOf" srcId="{5B56CCF3-6587-45CB-918A-8CC92C7A2AA6}" destId="{41C029E3-B824-4079-AC17-1E19D404D66E}" srcOrd="0" destOrd="0" presId="urn:microsoft.com/office/officeart/2005/8/layout/cycle6"/>
    <dgm:cxn modelId="{42EB9115-7E37-4828-B549-8FD762525943}" srcId="{2EDF0C42-65B4-4DFB-B835-63D59CDC52C7}" destId="{5B56CCF3-6587-45CB-918A-8CC92C7A2AA6}" srcOrd="0" destOrd="0" parTransId="{BBCC1E3E-3A95-460E-8DB7-46BAAA67E842}" sibTransId="{5D355872-3D72-4915-8BC7-E5BC21B9CD37}"/>
    <dgm:cxn modelId="{20C5BC3A-093B-4E19-80B5-6A0C058016E1}" type="presOf" srcId="{C336CF8C-2A97-446D-A3E3-59E1B2575268}" destId="{F2BF7795-F7E1-49B4-9938-9D34756506DB}" srcOrd="0" destOrd="0" presId="urn:microsoft.com/office/officeart/2005/8/layout/cycle6"/>
    <dgm:cxn modelId="{1E37F44B-0ED6-4CF5-8499-09FC0FD03137}" type="presOf" srcId="{630CEC09-FF50-4AEF-9E71-0661D0FD939B}" destId="{3304635E-0C9E-4658-ADE7-52EF3B13991D}" srcOrd="0" destOrd="0" presId="urn:microsoft.com/office/officeart/2005/8/layout/cycle6"/>
    <dgm:cxn modelId="{F2070C71-369F-48F5-86C5-82938CF43130}" srcId="{2EDF0C42-65B4-4DFB-B835-63D59CDC52C7}" destId="{F563708B-F492-4C86-9ADF-7736119229F6}" srcOrd="2" destOrd="0" parTransId="{023E915A-21D9-4FE5-B7C0-0C6BFD606A9E}" sibTransId="{630CEC09-FF50-4AEF-9E71-0661D0FD939B}"/>
    <dgm:cxn modelId="{C2B8AA74-1CEE-4C81-BAAC-3E222DD6D713}" type="presOf" srcId="{F563708B-F492-4C86-9ADF-7736119229F6}" destId="{84BABEBC-5591-4004-95AC-CEB67C0A4B8B}" srcOrd="0" destOrd="0" presId="urn:microsoft.com/office/officeart/2005/8/layout/cycle6"/>
    <dgm:cxn modelId="{82E7DA76-932A-476E-B8B3-C7E5695DCAB8}" srcId="{2EDF0C42-65B4-4DFB-B835-63D59CDC52C7}" destId="{24EC45F4-69AE-4C50-A3BF-816AC7FF8D7D}" srcOrd="1" destOrd="0" parTransId="{A56B9C9F-442B-4D86-8582-CF17CFE4E8B1}" sibTransId="{C336CF8C-2A97-446D-A3E3-59E1B2575268}"/>
    <dgm:cxn modelId="{743BCD81-3A1C-468D-9D0C-92460398FB23}" type="presOf" srcId="{24EC45F4-69AE-4C50-A3BF-816AC7FF8D7D}" destId="{E378592A-1DAD-4619-831C-5978A85A1543}" srcOrd="0" destOrd="0" presId="urn:microsoft.com/office/officeart/2005/8/layout/cycle6"/>
    <dgm:cxn modelId="{4D6AA58D-CFEB-46A5-B795-772F66402AA7}" type="presOf" srcId="{5D355872-3D72-4915-8BC7-E5BC21B9CD37}" destId="{0307997B-8AE6-4AD0-BAD6-20229E662C4E}" srcOrd="0" destOrd="0" presId="urn:microsoft.com/office/officeart/2005/8/layout/cycle6"/>
    <dgm:cxn modelId="{40189DFD-2922-45FC-991D-C1F0F3B3074A}" type="presOf" srcId="{2EDF0C42-65B4-4DFB-B835-63D59CDC52C7}" destId="{8B646D0B-35FB-4DAA-AE4B-73C205B7743A}" srcOrd="0" destOrd="0" presId="urn:microsoft.com/office/officeart/2005/8/layout/cycle6"/>
    <dgm:cxn modelId="{681DDC7A-1F30-462B-A319-5310BB959A89}" type="presParOf" srcId="{8B646D0B-35FB-4DAA-AE4B-73C205B7743A}" destId="{41C029E3-B824-4079-AC17-1E19D404D66E}" srcOrd="0" destOrd="0" presId="urn:microsoft.com/office/officeart/2005/8/layout/cycle6"/>
    <dgm:cxn modelId="{D7F3BDE4-4D0E-4F65-8BA3-BF9AAACFDF3E}" type="presParOf" srcId="{8B646D0B-35FB-4DAA-AE4B-73C205B7743A}" destId="{79A63526-4538-45F9-885B-B42930BCF678}" srcOrd="1" destOrd="0" presId="urn:microsoft.com/office/officeart/2005/8/layout/cycle6"/>
    <dgm:cxn modelId="{A01B3A92-7234-427C-8A9B-F47CC7691D44}" type="presParOf" srcId="{8B646D0B-35FB-4DAA-AE4B-73C205B7743A}" destId="{0307997B-8AE6-4AD0-BAD6-20229E662C4E}" srcOrd="2" destOrd="0" presId="urn:microsoft.com/office/officeart/2005/8/layout/cycle6"/>
    <dgm:cxn modelId="{C1D3CD45-C38E-4FC9-9A27-5E31627B27AC}" type="presParOf" srcId="{8B646D0B-35FB-4DAA-AE4B-73C205B7743A}" destId="{E378592A-1DAD-4619-831C-5978A85A1543}" srcOrd="3" destOrd="0" presId="urn:microsoft.com/office/officeart/2005/8/layout/cycle6"/>
    <dgm:cxn modelId="{B44AA0AB-FA23-473F-BB3D-3774A590BB1E}" type="presParOf" srcId="{8B646D0B-35FB-4DAA-AE4B-73C205B7743A}" destId="{6B176228-4011-4A8D-810F-F406127EE39E}" srcOrd="4" destOrd="0" presId="urn:microsoft.com/office/officeart/2005/8/layout/cycle6"/>
    <dgm:cxn modelId="{35220E16-4D19-4735-ABC5-29BA8C5A6E79}" type="presParOf" srcId="{8B646D0B-35FB-4DAA-AE4B-73C205B7743A}" destId="{F2BF7795-F7E1-49B4-9938-9D34756506DB}" srcOrd="5" destOrd="0" presId="urn:microsoft.com/office/officeart/2005/8/layout/cycle6"/>
    <dgm:cxn modelId="{F1606167-F877-42BE-8B4B-FD282C8B33D3}" type="presParOf" srcId="{8B646D0B-35FB-4DAA-AE4B-73C205B7743A}" destId="{84BABEBC-5591-4004-95AC-CEB67C0A4B8B}" srcOrd="6" destOrd="0" presId="urn:microsoft.com/office/officeart/2005/8/layout/cycle6"/>
    <dgm:cxn modelId="{7452DB07-54FF-4C2B-862D-BE7A19C19430}" type="presParOf" srcId="{8B646D0B-35FB-4DAA-AE4B-73C205B7743A}" destId="{6253C538-3648-419D-BC51-72905BA3F747}" srcOrd="7" destOrd="0" presId="urn:microsoft.com/office/officeart/2005/8/layout/cycle6"/>
    <dgm:cxn modelId="{652030D9-7005-4DE9-8B84-472B29B1E6DF}" type="presParOf" srcId="{8B646D0B-35FB-4DAA-AE4B-73C205B7743A}" destId="{3304635E-0C9E-4658-ADE7-52EF3B13991D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F3433-658C-47F8-A8E8-2AB2DED1E658}">
      <dsp:nvSpPr>
        <dsp:cNvPr id="0" name=""/>
        <dsp:cNvSpPr/>
      </dsp:nvSpPr>
      <dsp:spPr>
        <a:xfrm>
          <a:off x="4155267" y="2248243"/>
          <a:ext cx="1579050" cy="1579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/>
            <a:t>Familia ISO 27000</a:t>
          </a:r>
        </a:p>
      </dsp:txBody>
      <dsp:txXfrm>
        <a:off x="4386514" y="2479490"/>
        <a:ext cx="1116556" cy="1116556"/>
      </dsp:txXfrm>
    </dsp:sp>
    <dsp:sp modelId="{BAC245B3-F0A9-4CC9-8354-1D55671BCD56}">
      <dsp:nvSpPr>
        <dsp:cNvPr id="0" name=""/>
        <dsp:cNvSpPr/>
      </dsp:nvSpPr>
      <dsp:spPr>
        <a:xfrm rot="16200000">
          <a:off x="4684821" y="1504008"/>
          <a:ext cx="519942" cy="5368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/>
        </a:p>
      </dsp:txBody>
      <dsp:txXfrm>
        <a:off x="4762813" y="1689375"/>
        <a:ext cx="363959" cy="322127"/>
      </dsp:txXfrm>
    </dsp:sp>
    <dsp:sp modelId="{CE5FF33F-EAD3-42A1-A50C-AF0FF8C6B9DC}">
      <dsp:nvSpPr>
        <dsp:cNvPr id="0" name=""/>
        <dsp:cNvSpPr/>
      </dsp:nvSpPr>
      <dsp:spPr>
        <a:xfrm>
          <a:off x="4313172" y="3979"/>
          <a:ext cx="1263240" cy="12632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ISO 27001</a:t>
          </a:r>
          <a:r>
            <a:rPr lang="es-EC" sz="1200" kern="1200" dirty="0"/>
            <a:t>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/>
            <a:t>Requisitos para los SGSI</a:t>
          </a:r>
        </a:p>
      </dsp:txBody>
      <dsp:txXfrm>
        <a:off x="4498169" y="188976"/>
        <a:ext cx="893246" cy="893246"/>
      </dsp:txXfrm>
    </dsp:sp>
    <dsp:sp modelId="{C2FE8432-A3D7-4AF0-9FCC-76E2CB9066A1}">
      <dsp:nvSpPr>
        <dsp:cNvPr id="0" name=""/>
        <dsp:cNvSpPr/>
      </dsp:nvSpPr>
      <dsp:spPr>
        <a:xfrm rot="18600000">
          <a:off x="5498154" y="1800037"/>
          <a:ext cx="519942" cy="5368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/>
        </a:p>
      </dsp:txBody>
      <dsp:txXfrm>
        <a:off x="5526014" y="1967157"/>
        <a:ext cx="363959" cy="322127"/>
      </dsp:txXfrm>
    </dsp:sp>
    <dsp:sp modelId="{B10318D2-B1D9-4CB6-8A91-ED82723367FE}">
      <dsp:nvSpPr>
        <dsp:cNvPr id="0" name=""/>
        <dsp:cNvSpPr/>
      </dsp:nvSpPr>
      <dsp:spPr>
        <a:xfrm>
          <a:off x="5857257" y="565980"/>
          <a:ext cx="1263240" cy="12632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ISO 27000</a:t>
          </a:r>
          <a:r>
            <a:rPr lang="es-EC" sz="1200" kern="1200" dirty="0"/>
            <a:t>: Vocabulario y fundamentos</a:t>
          </a:r>
        </a:p>
      </dsp:txBody>
      <dsp:txXfrm>
        <a:off x="6042254" y="750977"/>
        <a:ext cx="893246" cy="893246"/>
      </dsp:txXfrm>
    </dsp:sp>
    <dsp:sp modelId="{023458FC-9CAD-4CA7-801D-FE7BA15B3E95}">
      <dsp:nvSpPr>
        <dsp:cNvPr id="0" name=""/>
        <dsp:cNvSpPr/>
      </dsp:nvSpPr>
      <dsp:spPr>
        <a:xfrm rot="21000000">
          <a:off x="5930920" y="2549608"/>
          <a:ext cx="519942" cy="5368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/>
        </a:p>
      </dsp:txBody>
      <dsp:txXfrm>
        <a:off x="5932105" y="2670526"/>
        <a:ext cx="363959" cy="322127"/>
      </dsp:txXfrm>
    </dsp:sp>
    <dsp:sp modelId="{30037F7C-6C6A-4236-9BA3-AE6F63D61FEC}">
      <dsp:nvSpPr>
        <dsp:cNvPr id="0" name=""/>
        <dsp:cNvSpPr/>
      </dsp:nvSpPr>
      <dsp:spPr>
        <a:xfrm>
          <a:off x="6678847" y="1989015"/>
          <a:ext cx="1263240" cy="126324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ISO 27799</a:t>
          </a:r>
          <a:r>
            <a:rPr lang="es-EC" sz="1200" kern="1200" dirty="0"/>
            <a:t>: Guía para la utilización de ISO 27002-salud</a:t>
          </a:r>
        </a:p>
      </dsp:txBody>
      <dsp:txXfrm>
        <a:off x="6863844" y="2174012"/>
        <a:ext cx="893246" cy="893246"/>
      </dsp:txXfrm>
    </dsp:sp>
    <dsp:sp modelId="{915E0F97-BF8A-4613-931B-7743EF063AF9}">
      <dsp:nvSpPr>
        <dsp:cNvPr id="0" name=""/>
        <dsp:cNvSpPr/>
      </dsp:nvSpPr>
      <dsp:spPr>
        <a:xfrm rot="1800000">
          <a:off x="5780622" y="3401990"/>
          <a:ext cx="519942" cy="5368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/>
        </a:p>
      </dsp:txBody>
      <dsp:txXfrm>
        <a:off x="5791071" y="3470369"/>
        <a:ext cx="363959" cy="322127"/>
      </dsp:txXfrm>
    </dsp:sp>
    <dsp:sp modelId="{7A0A563E-7B24-4562-BB41-912DEF5996C3}">
      <dsp:nvSpPr>
        <dsp:cNvPr id="0" name=""/>
        <dsp:cNvSpPr/>
      </dsp:nvSpPr>
      <dsp:spPr>
        <a:xfrm>
          <a:off x="6393512" y="3607232"/>
          <a:ext cx="1263240" cy="12632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ISO 27007</a:t>
          </a:r>
          <a:r>
            <a:rPr lang="es-EC" sz="1200" kern="1200" dirty="0"/>
            <a:t>: Guía para la auditoría de los SGSI</a:t>
          </a:r>
        </a:p>
      </dsp:txBody>
      <dsp:txXfrm>
        <a:off x="6578509" y="3792229"/>
        <a:ext cx="893246" cy="893246"/>
      </dsp:txXfrm>
    </dsp:sp>
    <dsp:sp modelId="{9D7C8B18-B367-488A-AA0B-3ACBF647C31C}">
      <dsp:nvSpPr>
        <dsp:cNvPr id="0" name=""/>
        <dsp:cNvSpPr/>
      </dsp:nvSpPr>
      <dsp:spPr>
        <a:xfrm rot="4200000">
          <a:off x="5117587" y="3958342"/>
          <a:ext cx="519942" cy="5368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/>
        </a:p>
      </dsp:txBody>
      <dsp:txXfrm>
        <a:off x="5168904" y="3992429"/>
        <a:ext cx="363959" cy="322127"/>
      </dsp:txXfrm>
    </dsp:sp>
    <dsp:sp modelId="{7640EFC2-C7C8-46D9-BCC8-1E791B94C7A7}">
      <dsp:nvSpPr>
        <dsp:cNvPr id="0" name=""/>
        <dsp:cNvSpPr/>
      </dsp:nvSpPr>
      <dsp:spPr>
        <a:xfrm>
          <a:off x="5134763" y="4663448"/>
          <a:ext cx="1263240" cy="126324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ISO 27006</a:t>
          </a:r>
          <a:r>
            <a:rPr lang="es-EC" sz="1200" kern="1200" dirty="0"/>
            <a:t>: Exigencias para las organizaciones de certificación</a:t>
          </a:r>
        </a:p>
      </dsp:txBody>
      <dsp:txXfrm>
        <a:off x="5319760" y="4848445"/>
        <a:ext cx="893246" cy="893246"/>
      </dsp:txXfrm>
    </dsp:sp>
    <dsp:sp modelId="{2EEB8B5A-A4FC-47F5-9A1A-FDB9D5F404B5}">
      <dsp:nvSpPr>
        <dsp:cNvPr id="0" name=""/>
        <dsp:cNvSpPr/>
      </dsp:nvSpPr>
      <dsp:spPr>
        <a:xfrm rot="6600000">
          <a:off x="4252056" y="3958342"/>
          <a:ext cx="519942" cy="5368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/>
        </a:p>
      </dsp:txBody>
      <dsp:txXfrm rot="10800000">
        <a:off x="4356722" y="3992429"/>
        <a:ext cx="363959" cy="322127"/>
      </dsp:txXfrm>
    </dsp:sp>
    <dsp:sp modelId="{9DE7339D-F159-4EDE-94F0-72BCBF0A9CBC}">
      <dsp:nvSpPr>
        <dsp:cNvPr id="0" name=""/>
        <dsp:cNvSpPr/>
      </dsp:nvSpPr>
      <dsp:spPr>
        <a:xfrm>
          <a:off x="3491582" y="4663448"/>
          <a:ext cx="1263240" cy="12632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ISO 27005</a:t>
          </a:r>
          <a:r>
            <a:rPr lang="es-EC" sz="1200" kern="1200" dirty="0"/>
            <a:t>: Gestión de los riesgos</a:t>
          </a:r>
        </a:p>
      </dsp:txBody>
      <dsp:txXfrm>
        <a:off x="3676579" y="4848445"/>
        <a:ext cx="893246" cy="893246"/>
      </dsp:txXfrm>
    </dsp:sp>
    <dsp:sp modelId="{1455AB70-BDDD-4652-B56F-099F36C050A1}">
      <dsp:nvSpPr>
        <dsp:cNvPr id="0" name=""/>
        <dsp:cNvSpPr/>
      </dsp:nvSpPr>
      <dsp:spPr>
        <a:xfrm rot="9000000">
          <a:off x="3589021" y="3401990"/>
          <a:ext cx="519942" cy="5368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/>
        </a:p>
      </dsp:txBody>
      <dsp:txXfrm rot="10800000">
        <a:off x="3734555" y="3470369"/>
        <a:ext cx="363959" cy="322127"/>
      </dsp:txXfrm>
    </dsp:sp>
    <dsp:sp modelId="{BABA10D5-4341-4B89-B8D4-6F4144F96849}">
      <dsp:nvSpPr>
        <dsp:cNvPr id="0" name=""/>
        <dsp:cNvSpPr/>
      </dsp:nvSpPr>
      <dsp:spPr>
        <a:xfrm>
          <a:off x="2232833" y="3607232"/>
          <a:ext cx="1263240" cy="12632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ISO 27004</a:t>
          </a:r>
          <a:r>
            <a:rPr lang="es-EC" sz="1200" kern="1200" dirty="0"/>
            <a:t>: Métricas de un SGSI</a:t>
          </a:r>
        </a:p>
      </dsp:txBody>
      <dsp:txXfrm>
        <a:off x="2417830" y="3792229"/>
        <a:ext cx="893246" cy="893246"/>
      </dsp:txXfrm>
    </dsp:sp>
    <dsp:sp modelId="{82AE5470-5892-40FC-A4A2-EE40E085CFDC}">
      <dsp:nvSpPr>
        <dsp:cNvPr id="0" name=""/>
        <dsp:cNvSpPr/>
      </dsp:nvSpPr>
      <dsp:spPr>
        <a:xfrm rot="11400000">
          <a:off x="3438723" y="2549608"/>
          <a:ext cx="519942" cy="5368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/>
        </a:p>
      </dsp:txBody>
      <dsp:txXfrm rot="10800000">
        <a:off x="3593521" y="2670526"/>
        <a:ext cx="363959" cy="322127"/>
      </dsp:txXfrm>
    </dsp:sp>
    <dsp:sp modelId="{F21CC3BB-1B58-47DC-A3E1-12F9822E5D45}">
      <dsp:nvSpPr>
        <dsp:cNvPr id="0" name=""/>
        <dsp:cNvSpPr/>
      </dsp:nvSpPr>
      <dsp:spPr>
        <a:xfrm>
          <a:off x="1947498" y="1989015"/>
          <a:ext cx="1263240" cy="126324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ISO 27003</a:t>
          </a:r>
          <a:r>
            <a:rPr lang="es-EC" sz="1200" kern="1200" dirty="0"/>
            <a:t>: Guía de implantación de un SGSI</a:t>
          </a:r>
        </a:p>
      </dsp:txBody>
      <dsp:txXfrm>
        <a:off x="2132495" y="2174012"/>
        <a:ext cx="893246" cy="893246"/>
      </dsp:txXfrm>
    </dsp:sp>
    <dsp:sp modelId="{22F936CB-671F-4A64-AB45-8F421794C125}">
      <dsp:nvSpPr>
        <dsp:cNvPr id="0" name=""/>
        <dsp:cNvSpPr/>
      </dsp:nvSpPr>
      <dsp:spPr>
        <a:xfrm rot="13800000">
          <a:off x="3871488" y="1800037"/>
          <a:ext cx="519942" cy="5368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000" kern="1200"/>
        </a:p>
      </dsp:txBody>
      <dsp:txXfrm rot="10800000">
        <a:off x="3999611" y="1967157"/>
        <a:ext cx="363959" cy="322127"/>
      </dsp:txXfrm>
    </dsp:sp>
    <dsp:sp modelId="{ADA7EEF8-F0AA-488F-AE7E-753D90C804F7}">
      <dsp:nvSpPr>
        <dsp:cNvPr id="0" name=""/>
        <dsp:cNvSpPr/>
      </dsp:nvSpPr>
      <dsp:spPr>
        <a:xfrm>
          <a:off x="2769088" y="565980"/>
          <a:ext cx="1263240" cy="126324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ISO 27002</a:t>
          </a:r>
          <a:r>
            <a:rPr lang="es-EC" sz="1200" kern="1200" dirty="0"/>
            <a:t>: Guía de buenas prácticas</a:t>
          </a:r>
        </a:p>
      </dsp:txBody>
      <dsp:txXfrm>
        <a:off x="2954085" y="750977"/>
        <a:ext cx="893246" cy="893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029E3-B824-4079-AC17-1E19D404D66E}">
      <dsp:nvSpPr>
        <dsp:cNvPr id="0" name=""/>
        <dsp:cNvSpPr/>
      </dsp:nvSpPr>
      <dsp:spPr>
        <a:xfrm>
          <a:off x="2191765" y="1678"/>
          <a:ext cx="1983469" cy="12892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u="sng" kern="1200"/>
            <a:t>ISO 27001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/>
            <a:t>Requisitos de un SGSI</a:t>
          </a:r>
        </a:p>
      </dsp:txBody>
      <dsp:txXfrm>
        <a:off x="2254701" y="64614"/>
        <a:ext cx="1857597" cy="1163383"/>
      </dsp:txXfrm>
    </dsp:sp>
    <dsp:sp modelId="{0307997B-8AE6-4AD0-BAD6-20229E662C4E}">
      <dsp:nvSpPr>
        <dsp:cNvPr id="0" name=""/>
        <dsp:cNvSpPr/>
      </dsp:nvSpPr>
      <dsp:spPr>
        <a:xfrm>
          <a:off x="1465583" y="646306"/>
          <a:ext cx="3435833" cy="3435833"/>
        </a:xfrm>
        <a:custGeom>
          <a:avLst/>
          <a:gdLst/>
          <a:ahLst/>
          <a:cxnLst/>
          <a:rect l="0" t="0" r="0" b="0"/>
          <a:pathLst>
            <a:path>
              <a:moveTo>
                <a:pt x="2724028" y="325445"/>
              </a:moveTo>
              <a:arcTo wR="1717916" hR="1717916" stAng="18350970" swAng="364368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592A-1DAD-4619-831C-5978A85A1543}">
      <dsp:nvSpPr>
        <dsp:cNvPr id="0" name=""/>
        <dsp:cNvSpPr/>
      </dsp:nvSpPr>
      <dsp:spPr>
        <a:xfrm>
          <a:off x="3679524" y="2578553"/>
          <a:ext cx="1983469" cy="1289255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u="sng" kern="1200"/>
            <a:t>ISO 27002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/>
            <a:t>Guía de Buenas Prácticas</a:t>
          </a:r>
        </a:p>
      </dsp:txBody>
      <dsp:txXfrm>
        <a:off x="3742460" y="2641489"/>
        <a:ext cx="1857597" cy="1163383"/>
      </dsp:txXfrm>
    </dsp:sp>
    <dsp:sp modelId="{F2BF7795-F7E1-49B4-9938-9D34756506DB}">
      <dsp:nvSpPr>
        <dsp:cNvPr id="0" name=""/>
        <dsp:cNvSpPr/>
      </dsp:nvSpPr>
      <dsp:spPr>
        <a:xfrm>
          <a:off x="1465583" y="646306"/>
          <a:ext cx="3435833" cy="3435833"/>
        </a:xfrm>
        <a:custGeom>
          <a:avLst/>
          <a:gdLst/>
          <a:ahLst/>
          <a:cxnLst/>
          <a:rect l="0" t="0" r="0" b="0"/>
          <a:pathLst>
            <a:path>
              <a:moveTo>
                <a:pt x="2534276" y="3229470"/>
              </a:moveTo>
              <a:arcTo wR="1717916" hR="1717916" stAng="3697646" swAng="3404709"/>
            </a:path>
          </a:pathLst>
        </a:custGeom>
        <a:noFill/>
        <a:ln w="9525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ABEBC-5591-4004-95AC-CEB67C0A4B8B}">
      <dsp:nvSpPr>
        <dsp:cNvPr id="0" name=""/>
        <dsp:cNvSpPr/>
      </dsp:nvSpPr>
      <dsp:spPr>
        <a:xfrm>
          <a:off x="704005" y="2578553"/>
          <a:ext cx="1983469" cy="1289255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u="sng" kern="1200"/>
            <a:t>ISO 27005</a:t>
          </a:r>
          <a:br>
            <a:rPr lang="es-EC" sz="1300" kern="1200"/>
          </a:br>
          <a:r>
            <a:rPr lang="es-EC" sz="1300" kern="1200"/>
            <a:t>Gestión de Riesgos de un SGSI</a:t>
          </a:r>
        </a:p>
      </dsp:txBody>
      <dsp:txXfrm>
        <a:off x="766941" y="2641489"/>
        <a:ext cx="1857597" cy="1163383"/>
      </dsp:txXfrm>
    </dsp:sp>
    <dsp:sp modelId="{3304635E-0C9E-4658-ADE7-52EF3B13991D}">
      <dsp:nvSpPr>
        <dsp:cNvPr id="0" name=""/>
        <dsp:cNvSpPr/>
      </dsp:nvSpPr>
      <dsp:spPr>
        <a:xfrm>
          <a:off x="1465583" y="646306"/>
          <a:ext cx="3435833" cy="3435833"/>
        </a:xfrm>
        <a:custGeom>
          <a:avLst/>
          <a:gdLst/>
          <a:ahLst/>
          <a:cxnLst/>
          <a:rect l="0" t="0" r="0" b="0"/>
          <a:pathLst>
            <a:path>
              <a:moveTo>
                <a:pt x="11308" y="1914702"/>
              </a:moveTo>
              <a:arcTo wR="1717916" hR="1717916" stAng="10405343" swAng="3643687"/>
            </a:path>
          </a:pathLst>
        </a:custGeom>
        <a:noFill/>
        <a:ln w="9525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s-MX" sz="1900" b="0" strike="noStrike" spc="-1">
                <a:solidFill>
                  <a:srgbClr val="000000"/>
                </a:solidFill>
                <a:latin typeface="Calibri"/>
              </a:rPr>
              <a:t>Pulse para desplazar la página</a:t>
            </a: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C" sz="2000" b="0" strike="noStrike" spc="-1">
                <a:latin typeface="Arial"/>
              </a:rPr>
              <a:t>Pulse para editar el formato de las notas</a:t>
            </a:r>
          </a:p>
        </p:txBody>
      </p:sp>
      <p:sp>
        <p:nvSpPr>
          <p:cNvPr id="12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C" sz="1400" b="0" strike="noStrike" spc="-1">
                <a:latin typeface="Times New Roman"/>
              </a:rPr>
              <a:t>&lt;cabecera&gt;</a:t>
            </a:r>
          </a:p>
        </p:txBody>
      </p:sp>
      <p:sp>
        <p:nvSpPr>
          <p:cNvPr id="12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s-EC" sz="1400" b="0" strike="noStrike" spc="-1">
                <a:latin typeface="Times New Roman"/>
              </a:rPr>
              <a:t>&lt;fecha/hora&gt;</a:t>
            </a:r>
          </a:p>
        </p:txBody>
      </p:sp>
      <p:sp>
        <p:nvSpPr>
          <p:cNvPr id="12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s-EC" sz="1400" b="0" strike="noStrike" spc="-1">
                <a:latin typeface="Times New Roman"/>
              </a:rPr>
              <a:t>&lt;pie de página&gt;</a:t>
            </a:r>
          </a:p>
        </p:txBody>
      </p:sp>
      <p:sp>
        <p:nvSpPr>
          <p:cNvPr id="12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4C55FBAD-111D-4394-B681-D42C4606F062}" type="slidenum">
              <a:rPr lang="es-EC" sz="1400" b="0" strike="noStrike" spc="-1">
                <a:latin typeface="Times New Roman"/>
              </a:rPr>
              <a:t>‹Nº›</a:t>
            </a:fld>
            <a:endParaRPr lang="es-EC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70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</p:spPr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800" cy="4320360"/>
          </a:xfrm>
          <a:prstGeom prst="rect">
            <a:avLst/>
          </a:prstGeom>
        </p:spPr>
        <p:txBody>
          <a:bodyPr lIns="94680" tIns="47520" rIns="94680" bIns="47520">
            <a:noAutofit/>
          </a:bodyPr>
          <a:lstStyle/>
          <a:p>
            <a:endParaRPr lang="es-EC" sz="2000" b="0" strike="noStrike" spc="-1">
              <a:latin typeface="Arial"/>
            </a:endParaRPr>
          </a:p>
        </p:txBody>
      </p:sp>
      <p:sp>
        <p:nvSpPr>
          <p:cNvPr id="179" name="TextShape 3"/>
          <p:cNvSpPr txBox="1"/>
          <p:nvPr/>
        </p:nvSpPr>
        <p:spPr>
          <a:xfrm>
            <a:off x="4143600" y="9119520"/>
            <a:ext cx="3169440" cy="479880"/>
          </a:xfrm>
          <a:prstGeom prst="rect">
            <a:avLst/>
          </a:prstGeom>
          <a:noFill/>
          <a:ln>
            <a:noFill/>
          </a:ln>
        </p:spPr>
        <p:txBody>
          <a:bodyPr lIns="94680" tIns="47520" rIns="94680" bIns="47520" anchor="b">
            <a:noAutofit/>
          </a:bodyPr>
          <a:lstStyle/>
          <a:p>
            <a:pPr algn="r">
              <a:lnSpc>
                <a:spcPct val="100000"/>
              </a:lnSpc>
            </a:pPr>
            <a:fld id="{AD765322-AB40-45AC-9DF2-8C3EE7381018}" type="slidenum">
              <a:rPr lang="es-EC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es-EC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800" cy="4320360"/>
          </a:xfrm>
          <a:prstGeom prst="rect">
            <a:avLst/>
          </a:prstGeom>
        </p:spPr>
        <p:txBody>
          <a:bodyPr lIns="94680" tIns="47520" rIns="94680" bIns="47520">
            <a:noAutofit/>
          </a:bodyPr>
          <a:lstStyle/>
          <a:p>
            <a:endParaRPr lang="es-EC" sz="2000" b="0" strike="noStrike" spc="-1">
              <a:latin typeface="Arial"/>
            </a:endParaRPr>
          </a:p>
        </p:txBody>
      </p:sp>
      <p:sp>
        <p:nvSpPr>
          <p:cNvPr id="185" name="TextShape 3"/>
          <p:cNvSpPr txBox="1"/>
          <p:nvPr/>
        </p:nvSpPr>
        <p:spPr>
          <a:xfrm>
            <a:off x="4143600" y="9119520"/>
            <a:ext cx="3169440" cy="479880"/>
          </a:xfrm>
          <a:prstGeom prst="rect">
            <a:avLst/>
          </a:prstGeom>
          <a:noFill/>
          <a:ln>
            <a:noFill/>
          </a:ln>
        </p:spPr>
        <p:txBody>
          <a:bodyPr lIns="94680" tIns="47520" rIns="94680" bIns="47520" anchor="b">
            <a:noAutofit/>
          </a:bodyPr>
          <a:lstStyle/>
          <a:p>
            <a:pPr algn="r">
              <a:lnSpc>
                <a:spcPct val="100000"/>
              </a:lnSpc>
            </a:pPr>
            <a:fld id="{E147C670-0DFA-4E5A-B1C8-43D24CC8D39F}" type="slidenum">
              <a:rPr lang="es-EC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es-EC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</p:spPr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800" cy="4320360"/>
          </a:xfrm>
          <a:prstGeom prst="rect">
            <a:avLst/>
          </a:prstGeom>
        </p:spPr>
        <p:txBody>
          <a:bodyPr lIns="94680" tIns="47520" rIns="94680" bIns="47520">
            <a:noAutofit/>
          </a:bodyPr>
          <a:lstStyle/>
          <a:p>
            <a:endParaRPr lang="es-EC" sz="2000" b="0" strike="noStrike" spc="-1">
              <a:latin typeface="Arial"/>
            </a:endParaRPr>
          </a:p>
        </p:txBody>
      </p:sp>
      <p:sp>
        <p:nvSpPr>
          <p:cNvPr id="188" name="TextShape 3"/>
          <p:cNvSpPr txBox="1"/>
          <p:nvPr/>
        </p:nvSpPr>
        <p:spPr>
          <a:xfrm>
            <a:off x="4143600" y="9119520"/>
            <a:ext cx="3169440" cy="479880"/>
          </a:xfrm>
          <a:prstGeom prst="rect">
            <a:avLst/>
          </a:prstGeom>
          <a:noFill/>
          <a:ln>
            <a:noFill/>
          </a:ln>
        </p:spPr>
        <p:txBody>
          <a:bodyPr lIns="94680" tIns="47520" rIns="94680" bIns="47520" anchor="b">
            <a:noAutofit/>
          </a:bodyPr>
          <a:lstStyle/>
          <a:p>
            <a:pPr algn="r">
              <a:lnSpc>
                <a:spcPct val="100000"/>
              </a:lnSpc>
            </a:pPr>
            <a:fld id="{DDDE590E-D3C9-4F0F-8C7D-F32705802E64}" type="slidenum">
              <a:rPr lang="es-EC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es-EC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</p:spPr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800" cy="4320360"/>
          </a:xfrm>
          <a:prstGeom prst="rect">
            <a:avLst/>
          </a:prstGeom>
        </p:spPr>
        <p:txBody>
          <a:bodyPr lIns="94680" tIns="47520" rIns="94680" bIns="47520">
            <a:noAutofit/>
          </a:bodyPr>
          <a:lstStyle/>
          <a:p>
            <a:endParaRPr lang="es-EC" sz="2000" b="0" strike="noStrike" spc="-1">
              <a:latin typeface="Arial"/>
            </a:endParaRPr>
          </a:p>
        </p:txBody>
      </p:sp>
      <p:sp>
        <p:nvSpPr>
          <p:cNvPr id="188" name="TextShape 3"/>
          <p:cNvSpPr txBox="1"/>
          <p:nvPr/>
        </p:nvSpPr>
        <p:spPr>
          <a:xfrm>
            <a:off x="4143600" y="9119520"/>
            <a:ext cx="3169440" cy="479880"/>
          </a:xfrm>
          <a:prstGeom prst="rect">
            <a:avLst/>
          </a:prstGeom>
          <a:noFill/>
          <a:ln>
            <a:noFill/>
          </a:ln>
        </p:spPr>
        <p:txBody>
          <a:bodyPr lIns="94680" tIns="47520" rIns="94680" bIns="47520" anchor="b">
            <a:noAutofit/>
          </a:bodyPr>
          <a:lstStyle/>
          <a:p>
            <a:pPr algn="r">
              <a:lnSpc>
                <a:spcPct val="100000"/>
              </a:lnSpc>
            </a:pPr>
            <a:fld id="{DDDE590E-D3C9-4F0F-8C7D-F32705802E64}" type="slidenum">
              <a:rPr lang="es-EC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es-EC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6744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4C55FBAD-111D-4394-B681-D42C4606F062}" type="slidenum">
              <a:rPr lang="es-EC" sz="1400" b="0" strike="noStrike" spc="-1" smtClean="0">
                <a:latin typeface="Times New Roman"/>
              </a:rPr>
              <a:t>26</a:t>
            </a:fld>
            <a:endParaRPr lang="es-EC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7847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4C55FBAD-111D-4394-B681-D42C4606F062}" type="slidenum">
              <a:rPr lang="es-EC" sz="1400" b="0" strike="noStrike" spc="-1" smtClean="0">
                <a:latin typeface="Times New Roman"/>
              </a:rPr>
              <a:t>29</a:t>
            </a:fld>
            <a:endParaRPr lang="es-EC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7847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4C55FBAD-111D-4394-B681-D42C4606F062}" type="slidenum">
              <a:rPr lang="es-EC" sz="1400" b="0" strike="noStrike" spc="-1" smtClean="0">
                <a:latin typeface="Times New Roman"/>
              </a:rPr>
              <a:t>31</a:t>
            </a:fld>
            <a:endParaRPr lang="es-EC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7847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4C55FBAD-111D-4394-B681-D42C4606F062}" type="slidenum">
              <a:rPr lang="es-EC" sz="1400" b="0" strike="noStrike" spc="-1" smtClean="0">
                <a:latin typeface="Times New Roman"/>
              </a:rPr>
              <a:t>32</a:t>
            </a:fld>
            <a:endParaRPr lang="es-EC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7847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4C55FBAD-111D-4394-B681-D42C4606F062}" type="slidenum">
              <a:rPr lang="es-EC" sz="1400" b="0" strike="noStrike" spc="-1" smtClean="0">
                <a:latin typeface="Times New Roman"/>
              </a:rPr>
              <a:t>33</a:t>
            </a:fld>
            <a:endParaRPr lang="es-EC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784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161160" y="2920320"/>
            <a:ext cx="8116200" cy="5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MX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146800" y="5118120"/>
            <a:ext cx="3130560" cy="163440"/>
          </a:xfrm>
          <a:prstGeom prst="rect">
            <a:avLst/>
          </a:prstGeom>
        </p:spPr>
        <p:txBody>
          <a:bodyPr lIns="0" tIns="0" rIns="0" bIns="0">
            <a:normAutofit fontScale="12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146800" y="5297400"/>
            <a:ext cx="3130560" cy="163440"/>
          </a:xfrm>
          <a:prstGeom prst="rect">
            <a:avLst/>
          </a:prstGeom>
        </p:spPr>
        <p:txBody>
          <a:bodyPr lIns="0" tIns="0" rIns="0" bIns="0">
            <a:normAutofit fontScale="12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161160" y="2920320"/>
            <a:ext cx="8116200" cy="5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MX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146800" y="5118120"/>
            <a:ext cx="1527480" cy="16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9750960" y="5118120"/>
            <a:ext cx="1527480" cy="16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146800" y="5297400"/>
            <a:ext cx="1527480" cy="16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9750960" y="5297400"/>
            <a:ext cx="1527480" cy="16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161160" y="2920320"/>
            <a:ext cx="8116200" cy="5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MX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146800" y="5118120"/>
            <a:ext cx="1007640" cy="16344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9205200" y="5118120"/>
            <a:ext cx="1007640" cy="16344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0263600" y="5118120"/>
            <a:ext cx="1007640" cy="16344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146800" y="5297400"/>
            <a:ext cx="1007640" cy="16344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9205200" y="5297400"/>
            <a:ext cx="1007640" cy="16344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0263600" y="5297400"/>
            <a:ext cx="1007640" cy="16344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61160" y="2920320"/>
            <a:ext cx="8116200" cy="5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MX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146800" y="4833720"/>
            <a:ext cx="3130560" cy="911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C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161160" y="2920320"/>
            <a:ext cx="8116200" cy="5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MX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146800" y="5118120"/>
            <a:ext cx="3130560" cy="342720"/>
          </a:xfrm>
          <a:prstGeom prst="rect">
            <a:avLst/>
          </a:prstGeom>
        </p:spPr>
        <p:txBody>
          <a:bodyPr lIns="0" tIns="0" rIns="0" bIns="0">
            <a:normAutofit fontScale="38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161160" y="2920320"/>
            <a:ext cx="8116200" cy="5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MX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146800" y="5118120"/>
            <a:ext cx="1527480" cy="34272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9750960" y="5118120"/>
            <a:ext cx="1527480" cy="34272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161160" y="2920320"/>
            <a:ext cx="8116200" cy="5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MX" sz="19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3161160" y="2920320"/>
            <a:ext cx="8116200" cy="2733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C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61160" y="2920320"/>
            <a:ext cx="8116200" cy="5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MX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146800" y="5118120"/>
            <a:ext cx="1527480" cy="16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9750960" y="5118120"/>
            <a:ext cx="1527480" cy="34272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146800" y="5297400"/>
            <a:ext cx="1527480" cy="16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61160" y="2920320"/>
            <a:ext cx="8116200" cy="5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MX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146800" y="4833720"/>
            <a:ext cx="3130560" cy="911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C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61160" y="2920320"/>
            <a:ext cx="8116200" cy="5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MX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146800" y="5118120"/>
            <a:ext cx="1527480" cy="34272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9750960" y="5118120"/>
            <a:ext cx="1527480" cy="16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9750960" y="5297400"/>
            <a:ext cx="1527480" cy="16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61160" y="2920320"/>
            <a:ext cx="8116200" cy="5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MX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146800" y="5118120"/>
            <a:ext cx="1527480" cy="16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9750960" y="5118120"/>
            <a:ext cx="1527480" cy="16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146800" y="5297400"/>
            <a:ext cx="3130560" cy="163440"/>
          </a:xfrm>
          <a:prstGeom prst="rect">
            <a:avLst/>
          </a:prstGeom>
        </p:spPr>
        <p:txBody>
          <a:bodyPr lIns="0" tIns="0" rIns="0" bIns="0">
            <a:normAutofit fontScale="12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161160" y="2920320"/>
            <a:ext cx="8116200" cy="5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MX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146800" y="5118120"/>
            <a:ext cx="3130560" cy="163440"/>
          </a:xfrm>
          <a:prstGeom prst="rect">
            <a:avLst/>
          </a:prstGeom>
        </p:spPr>
        <p:txBody>
          <a:bodyPr lIns="0" tIns="0" rIns="0" bIns="0">
            <a:normAutofit fontScale="12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146800" y="5297400"/>
            <a:ext cx="3130560" cy="163440"/>
          </a:xfrm>
          <a:prstGeom prst="rect">
            <a:avLst/>
          </a:prstGeom>
        </p:spPr>
        <p:txBody>
          <a:bodyPr lIns="0" tIns="0" rIns="0" bIns="0">
            <a:normAutofit fontScale="12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161160" y="2920320"/>
            <a:ext cx="8116200" cy="5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MX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146800" y="5118120"/>
            <a:ext cx="1527480" cy="16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9750960" y="5118120"/>
            <a:ext cx="1527480" cy="16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146800" y="5297400"/>
            <a:ext cx="1527480" cy="16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9750960" y="5297400"/>
            <a:ext cx="1527480" cy="16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161160" y="2920320"/>
            <a:ext cx="8116200" cy="5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MX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146800" y="5118120"/>
            <a:ext cx="1007640" cy="16344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9205200" y="5118120"/>
            <a:ext cx="1007640" cy="16344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0263600" y="5118120"/>
            <a:ext cx="1007640" cy="16344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146800" y="5297400"/>
            <a:ext cx="1007640" cy="16344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9205200" y="5297400"/>
            <a:ext cx="1007640" cy="16344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10263600" y="5297400"/>
            <a:ext cx="1007640" cy="16344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7B500-5968-5245-A068-09B8B5BF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3D9D82-17E1-7041-A7C3-CBE268020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A70B2B-CDC8-D147-AF79-FE7969C2E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F9CA-B94A-BD47-9F62-A1BC8C409E14}" type="datetimeFigureOut">
              <a:rPr lang="es-MX" smtClean="0"/>
              <a:t>05/10/2020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F58C7D-4D6D-D74C-A522-23ADF44A0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0FD51E-0DD4-5847-AA8F-E45A4923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DC35-51A4-D44A-BBB7-20DC4354D33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3288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161160" y="2920320"/>
            <a:ext cx="8116200" cy="5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MX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8146800" y="4833720"/>
            <a:ext cx="3130560" cy="9118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C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161160" y="2920320"/>
            <a:ext cx="8116200" cy="5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MX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8146800" y="5118120"/>
            <a:ext cx="3130560" cy="342720"/>
          </a:xfrm>
          <a:prstGeom prst="rect">
            <a:avLst/>
          </a:prstGeom>
        </p:spPr>
        <p:txBody>
          <a:bodyPr lIns="0" tIns="0" rIns="0" bIns="0">
            <a:normAutofit fontScale="38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161160" y="2920320"/>
            <a:ext cx="8116200" cy="5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MX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8146800" y="5118120"/>
            <a:ext cx="1527480" cy="34272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9750960" y="5118120"/>
            <a:ext cx="1527480" cy="34272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61160" y="2920320"/>
            <a:ext cx="8116200" cy="5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MX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146800" y="5118120"/>
            <a:ext cx="3130560" cy="342720"/>
          </a:xfrm>
          <a:prstGeom prst="rect">
            <a:avLst/>
          </a:prstGeom>
        </p:spPr>
        <p:txBody>
          <a:bodyPr lIns="0" tIns="0" rIns="0" bIns="0">
            <a:normAutofit fontScale="38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161160" y="2920320"/>
            <a:ext cx="8116200" cy="5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MX" sz="19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3161160" y="2920320"/>
            <a:ext cx="8116200" cy="2733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C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161160" y="2920320"/>
            <a:ext cx="8116200" cy="5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MX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8146800" y="5118120"/>
            <a:ext cx="1527480" cy="16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9750960" y="5118120"/>
            <a:ext cx="1527480" cy="34272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8146800" y="5297400"/>
            <a:ext cx="1527480" cy="16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161160" y="2920320"/>
            <a:ext cx="8116200" cy="5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MX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8146800" y="5118120"/>
            <a:ext cx="1527480" cy="34272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9750960" y="5118120"/>
            <a:ext cx="1527480" cy="16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9750960" y="5297400"/>
            <a:ext cx="1527480" cy="16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161160" y="2920320"/>
            <a:ext cx="8116200" cy="5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MX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8146800" y="5118120"/>
            <a:ext cx="1527480" cy="16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9750960" y="5118120"/>
            <a:ext cx="1527480" cy="16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8146800" y="5297400"/>
            <a:ext cx="3130560" cy="163440"/>
          </a:xfrm>
          <a:prstGeom prst="rect">
            <a:avLst/>
          </a:prstGeom>
        </p:spPr>
        <p:txBody>
          <a:bodyPr lIns="0" tIns="0" rIns="0" bIns="0">
            <a:normAutofit fontScale="12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3161160" y="2920320"/>
            <a:ext cx="8116200" cy="5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MX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8146800" y="5118120"/>
            <a:ext cx="3130560" cy="163440"/>
          </a:xfrm>
          <a:prstGeom prst="rect">
            <a:avLst/>
          </a:prstGeom>
        </p:spPr>
        <p:txBody>
          <a:bodyPr lIns="0" tIns="0" rIns="0" bIns="0">
            <a:normAutofit fontScale="12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8146800" y="5297400"/>
            <a:ext cx="3130560" cy="163440"/>
          </a:xfrm>
          <a:prstGeom prst="rect">
            <a:avLst/>
          </a:prstGeom>
        </p:spPr>
        <p:txBody>
          <a:bodyPr lIns="0" tIns="0" rIns="0" bIns="0">
            <a:normAutofit fontScale="12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3161160" y="2920320"/>
            <a:ext cx="8116200" cy="5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MX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8146800" y="5118120"/>
            <a:ext cx="1527480" cy="16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9750960" y="5118120"/>
            <a:ext cx="1527480" cy="16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8146800" y="5297400"/>
            <a:ext cx="1527480" cy="16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9750960" y="5297400"/>
            <a:ext cx="1527480" cy="16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161160" y="2920320"/>
            <a:ext cx="8116200" cy="5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MX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8146800" y="5118120"/>
            <a:ext cx="1007640" cy="16344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9205200" y="5118120"/>
            <a:ext cx="1007640" cy="16344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10263600" y="5118120"/>
            <a:ext cx="1007640" cy="16344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8146800" y="5297400"/>
            <a:ext cx="1007640" cy="16344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9205200" y="5297400"/>
            <a:ext cx="1007640" cy="16344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10263600" y="5297400"/>
            <a:ext cx="1007640" cy="163440"/>
          </a:xfrm>
          <a:prstGeom prst="rect">
            <a:avLst/>
          </a:prstGeom>
        </p:spPr>
        <p:txBody>
          <a:bodyPr lIns="0" tIns="0" rIns="0" bIns="0">
            <a:normAutofit fontScale="1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161160" y="2920320"/>
            <a:ext cx="8116200" cy="5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MX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146800" y="5118120"/>
            <a:ext cx="1527480" cy="34272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9750960" y="5118120"/>
            <a:ext cx="1527480" cy="34272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61160" y="2920320"/>
            <a:ext cx="8116200" cy="5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MX" sz="19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161160" y="2920320"/>
            <a:ext cx="8116200" cy="2733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C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161160" y="2920320"/>
            <a:ext cx="8116200" cy="5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MX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146800" y="5118120"/>
            <a:ext cx="1527480" cy="16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9750960" y="5118120"/>
            <a:ext cx="1527480" cy="34272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146800" y="5297400"/>
            <a:ext cx="1527480" cy="16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161160" y="2920320"/>
            <a:ext cx="8116200" cy="5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MX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146800" y="5118120"/>
            <a:ext cx="1527480" cy="342720"/>
          </a:xfrm>
          <a:prstGeom prst="rect">
            <a:avLst/>
          </a:prstGeom>
        </p:spPr>
        <p:txBody>
          <a:bodyPr lIns="0" tIns="0" rIns="0" bIns="0">
            <a:normAutofit fontScale="13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9750960" y="5118120"/>
            <a:ext cx="1527480" cy="16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9750960" y="5297400"/>
            <a:ext cx="1527480" cy="16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161160" y="2920320"/>
            <a:ext cx="8116200" cy="5893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MX" sz="1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146800" y="5118120"/>
            <a:ext cx="1527480" cy="16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9750960" y="5118120"/>
            <a:ext cx="1527480" cy="163440"/>
          </a:xfrm>
          <a:prstGeom prst="rect">
            <a:avLst/>
          </a:prstGeom>
        </p:spPr>
        <p:txBody>
          <a:bodyPr lIns="0" tIns="0" rIns="0" bIns="0">
            <a:normAutofit fontScale="4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146800" y="5297400"/>
            <a:ext cx="3130560" cy="163440"/>
          </a:xfrm>
          <a:prstGeom prst="rect">
            <a:avLst/>
          </a:prstGeom>
        </p:spPr>
        <p:txBody>
          <a:bodyPr lIns="0" tIns="0" rIns="0" bIns="0">
            <a:normAutofit fontScale="12000"/>
          </a:bodyPr>
          <a:lstStyle/>
          <a:p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MX" sz="44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s-MX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MX" sz="2800" b="0" strike="noStrike" spc="-1">
                <a:solidFill>
                  <a:srgbClr val="000000"/>
                </a:solidFill>
                <a:latin typeface="Calibri"/>
              </a:rPr>
              <a:t>Haga clic para modificar el estilo de texto del patrón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MX" sz="2400" b="0" strike="noStrike" spc="-1">
                <a:solidFill>
                  <a:srgbClr val="000000"/>
                </a:solidFill>
                <a:latin typeface="Calibri"/>
              </a:rPr>
              <a:t>Segundo nivel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</a:rPr>
              <a:t>Tercer nivel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MX" sz="1900" b="0" strike="noStrike" spc="-1">
                <a:solidFill>
                  <a:srgbClr val="000000"/>
                </a:solidFill>
                <a:latin typeface="Calibri"/>
              </a:rPr>
              <a:t>Cuarto nivel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MX" sz="1900" b="0" strike="noStrike" spc="-1">
                <a:solidFill>
                  <a:srgbClr val="000000"/>
                </a:solidFill>
                <a:latin typeface="Calibri"/>
              </a:rPr>
              <a:t>Quinto nivel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5B6621A7-7C79-4C07-930B-CF1FDECD83EB}" type="datetime">
              <a:rPr lang="es-EC" sz="1200" b="0" strike="noStrike" spc="-1">
                <a:solidFill>
                  <a:srgbClr val="8B8B8B"/>
                </a:solidFill>
                <a:latin typeface="Calibri"/>
              </a:rPr>
              <a:t>05/10/2020</a:t>
            </a:fld>
            <a:endParaRPr lang="es-EC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EC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171DB7A-21AC-49C0-8DF3-523DF90CEE03}" type="slidenum">
              <a:rPr lang="es-EC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EC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n 8"/>
          <p:cNvPicPr/>
          <p:nvPr/>
        </p:nvPicPr>
        <p:blipFill>
          <a:blip r:embed="rId15"/>
          <a:srcRect b="46057"/>
          <a:stretch/>
        </p:blipFill>
        <p:spPr>
          <a:xfrm>
            <a:off x="0" y="5400"/>
            <a:ext cx="12191760" cy="89460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51760" y="-209880"/>
            <a:ext cx="7314840" cy="13251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MX" sz="2800" b="1" strike="noStrike" spc="-1">
                <a:solidFill>
                  <a:srgbClr val="FFFFFF"/>
                </a:solidFill>
                <a:latin typeface="Arial"/>
                <a:ea typeface="Arial"/>
              </a:rPr>
              <a:t>Haga clic para modificar el estilo de título</a:t>
            </a:r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3" name="3 Imagen"/>
          <p:cNvPicPr/>
          <p:nvPr/>
        </p:nvPicPr>
        <p:blipFill>
          <a:blip r:embed="rId16"/>
          <a:srcRect l="67882" t="81979"/>
          <a:stretch/>
        </p:blipFill>
        <p:spPr>
          <a:xfrm>
            <a:off x="10028880" y="5948280"/>
            <a:ext cx="2161800" cy="909360"/>
          </a:xfrm>
          <a:prstGeom prst="rect">
            <a:avLst/>
          </a:prstGeom>
          <a:ln>
            <a:noFill/>
          </a:ln>
        </p:spPr>
      </p:pic>
      <p:pic>
        <p:nvPicPr>
          <p:cNvPr id="44" name="Picture 2"/>
          <p:cNvPicPr/>
          <p:nvPr/>
        </p:nvPicPr>
        <p:blipFill>
          <a:blip r:embed="rId17"/>
          <a:stretch/>
        </p:blipFill>
        <p:spPr>
          <a:xfrm>
            <a:off x="8052120" y="124920"/>
            <a:ext cx="4071600" cy="769320"/>
          </a:xfrm>
          <a:prstGeom prst="rect">
            <a:avLst/>
          </a:prstGeom>
          <a:ln>
            <a:noFill/>
          </a:ln>
        </p:spPr>
      </p:pic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2800" b="0" strike="noStrike" spc="-1">
                <a:solidFill>
                  <a:srgbClr val="000000"/>
                </a:solidFill>
                <a:latin typeface="Calibri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1900" b="0" strike="noStrike" spc="-1">
                <a:solidFill>
                  <a:srgbClr val="000000"/>
                </a:solidFill>
                <a:latin typeface="Calibri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MX" sz="1900" b="0" strike="noStrike" spc="-1">
                <a:solidFill>
                  <a:srgbClr val="000000"/>
                </a:solidFill>
                <a:latin typeface="Calibri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2000" b="0" strike="noStrike" spc="-1">
                <a:solidFill>
                  <a:srgbClr val="000000"/>
                </a:solidFill>
                <a:latin typeface="Calibri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n 7"/>
          <p:cNvPicPr/>
          <p:nvPr/>
        </p:nvPicPr>
        <p:blipFill>
          <a:blip r:embed="rId14"/>
          <a:stretch/>
        </p:blipFill>
        <p:spPr>
          <a:xfrm>
            <a:off x="0" y="0"/>
            <a:ext cx="12191760" cy="6856200"/>
          </a:xfrm>
          <a:prstGeom prst="rect">
            <a:avLst/>
          </a:prstGeom>
          <a:ln>
            <a:noFill/>
          </a:ln>
        </p:spPr>
      </p:pic>
      <p:sp>
        <p:nvSpPr>
          <p:cNvPr id="83" name="PlaceHolder 1"/>
          <p:cNvSpPr>
            <a:spLocks noGrp="1"/>
          </p:cNvSpPr>
          <p:nvPr>
            <p:ph type="body"/>
          </p:nvPr>
        </p:nvSpPr>
        <p:spPr>
          <a:xfrm>
            <a:off x="8146800" y="5118120"/>
            <a:ext cx="3130560" cy="34272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  <a:spcBef>
                <a:spcPts val="1001"/>
              </a:spcBef>
            </a:pPr>
            <a:r>
              <a:rPr lang="es-MX" sz="2000" b="0" u="sng" strike="noStrike" spc="-1">
                <a:solidFill>
                  <a:srgbClr val="FFFFFF"/>
                </a:solidFill>
                <a:uFillTx/>
                <a:latin typeface="Calibri"/>
              </a:rPr>
              <a:t>Portada opción 2</a:t>
            </a:r>
            <a:endParaRPr lang="es-MX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title"/>
          </p:nvPr>
        </p:nvSpPr>
        <p:spPr>
          <a:xfrm>
            <a:off x="3161160" y="2920320"/>
            <a:ext cx="8116200" cy="5893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s-MX" sz="2800" b="1" strike="noStrike" spc="-1">
                <a:solidFill>
                  <a:srgbClr val="FFFFFF"/>
                </a:solidFill>
                <a:latin typeface="Arial"/>
                <a:ea typeface="Arial"/>
              </a:rPr>
              <a:t>TÍTULO PRINCIPAL</a:t>
            </a:r>
            <a:endParaRPr lang="es-MX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n 6"/>
          <p:cNvPicPr/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2500" t="25123" r="12500" b="25861"/>
          <a:stretch/>
        </p:blipFill>
        <p:spPr>
          <a:xfrm>
            <a:off x="8184600" y="829083"/>
            <a:ext cx="2918520" cy="965160"/>
          </a:xfrm>
          <a:prstGeom prst="rect">
            <a:avLst/>
          </a:prstGeom>
          <a:ln>
            <a:noFill/>
          </a:ln>
        </p:spPr>
      </p:pic>
      <p:sp>
        <p:nvSpPr>
          <p:cNvPr id="129" name="CustomShape 2"/>
          <p:cNvSpPr/>
          <p:nvPr/>
        </p:nvSpPr>
        <p:spPr>
          <a:xfrm>
            <a:off x="7153202" y="4267440"/>
            <a:ext cx="4147200" cy="37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C" sz="1900" b="0" strike="noStrike" spc="-1" dirty="0">
                <a:solidFill>
                  <a:srgbClr val="FFFFFF"/>
                </a:solidFill>
                <a:latin typeface="Arial"/>
              </a:rPr>
              <a:t>2020</a:t>
            </a:r>
            <a:endParaRPr lang="es-EC" sz="1900" b="0" strike="noStrike" spc="-1" dirty="0">
              <a:latin typeface="Arial"/>
            </a:endParaRPr>
          </a:p>
        </p:txBody>
      </p:sp>
      <p:pic>
        <p:nvPicPr>
          <p:cNvPr id="130" name="Picture 2"/>
          <p:cNvPicPr/>
          <p:nvPr/>
        </p:nvPicPr>
        <p:blipFill>
          <a:blip r:embed="rId6"/>
          <a:stretch/>
        </p:blipFill>
        <p:spPr>
          <a:xfrm>
            <a:off x="9245520" y="5733000"/>
            <a:ext cx="1857600" cy="661680"/>
          </a:xfrm>
          <a:prstGeom prst="rect">
            <a:avLst/>
          </a:prstGeom>
          <a:ln>
            <a:noFill/>
          </a:ln>
        </p:spPr>
      </p:pic>
      <p:sp>
        <p:nvSpPr>
          <p:cNvPr id="2" name="CustomShape 1">
            <a:extLst>
              <a:ext uri="{FF2B5EF4-FFF2-40B4-BE49-F238E27FC236}">
                <a16:creationId xmlns:a16="http://schemas.microsoft.com/office/drawing/2014/main" id="{4F901F2D-EAEA-4AFC-9103-D4A536BF1E57}"/>
              </a:ext>
            </a:extLst>
          </p:cNvPr>
          <p:cNvSpPr/>
          <p:nvPr/>
        </p:nvSpPr>
        <p:spPr>
          <a:xfrm>
            <a:off x="2893102" y="2766032"/>
            <a:ext cx="8396070" cy="10114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es-ES" sz="3200" b="1" strike="noStrike" spc="-1" dirty="0">
                <a:solidFill>
                  <a:srgbClr val="FFFF00"/>
                </a:solidFill>
                <a:latin typeface="Helvetica LT Std" panose="020B0504020202020204" pitchFamily="34" charset="0"/>
                <a:ea typeface="Cambria Math" panose="02040503050406030204" pitchFamily="18" charset="0"/>
              </a:rPr>
              <a:t>Esquema Gubernamental de Seguridad de la Información </a:t>
            </a:r>
          </a:p>
          <a:p>
            <a:pPr algn="r">
              <a:lnSpc>
                <a:spcPct val="100000"/>
              </a:lnSpc>
            </a:pPr>
            <a:r>
              <a:rPr lang="es-ES" sz="2800" b="1" strike="noStrike" spc="-1" dirty="0">
                <a:solidFill>
                  <a:schemeClr val="bg1"/>
                </a:solidFill>
                <a:latin typeface="Helvetica LT Std" panose="020B0504020202020204" pitchFamily="34" charset="0"/>
                <a:ea typeface="Cambria Math" panose="02040503050406030204" pitchFamily="18" charset="0"/>
              </a:rPr>
              <a:t>EGSI V2</a:t>
            </a:r>
            <a:endParaRPr lang="es-EC" sz="2800" strike="noStrike" spc="-1" dirty="0">
              <a:solidFill>
                <a:schemeClr val="bg1"/>
              </a:solidFill>
              <a:latin typeface="Helvetica LT Std" panose="020B05040202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87DFCF73-D243-497C-8401-99A59E7FEBF9}"/>
              </a:ext>
            </a:extLst>
          </p:cNvPr>
          <p:cNvSpPr/>
          <p:nvPr/>
        </p:nvSpPr>
        <p:spPr>
          <a:xfrm>
            <a:off x="4871803" y="3932268"/>
            <a:ext cx="6417369" cy="3832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C" sz="1900" strike="noStrike" spc="-1" dirty="0">
                <a:solidFill>
                  <a:srgbClr val="FFFF00"/>
                </a:solidFill>
                <a:latin typeface="Arial"/>
              </a:rPr>
              <a:t>Socialización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26FD9BA-A308-44F7-AF88-1141488CF7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00" y="5681727"/>
            <a:ext cx="3661579" cy="6805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19">
            <a:extLst>
              <a:ext uri="{FF2B5EF4-FFF2-40B4-BE49-F238E27FC236}">
                <a16:creationId xmlns:a16="http://schemas.microsoft.com/office/drawing/2014/main" id="{ABFF7D61-A12D-437B-A89E-D7FDBE25910B}"/>
              </a:ext>
            </a:extLst>
          </p:cNvPr>
          <p:cNvSpPr>
            <a:spLocks noEditPoints="1"/>
          </p:cNvSpPr>
          <p:nvPr/>
        </p:nvSpPr>
        <p:spPr bwMode="auto">
          <a:xfrm>
            <a:off x="5602859" y="1530473"/>
            <a:ext cx="272169" cy="279945"/>
          </a:xfrm>
          <a:custGeom>
            <a:avLst/>
            <a:gdLst>
              <a:gd name="T0" fmla="*/ 345 w 5950"/>
              <a:gd name="T1" fmla="*/ 3458 h 6120"/>
              <a:gd name="T2" fmla="*/ 533 w 5950"/>
              <a:gd name="T3" fmla="*/ 5726 h 6120"/>
              <a:gd name="T4" fmla="*/ 1495 w 5950"/>
              <a:gd name="T5" fmla="*/ 5580 h 6120"/>
              <a:gd name="T6" fmla="*/ 1356 w 5950"/>
              <a:gd name="T7" fmla="*/ 3275 h 6120"/>
              <a:gd name="T8" fmla="*/ 3216 w 5950"/>
              <a:gd name="T9" fmla="*/ 548 h 6120"/>
              <a:gd name="T10" fmla="*/ 3209 w 5950"/>
              <a:gd name="T11" fmla="*/ 835 h 6120"/>
              <a:gd name="T12" fmla="*/ 3024 w 5950"/>
              <a:gd name="T13" fmla="*/ 1289 h 6120"/>
              <a:gd name="T14" fmla="*/ 2680 w 5950"/>
              <a:gd name="T15" fmla="*/ 2013 h 6120"/>
              <a:gd name="T16" fmla="*/ 2237 w 5950"/>
              <a:gd name="T17" fmla="*/ 2687 h 6120"/>
              <a:gd name="T18" fmla="*/ 1866 w 5950"/>
              <a:gd name="T19" fmla="*/ 3166 h 6120"/>
              <a:gd name="T20" fmla="*/ 1842 w 5950"/>
              <a:gd name="T21" fmla="*/ 5595 h 6120"/>
              <a:gd name="T22" fmla="*/ 2112 w 5950"/>
              <a:gd name="T23" fmla="*/ 5685 h 6120"/>
              <a:gd name="T24" fmla="*/ 2797 w 5950"/>
              <a:gd name="T25" fmla="*/ 5740 h 6120"/>
              <a:gd name="T26" fmla="*/ 3646 w 5950"/>
              <a:gd name="T27" fmla="*/ 5757 h 6120"/>
              <a:gd name="T28" fmla="*/ 4579 w 5950"/>
              <a:gd name="T29" fmla="*/ 5729 h 6120"/>
              <a:gd name="T30" fmla="*/ 5146 w 5950"/>
              <a:gd name="T31" fmla="*/ 5403 h 6120"/>
              <a:gd name="T32" fmla="*/ 5187 w 5950"/>
              <a:gd name="T33" fmla="*/ 5093 h 6120"/>
              <a:gd name="T34" fmla="*/ 5241 w 5950"/>
              <a:gd name="T35" fmla="*/ 4877 h 6120"/>
              <a:gd name="T36" fmla="*/ 5475 w 5950"/>
              <a:gd name="T37" fmla="*/ 4389 h 6120"/>
              <a:gd name="T38" fmla="*/ 5404 w 5950"/>
              <a:gd name="T39" fmla="*/ 4186 h 6120"/>
              <a:gd name="T40" fmla="*/ 5583 w 5950"/>
              <a:gd name="T41" fmla="*/ 3804 h 6120"/>
              <a:gd name="T42" fmla="*/ 5522 w 5950"/>
              <a:gd name="T43" fmla="*/ 3439 h 6120"/>
              <a:gd name="T44" fmla="*/ 5404 w 5950"/>
              <a:gd name="T45" fmla="*/ 3262 h 6120"/>
              <a:gd name="T46" fmla="*/ 5481 w 5950"/>
              <a:gd name="T47" fmla="*/ 3031 h 6120"/>
              <a:gd name="T48" fmla="*/ 5388 w 5950"/>
              <a:gd name="T49" fmla="*/ 2678 h 6120"/>
              <a:gd name="T50" fmla="*/ 4857 w 5950"/>
              <a:gd name="T51" fmla="*/ 2523 h 6120"/>
              <a:gd name="T52" fmla="*/ 4188 w 5950"/>
              <a:gd name="T53" fmla="*/ 2566 h 6120"/>
              <a:gd name="T54" fmla="*/ 3730 w 5950"/>
              <a:gd name="T55" fmla="*/ 2657 h 6120"/>
              <a:gd name="T56" fmla="*/ 3449 w 5950"/>
              <a:gd name="T57" fmla="*/ 2477 h 6120"/>
              <a:gd name="T58" fmla="*/ 3460 w 5950"/>
              <a:gd name="T59" fmla="*/ 1903 h 6120"/>
              <a:gd name="T60" fmla="*/ 3691 w 5950"/>
              <a:gd name="T61" fmla="*/ 1023 h 6120"/>
              <a:gd name="T62" fmla="*/ 3570 w 5950"/>
              <a:gd name="T63" fmla="*/ 473 h 6120"/>
              <a:gd name="T64" fmla="*/ 3268 w 5950"/>
              <a:gd name="T65" fmla="*/ 345 h 6120"/>
              <a:gd name="T66" fmla="*/ 3492 w 5950"/>
              <a:gd name="T67" fmla="*/ 40 h 6120"/>
              <a:gd name="T68" fmla="*/ 3935 w 5950"/>
              <a:gd name="T69" fmla="*/ 390 h 6120"/>
              <a:gd name="T70" fmla="*/ 4019 w 5950"/>
              <a:gd name="T71" fmla="*/ 1173 h 6120"/>
              <a:gd name="T72" fmla="*/ 3801 w 5950"/>
              <a:gd name="T73" fmla="*/ 1981 h 6120"/>
              <a:gd name="T74" fmla="*/ 3760 w 5950"/>
              <a:gd name="T75" fmla="*/ 2302 h 6120"/>
              <a:gd name="T76" fmla="*/ 4103 w 5950"/>
              <a:gd name="T77" fmla="*/ 2235 h 6120"/>
              <a:gd name="T78" fmla="*/ 4732 w 5950"/>
              <a:gd name="T79" fmla="*/ 2177 h 6120"/>
              <a:gd name="T80" fmla="*/ 5555 w 5950"/>
              <a:gd name="T81" fmla="*/ 2372 h 6120"/>
              <a:gd name="T82" fmla="*/ 5840 w 5950"/>
              <a:gd name="T83" fmla="*/ 2868 h 6120"/>
              <a:gd name="T84" fmla="*/ 5848 w 5950"/>
              <a:gd name="T85" fmla="*/ 3307 h 6120"/>
              <a:gd name="T86" fmla="*/ 5911 w 5950"/>
              <a:gd name="T87" fmla="*/ 3914 h 6120"/>
              <a:gd name="T88" fmla="*/ 5825 w 5950"/>
              <a:gd name="T89" fmla="*/ 4474 h 6120"/>
              <a:gd name="T90" fmla="*/ 5604 w 5950"/>
              <a:gd name="T91" fmla="*/ 5012 h 6120"/>
              <a:gd name="T92" fmla="*/ 5447 w 5950"/>
              <a:gd name="T93" fmla="*/ 5573 h 6120"/>
              <a:gd name="T94" fmla="*/ 4872 w 5950"/>
              <a:gd name="T95" fmla="*/ 6007 h 6120"/>
              <a:gd name="T96" fmla="*/ 3920 w 5950"/>
              <a:gd name="T97" fmla="*/ 6118 h 6120"/>
              <a:gd name="T98" fmla="*/ 2861 w 5950"/>
              <a:gd name="T99" fmla="*/ 6090 h 6120"/>
              <a:gd name="T100" fmla="*/ 2104 w 5950"/>
              <a:gd name="T101" fmla="*/ 6031 h 6120"/>
              <a:gd name="T102" fmla="*/ 1507 w 5950"/>
              <a:gd name="T103" fmla="*/ 6035 h 6120"/>
              <a:gd name="T104" fmla="*/ 242 w 5950"/>
              <a:gd name="T105" fmla="*/ 5986 h 6120"/>
              <a:gd name="T106" fmla="*/ 0 w 5950"/>
              <a:gd name="T107" fmla="*/ 3458 h 6120"/>
              <a:gd name="T108" fmla="*/ 307 w 5950"/>
              <a:gd name="T109" fmla="*/ 2976 h 6120"/>
              <a:gd name="T110" fmla="*/ 1566 w 5950"/>
              <a:gd name="T111" fmla="*/ 2991 h 6120"/>
              <a:gd name="T112" fmla="*/ 1838 w 5950"/>
              <a:gd name="T113" fmla="*/ 2596 h 6120"/>
              <a:gd name="T114" fmla="*/ 2330 w 5950"/>
              <a:gd name="T115" fmla="*/ 1933 h 6120"/>
              <a:gd name="T116" fmla="*/ 2747 w 5950"/>
              <a:gd name="T117" fmla="*/ 1062 h 6120"/>
              <a:gd name="T118" fmla="*/ 2870 w 5950"/>
              <a:gd name="T119" fmla="*/ 520 h 6120"/>
              <a:gd name="T120" fmla="*/ 3030 w 5950"/>
              <a:gd name="T121" fmla="*/ 73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50" h="6120">
                <a:moveTo>
                  <a:pt x="533" y="3270"/>
                </a:moveTo>
                <a:lnTo>
                  <a:pt x="490" y="3275"/>
                </a:lnTo>
                <a:lnTo>
                  <a:pt x="451" y="3288"/>
                </a:lnTo>
                <a:lnTo>
                  <a:pt x="415" y="3311"/>
                </a:lnTo>
                <a:lnTo>
                  <a:pt x="386" y="3341"/>
                </a:lnTo>
                <a:lnTo>
                  <a:pt x="363" y="3374"/>
                </a:lnTo>
                <a:lnTo>
                  <a:pt x="350" y="3415"/>
                </a:lnTo>
                <a:lnTo>
                  <a:pt x="345" y="3458"/>
                </a:lnTo>
                <a:lnTo>
                  <a:pt x="345" y="5539"/>
                </a:lnTo>
                <a:lnTo>
                  <a:pt x="350" y="5580"/>
                </a:lnTo>
                <a:lnTo>
                  <a:pt x="363" y="5621"/>
                </a:lnTo>
                <a:lnTo>
                  <a:pt x="386" y="5655"/>
                </a:lnTo>
                <a:lnTo>
                  <a:pt x="415" y="5685"/>
                </a:lnTo>
                <a:lnTo>
                  <a:pt x="449" y="5707"/>
                </a:lnTo>
                <a:lnTo>
                  <a:pt x="488" y="5720"/>
                </a:lnTo>
                <a:lnTo>
                  <a:pt x="533" y="5726"/>
                </a:lnTo>
                <a:lnTo>
                  <a:pt x="533" y="5724"/>
                </a:lnTo>
                <a:lnTo>
                  <a:pt x="1313" y="5724"/>
                </a:lnTo>
                <a:lnTo>
                  <a:pt x="1356" y="5720"/>
                </a:lnTo>
                <a:lnTo>
                  <a:pt x="1395" y="5705"/>
                </a:lnTo>
                <a:lnTo>
                  <a:pt x="1430" y="5683"/>
                </a:lnTo>
                <a:lnTo>
                  <a:pt x="1458" y="5655"/>
                </a:lnTo>
                <a:lnTo>
                  <a:pt x="1481" y="5619"/>
                </a:lnTo>
                <a:lnTo>
                  <a:pt x="1495" y="5580"/>
                </a:lnTo>
                <a:lnTo>
                  <a:pt x="1499" y="5537"/>
                </a:lnTo>
                <a:lnTo>
                  <a:pt x="1499" y="3458"/>
                </a:lnTo>
                <a:lnTo>
                  <a:pt x="1495" y="3415"/>
                </a:lnTo>
                <a:lnTo>
                  <a:pt x="1481" y="3376"/>
                </a:lnTo>
                <a:lnTo>
                  <a:pt x="1458" y="3341"/>
                </a:lnTo>
                <a:lnTo>
                  <a:pt x="1430" y="3313"/>
                </a:lnTo>
                <a:lnTo>
                  <a:pt x="1395" y="3290"/>
                </a:lnTo>
                <a:lnTo>
                  <a:pt x="1356" y="3275"/>
                </a:lnTo>
                <a:lnTo>
                  <a:pt x="1313" y="3270"/>
                </a:lnTo>
                <a:lnTo>
                  <a:pt x="533" y="3270"/>
                </a:lnTo>
                <a:close/>
                <a:moveTo>
                  <a:pt x="3244" y="343"/>
                </a:moveTo>
                <a:lnTo>
                  <a:pt x="3235" y="369"/>
                </a:lnTo>
                <a:lnTo>
                  <a:pt x="3226" y="403"/>
                </a:lnTo>
                <a:lnTo>
                  <a:pt x="3220" y="445"/>
                </a:lnTo>
                <a:lnTo>
                  <a:pt x="3216" y="494"/>
                </a:lnTo>
                <a:lnTo>
                  <a:pt x="3216" y="548"/>
                </a:lnTo>
                <a:lnTo>
                  <a:pt x="3218" y="604"/>
                </a:lnTo>
                <a:lnTo>
                  <a:pt x="3222" y="660"/>
                </a:lnTo>
                <a:lnTo>
                  <a:pt x="3227" y="714"/>
                </a:lnTo>
                <a:lnTo>
                  <a:pt x="3231" y="743"/>
                </a:lnTo>
                <a:lnTo>
                  <a:pt x="3227" y="773"/>
                </a:lnTo>
                <a:lnTo>
                  <a:pt x="3220" y="799"/>
                </a:lnTo>
                <a:lnTo>
                  <a:pt x="3216" y="812"/>
                </a:lnTo>
                <a:lnTo>
                  <a:pt x="3209" y="835"/>
                </a:lnTo>
                <a:lnTo>
                  <a:pt x="3196" y="864"/>
                </a:lnTo>
                <a:lnTo>
                  <a:pt x="3181" y="905"/>
                </a:lnTo>
                <a:lnTo>
                  <a:pt x="3162" y="952"/>
                </a:lnTo>
                <a:lnTo>
                  <a:pt x="3142" y="1008"/>
                </a:lnTo>
                <a:lnTo>
                  <a:pt x="3116" y="1069"/>
                </a:lnTo>
                <a:lnTo>
                  <a:pt x="3090" y="1138"/>
                </a:lnTo>
                <a:lnTo>
                  <a:pt x="3058" y="1211"/>
                </a:lnTo>
                <a:lnTo>
                  <a:pt x="3024" y="1289"/>
                </a:lnTo>
                <a:lnTo>
                  <a:pt x="2989" y="1371"/>
                </a:lnTo>
                <a:lnTo>
                  <a:pt x="2952" y="1456"/>
                </a:lnTo>
                <a:lnTo>
                  <a:pt x="2911" y="1546"/>
                </a:lnTo>
                <a:lnTo>
                  <a:pt x="2868" y="1637"/>
                </a:lnTo>
                <a:lnTo>
                  <a:pt x="2823" y="1730"/>
                </a:lnTo>
                <a:lnTo>
                  <a:pt x="2777" y="1825"/>
                </a:lnTo>
                <a:lnTo>
                  <a:pt x="2728" y="1920"/>
                </a:lnTo>
                <a:lnTo>
                  <a:pt x="2680" y="2013"/>
                </a:lnTo>
                <a:lnTo>
                  <a:pt x="2628" y="2106"/>
                </a:lnTo>
                <a:lnTo>
                  <a:pt x="2576" y="2199"/>
                </a:lnTo>
                <a:lnTo>
                  <a:pt x="2522" y="2289"/>
                </a:lnTo>
                <a:lnTo>
                  <a:pt x="2466" y="2376"/>
                </a:lnTo>
                <a:lnTo>
                  <a:pt x="2410" y="2460"/>
                </a:lnTo>
                <a:lnTo>
                  <a:pt x="2352" y="2540"/>
                </a:lnTo>
                <a:lnTo>
                  <a:pt x="2294" y="2616"/>
                </a:lnTo>
                <a:lnTo>
                  <a:pt x="2237" y="2687"/>
                </a:lnTo>
                <a:lnTo>
                  <a:pt x="2177" y="2750"/>
                </a:lnTo>
                <a:lnTo>
                  <a:pt x="2119" y="2808"/>
                </a:lnTo>
                <a:lnTo>
                  <a:pt x="2060" y="2860"/>
                </a:lnTo>
                <a:lnTo>
                  <a:pt x="2006" y="2922"/>
                </a:lnTo>
                <a:lnTo>
                  <a:pt x="1961" y="2985"/>
                </a:lnTo>
                <a:lnTo>
                  <a:pt x="1924" y="3046"/>
                </a:lnTo>
                <a:lnTo>
                  <a:pt x="1892" y="3108"/>
                </a:lnTo>
                <a:lnTo>
                  <a:pt x="1866" y="3166"/>
                </a:lnTo>
                <a:lnTo>
                  <a:pt x="1847" y="3216"/>
                </a:lnTo>
                <a:lnTo>
                  <a:pt x="1833" y="3262"/>
                </a:lnTo>
                <a:lnTo>
                  <a:pt x="1821" y="3298"/>
                </a:lnTo>
                <a:lnTo>
                  <a:pt x="1834" y="3350"/>
                </a:lnTo>
                <a:lnTo>
                  <a:pt x="1842" y="3402"/>
                </a:lnTo>
                <a:lnTo>
                  <a:pt x="1846" y="3458"/>
                </a:lnTo>
                <a:lnTo>
                  <a:pt x="1846" y="5539"/>
                </a:lnTo>
                <a:lnTo>
                  <a:pt x="1842" y="5595"/>
                </a:lnTo>
                <a:lnTo>
                  <a:pt x="1834" y="5651"/>
                </a:lnTo>
                <a:lnTo>
                  <a:pt x="1963" y="5666"/>
                </a:lnTo>
                <a:lnTo>
                  <a:pt x="1965" y="5666"/>
                </a:lnTo>
                <a:lnTo>
                  <a:pt x="1972" y="5668"/>
                </a:lnTo>
                <a:lnTo>
                  <a:pt x="1991" y="5670"/>
                </a:lnTo>
                <a:lnTo>
                  <a:pt x="2021" y="5673"/>
                </a:lnTo>
                <a:lnTo>
                  <a:pt x="2062" y="5679"/>
                </a:lnTo>
                <a:lnTo>
                  <a:pt x="2112" y="5685"/>
                </a:lnTo>
                <a:lnTo>
                  <a:pt x="2171" y="5690"/>
                </a:lnTo>
                <a:lnTo>
                  <a:pt x="2240" y="5698"/>
                </a:lnTo>
                <a:lnTo>
                  <a:pt x="2317" y="5705"/>
                </a:lnTo>
                <a:lnTo>
                  <a:pt x="2401" y="5713"/>
                </a:lnTo>
                <a:lnTo>
                  <a:pt x="2492" y="5720"/>
                </a:lnTo>
                <a:lnTo>
                  <a:pt x="2589" y="5727"/>
                </a:lnTo>
                <a:lnTo>
                  <a:pt x="2689" y="5733"/>
                </a:lnTo>
                <a:lnTo>
                  <a:pt x="2797" y="5740"/>
                </a:lnTo>
                <a:lnTo>
                  <a:pt x="2909" y="5746"/>
                </a:lnTo>
                <a:lnTo>
                  <a:pt x="3023" y="5752"/>
                </a:lnTo>
                <a:lnTo>
                  <a:pt x="3140" y="5755"/>
                </a:lnTo>
                <a:lnTo>
                  <a:pt x="3261" y="5757"/>
                </a:lnTo>
                <a:lnTo>
                  <a:pt x="3382" y="5759"/>
                </a:lnTo>
                <a:lnTo>
                  <a:pt x="3505" y="5759"/>
                </a:lnTo>
                <a:lnTo>
                  <a:pt x="3630" y="5757"/>
                </a:lnTo>
                <a:lnTo>
                  <a:pt x="3646" y="5757"/>
                </a:lnTo>
                <a:lnTo>
                  <a:pt x="3788" y="5766"/>
                </a:lnTo>
                <a:lnTo>
                  <a:pt x="3924" y="5774"/>
                </a:lnTo>
                <a:lnTo>
                  <a:pt x="4051" y="5776"/>
                </a:lnTo>
                <a:lnTo>
                  <a:pt x="4172" y="5774"/>
                </a:lnTo>
                <a:lnTo>
                  <a:pt x="4285" y="5768"/>
                </a:lnTo>
                <a:lnTo>
                  <a:pt x="4391" y="5759"/>
                </a:lnTo>
                <a:lnTo>
                  <a:pt x="4490" y="5746"/>
                </a:lnTo>
                <a:lnTo>
                  <a:pt x="4579" y="5729"/>
                </a:lnTo>
                <a:lnTo>
                  <a:pt x="4684" y="5703"/>
                </a:lnTo>
                <a:lnTo>
                  <a:pt x="4779" y="5673"/>
                </a:lnTo>
                <a:lnTo>
                  <a:pt x="4864" y="5640"/>
                </a:lnTo>
                <a:lnTo>
                  <a:pt x="4939" y="5601"/>
                </a:lnTo>
                <a:lnTo>
                  <a:pt x="5006" y="5558"/>
                </a:lnTo>
                <a:lnTo>
                  <a:pt x="5062" y="5511"/>
                </a:lnTo>
                <a:lnTo>
                  <a:pt x="5108" y="5459"/>
                </a:lnTo>
                <a:lnTo>
                  <a:pt x="5146" y="5403"/>
                </a:lnTo>
                <a:lnTo>
                  <a:pt x="5170" y="5357"/>
                </a:lnTo>
                <a:lnTo>
                  <a:pt x="5185" y="5308"/>
                </a:lnTo>
                <a:lnTo>
                  <a:pt x="5194" y="5262"/>
                </a:lnTo>
                <a:lnTo>
                  <a:pt x="5198" y="5219"/>
                </a:lnTo>
                <a:lnTo>
                  <a:pt x="5198" y="5180"/>
                </a:lnTo>
                <a:lnTo>
                  <a:pt x="5194" y="5145"/>
                </a:lnTo>
                <a:lnTo>
                  <a:pt x="5190" y="5115"/>
                </a:lnTo>
                <a:lnTo>
                  <a:pt x="5187" y="5093"/>
                </a:lnTo>
                <a:lnTo>
                  <a:pt x="5183" y="5079"/>
                </a:lnTo>
                <a:lnTo>
                  <a:pt x="5181" y="5074"/>
                </a:lnTo>
                <a:lnTo>
                  <a:pt x="5172" y="5039"/>
                </a:lnTo>
                <a:lnTo>
                  <a:pt x="5172" y="5001"/>
                </a:lnTo>
                <a:lnTo>
                  <a:pt x="5177" y="4966"/>
                </a:lnTo>
                <a:lnTo>
                  <a:pt x="5192" y="4932"/>
                </a:lnTo>
                <a:lnTo>
                  <a:pt x="5213" y="4903"/>
                </a:lnTo>
                <a:lnTo>
                  <a:pt x="5241" y="4877"/>
                </a:lnTo>
                <a:lnTo>
                  <a:pt x="5306" y="4821"/>
                </a:lnTo>
                <a:lnTo>
                  <a:pt x="5364" y="4763"/>
                </a:lnTo>
                <a:lnTo>
                  <a:pt x="5408" y="4702"/>
                </a:lnTo>
                <a:lnTo>
                  <a:pt x="5442" y="4638"/>
                </a:lnTo>
                <a:lnTo>
                  <a:pt x="5466" y="4573"/>
                </a:lnTo>
                <a:lnTo>
                  <a:pt x="5479" y="4504"/>
                </a:lnTo>
                <a:lnTo>
                  <a:pt x="5481" y="4433"/>
                </a:lnTo>
                <a:lnTo>
                  <a:pt x="5475" y="4389"/>
                </a:lnTo>
                <a:lnTo>
                  <a:pt x="5468" y="4350"/>
                </a:lnTo>
                <a:lnTo>
                  <a:pt x="5458" y="4312"/>
                </a:lnTo>
                <a:lnTo>
                  <a:pt x="5449" y="4281"/>
                </a:lnTo>
                <a:lnTo>
                  <a:pt x="5438" y="4257"/>
                </a:lnTo>
                <a:lnTo>
                  <a:pt x="5431" y="4236"/>
                </a:lnTo>
                <a:lnTo>
                  <a:pt x="5423" y="4225"/>
                </a:lnTo>
                <a:lnTo>
                  <a:pt x="5421" y="4219"/>
                </a:lnTo>
                <a:lnTo>
                  <a:pt x="5404" y="4186"/>
                </a:lnTo>
                <a:lnTo>
                  <a:pt x="5397" y="4149"/>
                </a:lnTo>
                <a:lnTo>
                  <a:pt x="5397" y="4111"/>
                </a:lnTo>
                <a:lnTo>
                  <a:pt x="5406" y="4076"/>
                </a:lnTo>
                <a:lnTo>
                  <a:pt x="5421" y="4042"/>
                </a:lnTo>
                <a:lnTo>
                  <a:pt x="5444" y="4011"/>
                </a:lnTo>
                <a:lnTo>
                  <a:pt x="5505" y="3942"/>
                </a:lnTo>
                <a:lnTo>
                  <a:pt x="5550" y="3873"/>
                </a:lnTo>
                <a:lnTo>
                  <a:pt x="5583" y="3804"/>
                </a:lnTo>
                <a:lnTo>
                  <a:pt x="5600" y="3735"/>
                </a:lnTo>
                <a:lnTo>
                  <a:pt x="5604" y="3666"/>
                </a:lnTo>
                <a:lnTo>
                  <a:pt x="5600" y="3620"/>
                </a:lnTo>
                <a:lnTo>
                  <a:pt x="5591" y="3577"/>
                </a:lnTo>
                <a:lnTo>
                  <a:pt x="5576" y="3538"/>
                </a:lnTo>
                <a:lnTo>
                  <a:pt x="5559" y="3501"/>
                </a:lnTo>
                <a:lnTo>
                  <a:pt x="5540" y="3469"/>
                </a:lnTo>
                <a:lnTo>
                  <a:pt x="5522" y="3439"/>
                </a:lnTo>
                <a:lnTo>
                  <a:pt x="5503" y="3415"/>
                </a:lnTo>
                <a:lnTo>
                  <a:pt x="5488" y="3395"/>
                </a:lnTo>
                <a:lnTo>
                  <a:pt x="5475" y="3380"/>
                </a:lnTo>
                <a:lnTo>
                  <a:pt x="5466" y="3370"/>
                </a:lnTo>
                <a:lnTo>
                  <a:pt x="5462" y="3368"/>
                </a:lnTo>
                <a:lnTo>
                  <a:pt x="5434" y="3337"/>
                </a:lnTo>
                <a:lnTo>
                  <a:pt x="5416" y="3300"/>
                </a:lnTo>
                <a:lnTo>
                  <a:pt x="5404" y="3262"/>
                </a:lnTo>
                <a:lnTo>
                  <a:pt x="5404" y="3221"/>
                </a:lnTo>
                <a:lnTo>
                  <a:pt x="5414" y="3182"/>
                </a:lnTo>
                <a:lnTo>
                  <a:pt x="5432" y="3145"/>
                </a:lnTo>
                <a:lnTo>
                  <a:pt x="5438" y="3136"/>
                </a:lnTo>
                <a:lnTo>
                  <a:pt x="5447" y="3117"/>
                </a:lnTo>
                <a:lnTo>
                  <a:pt x="5458" y="3095"/>
                </a:lnTo>
                <a:lnTo>
                  <a:pt x="5470" y="3063"/>
                </a:lnTo>
                <a:lnTo>
                  <a:pt x="5481" y="3031"/>
                </a:lnTo>
                <a:lnTo>
                  <a:pt x="5490" y="2992"/>
                </a:lnTo>
                <a:lnTo>
                  <a:pt x="5496" y="2951"/>
                </a:lnTo>
                <a:lnTo>
                  <a:pt x="5498" y="2907"/>
                </a:lnTo>
                <a:lnTo>
                  <a:pt x="5494" y="2862"/>
                </a:lnTo>
                <a:lnTo>
                  <a:pt x="5481" y="2816"/>
                </a:lnTo>
                <a:lnTo>
                  <a:pt x="5460" y="2769"/>
                </a:lnTo>
                <a:lnTo>
                  <a:pt x="5431" y="2722"/>
                </a:lnTo>
                <a:lnTo>
                  <a:pt x="5388" y="2678"/>
                </a:lnTo>
                <a:lnTo>
                  <a:pt x="5343" y="2642"/>
                </a:lnTo>
                <a:lnTo>
                  <a:pt x="5291" y="2613"/>
                </a:lnTo>
                <a:lnTo>
                  <a:pt x="5231" y="2588"/>
                </a:lnTo>
                <a:lnTo>
                  <a:pt x="5166" y="2568"/>
                </a:lnTo>
                <a:lnTo>
                  <a:pt x="5095" y="2551"/>
                </a:lnTo>
                <a:lnTo>
                  <a:pt x="5019" y="2538"/>
                </a:lnTo>
                <a:lnTo>
                  <a:pt x="4939" y="2529"/>
                </a:lnTo>
                <a:lnTo>
                  <a:pt x="4857" y="2523"/>
                </a:lnTo>
                <a:lnTo>
                  <a:pt x="4773" y="2519"/>
                </a:lnTo>
                <a:lnTo>
                  <a:pt x="4687" y="2519"/>
                </a:lnTo>
                <a:lnTo>
                  <a:pt x="4600" y="2523"/>
                </a:lnTo>
                <a:lnTo>
                  <a:pt x="4514" y="2527"/>
                </a:lnTo>
                <a:lnTo>
                  <a:pt x="4429" y="2534"/>
                </a:lnTo>
                <a:lnTo>
                  <a:pt x="4347" y="2544"/>
                </a:lnTo>
                <a:lnTo>
                  <a:pt x="4265" y="2555"/>
                </a:lnTo>
                <a:lnTo>
                  <a:pt x="4188" y="2566"/>
                </a:lnTo>
                <a:lnTo>
                  <a:pt x="4114" y="2579"/>
                </a:lnTo>
                <a:lnTo>
                  <a:pt x="4047" y="2594"/>
                </a:lnTo>
                <a:lnTo>
                  <a:pt x="4038" y="2596"/>
                </a:lnTo>
                <a:lnTo>
                  <a:pt x="4030" y="2598"/>
                </a:lnTo>
                <a:lnTo>
                  <a:pt x="3922" y="2616"/>
                </a:lnTo>
                <a:lnTo>
                  <a:pt x="3807" y="2642"/>
                </a:lnTo>
                <a:lnTo>
                  <a:pt x="3769" y="2652"/>
                </a:lnTo>
                <a:lnTo>
                  <a:pt x="3730" y="2657"/>
                </a:lnTo>
                <a:lnTo>
                  <a:pt x="3689" y="2659"/>
                </a:lnTo>
                <a:lnTo>
                  <a:pt x="3648" y="2654"/>
                </a:lnTo>
                <a:lnTo>
                  <a:pt x="3605" y="2641"/>
                </a:lnTo>
                <a:lnTo>
                  <a:pt x="3566" y="2620"/>
                </a:lnTo>
                <a:lnTo>
                  <a:pt x="3527" y="2592"/>
                </a:lnTo>
                <a:lnTo>
                  <a:pt x="3496" y="2559"/>
                </a:lnTo>
                <a:lnTo>
                  <a:pt x="3470" y="2521"/>
                </a:lnTo>
                <a:lnTo>
                  <a:pt x="3449" y="2477"/>
                </a:lnTo>
                <a:lnTo>
                  <a:pt x="3432" y="2428"/>
                </a:lnTo>
                <a:lnTo>
                  <a:pt x="3421" y="2372"/>
                </a:lnTo>
                <a:lnTo>
                  <a:pt x="3414" y="2311"/>
                </a:lnTo>
                <a:lnTo>
                  <a:pt x="3414" y="2244"/>
                </a:lnTo>
                <a:lnTo>
                  <a:pt x="3417" y="2169"/>
                </a:lnTo>
                <a:lnTo>
                  <a:pt x="3427" y="2088"/>
                </a:lnTo>
                <a:lnTo>
                  <a:pt x="3442" y="2000"/>
                </a:lnTo>
                <a:lnTo>
                  <a:pt x="3460" y="1903"/>
                </a:lnTo>
                <a:lnTo>
                  <a:pt x="3484" y="1801"/>
                </a:lnTo>
                <a:lnTo>
                  <a:pt x="3514" y="1691"/>
                </a:lnTo>
                <a:lnTo>
                  <a:pt x="3550" y="1572"/>
                </a:lnTo>
                <a:lnTo>
                  <a:pt x="3591" y="1447"/>
                </a:lnTo>
                <a:lnTo>
                  <a:pt x="3626" y="1332"/>
                </a:lnTo>
                <a:lnTo>
                  <a:pt x="3654" y="1224"/>
                </a:lnTo>
                <a:lnTo>
                  <a:pt x="3676" y="1121"/>
                </a:lnTo>
                <a:lnTo>
                  <a:pt x="3691" y="1023"/>
                </a:lnTo>
                <a:lnTo>
                  <a:pt x="3699" y="931"/>
                </a:lnTo>
                <a:lnTo>
                  <a:pt x="3700" y="846"/>
                </a:lnTo>
                <a:lnTo>
                  <a:pt x="3695" y="768"/>
                </a:lnTo>
                <a:lnTo>
                  <a:pt x="3682" y="695"/>
                </a:lnTo>
                <a:lnTo>
                  <a:pt x="3663" y="628"/>
                </a:lnTo>
                <a:lnTo>
                  <a:pt x="3639" y="568"/>
                </a:lnTo>
                <a:lnTo>
                  <a:pt x="3605" y="516"/>
                </a:lnTo>
                <a:lnTo>
                  <a:pt x="3570" y="473"/>
                </a:lnTo>
                <a:lnTo>
                  <a:pt x="3533" y="440"/>
                </a:lnTo>
                <a:lnTo>
                  <a:pt x="3492" y="412"/>
                </a:lnTo>
                <a:lnTo>
                  <a:pt x="3451" y="390"/>
                </a:lnTo>
                <a:lnTo>
                  <a:pt x="3410" y="373"/>
                </a:lnTo>
                <a:lnTo>
                  <a:pt x="3369" y="360"/>
                </a:lnTo>
                <a:lnTo>
                  <a:pt x="3332" y="352"/>
                </a:lnTo>
                <a:lnTo>
                  <a:pt x="3298" y="347"/>
                </a:lnTo>
                <a:lnTo>
                  <a:pt x="3268" y="345"/>
                </a:lnTo>
                <a:lnTo>
                  <a:pt x="3244" y="343"/>
                </a:lnTo>
                <a:close/>
                <a:moveTo>
                  <a:pt x="3237" y="0"/>
                </a:moveTo>
                <a:lnTo>
                  <a:pt x="3263" y="0"/>
                </a:lnTo>
                <a:lnTo>
                  <a:pt x="3298" y="2"/>
                </a:lnTo>
                <a:lnTo>
                  <a:pt x="3339" y="6"/>
                </a:lnTo>
                <a:lnTo>
                  <a:pt x="3386" y="13"/>
                </a:lnTo>
                <a:lnTo>
                  <a:pt x="3436" y="25"/>
                </a:lnTo>
                <a:lnTo>
                  <a:pt x="3492" y="40"/>
                </a:lnTo>
                <a:lnTo>
                  <a:pt x="3548" y="58"/>
                </a:lnTo>
                <a:lnTo>
                  <a:pt x="3607" y="84"/>
                </a:lnTo>
                <a:lnTo>
                  <a:pt x="3667" y="116"/>
                </a:lnTo>
                <a:lnTo>
                  <a:pt x="3725" y="153"/>
                </a:lnTo>
                <a:lnTo>
                  <a:pt x="3782" y="200"/>
                </a:lnTo>
                <a:lnTo>
                  <a:pt x="3836" y="254"/>
                </a:lnTo>
                <a:lnTo>
                  <a:pt x="3889" y="317"/>
                </a:lnTo>
                <a:lnTo>
                  <a:pt x="3935" y="390"/>
                </a:lnTo>
                <a:lnTo>
                  <a:pt x="3972" y="468"/>
                </a:lnTo>
                <a:lnTo>
                  <a:pt x="4004" y="552"/>
                </a:lnTo>
                <a:lnTo>
                  <a:pt x="4026" y="641"/>
                </a:lnTo>
                <a:lnTo>
                  <a:pt x="4041" y="736"/>
                </a:lnTo>
                <a:lnTo>
                  <a:pt x="4047" y="836"/>
                </a:lnTo>
                <a:lnTo>
                  <a:pt x="4047" y="944"/>
                </a:lnTo>
                <a:lnTo>
                  <a:pt x="4038" y="1056"/>
                </a:lnTo>
                <a:lnTo>
                  <a:pt x="4019" y="1173"/>
                </a:lnTo>
                <a:lnTo>
                  <a:pt x="3995" y="1296"/>
                </a:lnTo>
                <a:lnTo>
                  <a:pt x="3961" y="1425"/>
                </a:lnTo>
                <a:lnTo>
                  <a:pt x="3920" y="1557"/>
                </a:lnTo>
                <a:lnTo>
                  <a:pt x="3889" y="1659"/>
                </a:lnTo>
                <a:lnTo>
                  <a:pt x="3861" y="1752"/>
                </a:lnTo>
                <a:lnTo>
                  <a:pt x="3836" y="1836"/>
                </a:lnTo>
                <a:lnTo>
                  <a:pt x="3818" y="1913"/>
                </a:lnTo>
                <a:lnTo>
                  <a:pt x="3801" y="1981"/>
                </a:lnTo>
                <a:lnTo>
                  <a:pt x="3788" y="2043"/>
                </a:lnTo>
                <a:lnTo>
                  <a:pt x="3777" y="2097"/>
                </a:lnTo>
                <a:lnTo>
                  <a:pt x="3769" y="2145"/>
                </a:lnTo>
                <a:lnTo>
                  <a:pt x="3766" y="2188"/>
                </a:lnTo>
                <a:lnTo>
                  <a:pt x="3762" y="2223"/>
                </a:lnTo>
                <a:lnTo>
                  <a:pt x="3760" y="2255"/>
                </a:lnTo>
                <a:lnTo>
                  <a:pt x="3760" y="2281"/>
                </a:lnTo>
                <a:lnTo>
                  <a:pt x="3760" y="2302"/>
                </a:lnTo>
                <a:lnTo>
                  <a:pt x="3862" y="2279"/>
                </a:lnTo>
                <a:lnTo>
                  <a:pt x="3961" y="2261"/>
                </a:lnTo>
                <a:lnTo>
                  <a:pt x="3963" y="2261"/>
                </a:lnTo>
                <a:lnTo>
                  <a:pt x="3972" y="2259"/>
                </a:lnTo>
                <a:lnTo>
                  <a:pt x="3991" y="2255"/>
                </a:lnTo>
                <a:lnTo>
                  <a:pt x="4019" y="2250"/>
                </a:lnTo>
                <a:lnTo>
                  <a:pt x="4056" y="2242"/>
                </a:lnTo>
                <a:lnTo>
                  <a:pt x="4103" y="2235"/>
                </a:lnTo>
                <a:lnTo>
                  <a:pt x="4157" y="2225"/>
                </a:lnTo>
                <a:lnTo>
                  <a:pt x="4216" y="2216"/>
                </a:lnTo>
                <a:lnTo>
                  <a:pt x="4283" y="2207"/>
                </a:lnTo>
                <a:lnTo>
                  <a:pt x="4354" y="2199"/>
                </a:lnTo>
                <a:lnTo>
                  <a:pt x="4430" y="2192"/>
                </a:lnTo>
                <a:lnTo>
                  <a:pt x="4511" y="2184"/>
                </a:lnTo>
                <a:lnTo>
                  <a:pt x="4593" y="2181"/>
                </a:lnTo>
                <a:lnTo>
                  <a:pt x="4732" y="2177"/>
                </a:lnTo>
                <a:lnTo>
                  <a:pt x="4864" y="2179"/>
                </a:lnTo>
                <a:lnTo>
                  <a:pt x="4987" y="2188"/>
                </a:lnTo>
                <a:lnTo>
                  <a:pt x="5103" y="2203"/>
                </a:lnTo>
                <a:lnTo>
                  <a:pt x="5211" y="2225"/>
                </a:lnTo>
                <a:lnTo>
                  <a:pt x="5309" y="2253"/>
                </a:lnTo>
                <a:lnTo>
                  <a:pt x="5401" y="2287"/>
                </a:lnTo>
                <a:lnTo>
                  <a:pt x="5483" y="2326"/>
                </a:lnTo>
                <a:lnTo>
                  <a:pt x="5555" y="2372"/>
                </a:lnTo>
                <a:lnTo>
                  <a:pt x="5621" y="2426"/>
                </a:lnTo>
                <a:lnTo>
                  <a:pt x="5680" y="2486"/>
                </a:lnTo>
                <a:lnTo>
                  <a:pt x="5729" y="2547"/>
                </a:lnTo>
                <a:lnTo>
                  <a:pt x="5768" y="2611"/>
                </a:lnTo>
                <a:lnTo>
                  <a:pt x="5797" y="2674"/>
                </a:lnTo>
                <a:lnTo>
                  <a:pt x="5820" y="2739"/>
                </a:lnTo>
                <a:lnTo>
                  <a:pt x="5833" y="2804"/>
                </a:lnTo>
                <a:lnTo>
                  <a:pt x="5840" y="2868"/>
                </a:lnTo>
                <a:lnTo>
                  <a:pt x="5842" y="2931"/>
                </a:lnTo>
                <a:lnTo>
                  <a:pt x="5838" y="2992"/>
                </a:lnTo>
                <a:lnTo>
                  <a:pt x="5831" y="3052"/>
                </a:lnTo>
                <a:lnTo>
                  <a:pt x="5818" y="3110"/>
                </a:lnTo>
                <a:lnTo>
                  <a:pt x="5801" y="3164"/>
                </a:lnTo>
                <a:lnTo>
                  <a:pt x="5784" y="3212"/>
                </a:lnTo>
                <a:lnTo>
                  <a:pt x="5816" y="3257"/>
                </a:lnTo>
                <a:lnTo>
                  <a:pt x="5848" y="3307"/>
                </a:lnTo>
                <a:lnTo>
                  <a:pt x="5878" y="3365"/>
                </a:lnTo>
                <a:lnTo>
                  <a:pt x="5904" y="3428"/>
                </a:lnTo>
                <a:lnTo>
                  <a:pt x="5926" y="3497"/>
                </a:lnTo>
                <a:lnTo>
                  <a:pt x="5943" y="3573"/>
                </a:lnTo>
                <a:lnTo>
                  <a:pt x="5950" y="3653"/>
                </a:lnTo>
                <a:lnTo>
                  <a:pt x="5948" y="3741"/>
                </a:lnTo>
                <a:lnTo>
                  <a:pt x="5935" y="3828"/>
                </a:lnTo>
                <a:lnTo>
                  <a:pt x="5911" y="3914"/>
                </a:lnTo>
                <a:lnTo>
                  <a:pt x="5876" y="3998"/>
                </a:lnTo>
                <a:lnTo>
                  <a:pt x="5829" y="4080"/>
                </a:lnTo>
                <a:lnTo>
                  <a:pt x="5771" y="4162"/>
                </a:lnTo>
                <a:lnTo>
                  <a:pt x="5790" y="4214"/>
                </a:lnTo>
                <a:lnTo>
                  <a:pt x="5805" y="4275"/>
                </a:lnTo>
                <a:lnTo>
                  <a:pt x="5818" y="4344"/>
                </a:lnTo>
                <a:lnTo>
                  <a:pt x="5825" y="4419"/>
                </a:lnTo>
                <a:lnTo>
                  <a:pt x="5825" y="4474"/>
                </a:lnTo>
                <a:lnTo>
                  <a:pt x="5822" y="4534"/>
                </a:lnTo>
                <a:lnTo>
                  <a:pt x="5814" y="4597"/>
                </a:lnTo>
                <a:lnTo>
                  <a:pt x="5799" y="4664"/>
                </a:lnTo>
                <a:lnTo>
                  <a:pt x="5779" y="4731"/>
                </a:lnTo>
                <a:lnTo>
                  <a:pt x="5749" y="4802"/>
                </a:lnTo>
                <a:lnTo>
                  <a:pt x="5712" y="4871"/>
                </a:lnTo>
                <a:lnTo>
                  <a:pt x="5663" y="4942"/>
                </a:lnTo>
                <a:lnTo>
                  <a:pt x="5604" y="5012"/>
                </a:lnTo>
                <a:lnTo>
                  <a:pt x="5535" y="5083"/>
                </a:lnTo>
                <a:lnTo>
                  <a:pt x="5540" y="5137"/>
                </a:lnTo>
                <a:lnTo>
                  <a:pt x="5542" y="5199"/>
                </a:lnTo>
                <a:lnTo>
                  <a:pt x="5540" y="5266"/>
                </a:lnTo>
                <a:lnTo>
                  <a:pt x="5529" y="5338"/>
                </a:lnTo>
                <a:lnTo>
                  <a:pt x="5512" y="5415"/>
                </a:lnTo>
                <a:lnTo>
                  <a:pt x="5485" y="5493"/>
                </a:lnTo>
                <a:lnTo>
                  <a:pt x="5447" y="5573"/>
                </a:lnTo>
                <a:lnTo>
                  <a:pt x="5403" y="5644"/>
                </a:lnTo>
                <a:lnTo>
                  <a:pt x="5350" y="5711"/>
                </a:lnTo>
                <a:lnTo>
                  <a:pt x="5289" y="5772"/>
                </a:lnTo>
                <a:lnTo>
                  <a:pt x="5222" y="5828"/>
                </a:lnTo>
                <a:lnTo>
                  <a:pt x="5146" y="5880"/>
                </a:lnTo>
                <a:lnTo>
                  <a:pt x="5062" y="5928"/>
                </a:lnTo>
                <a:lnTo>
                  <a:pt x="4971" y="5969"/>
                </a:lnTo>
                <a:lnTo>
                  <a:pt x="4872" y="6007"/>
                </a:lnTo>
                <a:lnTo>
                  <a:pt x="4766" y="6040"/>
                </a:lnTo>
                <a:lnTo>
                  <a:pt x="4652" y="6068"/>
                </a:lnTo>
                <a:lnTo>
                  <a:pt x="4548" y="6087"/>
                </a:lnTo>
                <a:lnTo>
                  <a:pt x="4436" y="6102"/>
                </a:lnTo>
                <a:lnTo>
                  <a:pt x="4317" y="6113"/>
                </a:lnTo>
                <a:lnTo>
                  <a:pt x="4190" y="6118"/>
                </a:lnTo>
                <a:lnTo>
                  <a:pt x="4056" y="6120"/>
                </a:lnTo>
                <a:lnTo>
                  <a:pt x="3920" y="6118"/>
                </a:lnTo>
                <a:lnTo>
                  <a:pt x="3777" y="6113"/>
                </a:lnTo>
                <a:lnTo>
                  <a:pt x="3628" y="6103"/>
                </a:lnTo>
                <a:lnTo>
                  <a:pt x="3496" y="6105"/>
                </a:lnTo>
                <a:lnTo>
                  <a:pt x="3363" y="6105"/>
                </a:lnTo>
                <a:lnTo>
                  <a:pt x="3233" y="6103"/>
                </a:lnTo>
                <a:lnTo>
                  <a:pt x="3106" y="6100"/>
                </a:lnTo>
                <a:lnTo>
                  <a:pt x="2982" y="6096"/>
                </a:lnTo>
                <a:lnTo>
                  <a:pt x="2861" y="6090"/>
                </a:lnTo>
                <a:lnTo>
                  <a:pt x="2745" y="6083"/>
                </a:lnTo>
                <a:lnTo>
                  <a:pt x="2633" y="6076"/>
                </a:lnTo>
                <a:lnTo>
                  <a:pt x="2527" y="6068"/>
                </a:lnTo>
                <a:lnTo>
                  <a:pt x="2427" y="6061"/>
                </a:lnTo>
                <a:lnTo>
                  <a:pt x="2333" y="6053"/>
                </a:lnTo>
                <a:lnTo>
                  <a:pt x="2250" y="6046"/>
                </a:lnTo>
                <a:lnTo>
                  <a:pt x="2171" y="6038"/>
                </a:lnTo>
                <a:lnTo>
                  <a:pt x="2104" y="6031"/>
                </a:lnTo>
                <a:lnTo>
                  <a:pt x="2047" y="6025"/>
                </a:lnTo>
                <a:lnTo>
                  <a:pt x="1998" y="6020"/>
                </a:lnTo>
                <a:lnTo>
                  <a:pt x="1961" y="6014"/>
                </a:lnTo>
                <a:lnTo>
                  <a:pt x="1935" y="6012"/>
                </a:lnTo>
                <a:lnTo>
                  <a:pt x="1920" y="6010"/>
                </a:lnTo>
                <a:lnTo>
                  <a:pt x="1620" y="5973"/>
                </a:lnTo>
                <a:lnTo>
                  <a:pt x="1566" y="6007"/>
                </a:lnTo>
                <a:lnTo>
                  <a:pt x="1507" y="6035"/>
                </a:lnTo>
                <a:lnTo>
                  <a:pt x="1445" y="6055"/>
                </a:lnTo>
                <a:lnTo>
                  <a:pt x="1380" y="6066"/>
                </a:lnTo>
                <a:lnTo>
                  <a:pt x="1313" y="6072"/>
                </a:lnTo>
                <a:lnTo>
                  <a:pt x="533" y="6072"/>
                </a:lnTo>
                <a:lnTo>
                  <a:pt x="453" y="6066"/>
                </a:lnTo>
                <a:lnTo>
                  <a:pt x="378" y="6049"/>
                </a:lnTo>
                <a:lnTo>
                  <a:pt x="307" y="6022"/>
                </a:lnTo>
                <a:lnTo>
                  <a:pt x="242" y="5986"/>
                </a:lnTo>
                <a:lnTo>
                  <a:pt x="183" y="5942"/>
                </a:lnTo>
                <a:lnTo>
                  <a:pt x="130" y="5888"/>
                </a:lnTo>
                <a:lnTo>
                  <a:pt x="86" y="5828"/>
                </a:lnTo>
                <a:lnTo>
                  <a:pt x="48" y="5763"/>
                </a:lnTo>
                <a:lnTo>
                  <a:pt x="22" y="5692"/>
                </a:lnTo>
                <a:lnTo>
                  <a:pt x="6" y="5618"/>
                </a:lnTo>
                <a:lnTo>
                  <a:pt x="0" y="5539"/>
                </a:lnTo>
                <a:lnTo>
                  <a:pt x="0" y="3458"/>
                </a:lnTo>
                <a:lnTo>
                  <a:pt x="6" y="3380"/>
                </a:lnTo>
                <a:lnTo>
                  <a:pt x="22" y="3305"/>
                </a:lnTo>
                <a:lnTo>
                  <a:pt x="48" y="3234"/>
                </a:lnTo>
                <a:lnTo>
                  <a:pt x="86" y="3169"/>
                </a:lnTo>
                <a:lnTo>
                  <a:pt x="130" y="3110"/>
                </a:lnTo>
                <a:lnTo>
                  <a:pt x="183" y="3058"/>
                </a:lnTo>
                <a:lnTo>
                  <a:pt x="242" y="3013"/>
                </a:lnTo>
                <a:lnTo>
                  <a:pt x="307" y="2976"/>
                </a:lnTo>
                <a:lnTo>
                  <a:pt x="378" y="2950"/>
                </a:lnTo>
                <a:lnTo>
                  <a:pt x="453" y="2933"/>
                </a:lnTo>
                <a:lnTo>
                  <a:pt x="533" y="2925"/>
                </a:lnTo>
                <a:lnTo>
                  <a:pt x="1313" y="2925"/>
                </a:lnTo>
                <a:lnTo>
                  <a:pt x="1380" y="2931"/>
                </a:lnTo>
                <a:lnTo>
                  <a:pt x="1445" y="2942"/>
                </a:lnTo>
                <a:lnTo>
                  <a:pt x="1508" y="2963"/>
                </a:lnTo>
                <a:lnTo>
                  <a:pt x="1566" y="2991"/>
                </a:lnTo>
                <a:lnTo>
                  <a:pt x="1602" y="2918"/>
                </a:lnTo>
                <a:lnTo>
                  <a:pt x="1644" y="2843"/>
                </a:lnTo>
                <a:lnTo>
                  <a:pt x="1693" y="2765"/>
                </a:lnTo>
                <a:lnTo>
                  <a:pt x="1751" y="2689"/>
                </a:lnTo>
                <a:lnTo>
                  <a:pt x="1818" y="2614"/>
                </a:lnTo>
                <a:lnTo>
                  <a:pt x="1823" y="2607"/>
                </a:lnTo>
                <a:lnTo>
                  <a:pt x="1831" y="2601"/>
                </a:lnTo>
                <a:lnTo>
                  <a:pt x="1838" y="2596"/>
                </a:lnTo>
                <a:lnTo>
                  <a:pt x="1898" y="2544"/>
                </a:lnTo>
                <a:lnTo>
                  <a:pt x="1959" y="2480"/>
                </a:lnTo>
                <a:lnTo>
                  <a:pt x="2022" y="2408"/>
                </a:lnTo>
                <a:lnTo>
                  <a:pt x="2084" y="2326"/>
                </a:lnTo>
                <a:lnTo>
                  <a:pt x="2145" y="2236"/>
                </a:lnTo>
                <a:lnTo>
                  <a:pt x="2209" y="2142"/>
                </a:lnTo>
                <a:lnTo>
                  <a:pt x="2268" y="2039"/>
                </a:lnTo>
                <a:lnTo>
                  <a:pt x="2330" y="1933"/>
                </a:lnTo>
                <a:lnTo>
                  <a:pt x="2389" y="1825"/>
                </a:lnTo>
                <a:lnTo>
                  <a:pt x="2447" y="1713"/>
                </a:lnTo>
                <a:lnTo>
                  <a:pt x="2503" y="1602"/>
                </a:lnTo>
                <a:lnTo>
                  <a:pt x="2557" y="1490"/>
                </a:lnTo>
                <a:lnTo>
                  <a:pt x="2607" y="1378"/>
                </a:lnTo>
                <a:lnTo>
                  <a:pt x="2658" y="1268"/>
                </a:lnTo>
                <a:lnTo>
                  <a:pt x="2704" y="1164"/>
                </a:lnTo>
                <a:lnTo>
                  <a:pt x="2747" y="1062"/>
                </a:lnTo>
                <a:lnTo>
                  <a:pt x="2786" y="967"/>
                </a:lnTo>
                <a:lnTo>
                  <a:pt x="2821" y="877"/>
                </a:lnTo>
                <a:lnTo>
                  <a:pt x="2853" y="795"/>
                </a:lnTo>
                <a:lnTo>
                  <a:pt x="2881" y="723"/>
                </a:lnTo>
                <a:lnTo>
                  <a:pt x="2877" y="682"/>
                </a:lnTo>
                <a:lnTo>
                  <a:pt x="2872" y="632"/>
                </a:lnTo>
                <a:lnTo>
                  <a:pt x="2870" y="578"/>
                </a:lnTo>
                <a:lnTo>
                  <a:pt x="2870" y="520"/>
                </a:lnTo>
                <a:lnTo>
                  <a:pt x="2872" y="458"/>
                </a:lnTo>
                <a:lnTo>
                  <a:pt x="2879" y="395"/>
                </a:lnTo>
                <a:lnTo>
                  <a:pt x="2888" y="334"/>
                </a:lnTo>
                <a:lnTo>
                  <a:pt x="2905" y="272"/>
                </a:lnTo>
                <a:lnTo>
                  <a:pt x="2926" y="215"/>
                </a:lnTo>
                <a:lnTo>
                  <a:pt x="2954" y="161"/>
                </a:lnTo>
                <a:lnTo>
                  <a:pt x="2989" y="112"/>
                </a:lnTo>
                <a:lnTo>
                  <a:pt x="3030" y="73"/>
                </a:lnTo>
                <a:lnTo>
                  <a:pt x="3075" y="41"/>
                </a:lnTo>
                <a:lnTo>
                  <a:pt x="3125" y="19"/>
                </a:lnTo>
                <a:lnTo>
                  <a:pt x="3179" y="4"/>
                </a:lnTo>
                <a:lnTo>
                  <a:pt x="32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CustomShape 7">
            <a:extLst>
              <a:ext uri="{FF2B5EF4-FFF2-40B4-BE49-F238E27FC236}">
                <a16:creationId xmlns:a16="http://schemas.microsoft.com/office/drawing/2014/main" id="{E5859A5D-0148-4B0B-997D-95CA425BC31B}"/>
              </a:ext>
            </a:extLst>
          </p:cNvPr>
          <p:cNvSpPr/>
          <p:nvPr/>
        </p:nvSpPr>
        <p:spPr>
          <a:xfrm>
            <a:off x="233280" y="209880"/>
            <a:ext cx="960768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spc="-1" dirty="0">
                <a:solidFill>
                  <a:srgbClr val="FFFFFF"/>
                </a:solidFill>
                <a:latin typeface="Arial Black"/>
              </a:rPr>
              <a:t>Estructura ISO 27002:2013</a:t>
            </a:r>
            <a:endParaRPr lang="es-EC" sz="2800" spc="-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A92BE02-08EB-4427-A4B8-29029206AE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0066" y="1201688"/>
            <a:ext cx="9433756" cy="521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94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453960" y="209880"/>
            <a:ext cx="960768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strike="noStrike" spc="-1" dirty="0">
                <a:solidFill>
                  <a:srgbClr val="FFFFFF"/>
                </a:solidFill>
                <a:latin typeface="Arial Black"/>
              </a:rPr>
              <a:t>Estructura del Anexo – EGSI </a:t>
            </a:r>
            <a:r>
              <a:rPr lang="es-EC" b="1" strike="noStrike" spc="-1" dirty="0">
                <a:solidFill>
                  <a:srgbClr val="FFFFFF"/>
                </a:solidFill>
                <a:latin typeface="Arial Black"/>
              </a:rPr>
              <a:t>Versión 2.0</a:t>
            </a:r>
            <a:endParaRPr lang="es-EC" b="1" strike="noStrike" spc="-1" dirty="0">
              <a:latin typeface="Arial"/>
            </a:endParaRPr>
          </a:p>
        </p:txBody>
      </p:sp>
      <p:grpSp>
        <p:nvGrpSpPr>
          <p:cNvPr id="172" name="Group 9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grpSp>
        <p:nvGrpSpPr>
          <p:cNvPr id="35" name="Group 2">
            <a:extLst>
              <a:ext uri="{FF2B5EF4-FFF2-40B4-BE49-F238E27FC236}">
                <a16:creationId xmlns:a16="http://schemas.microsoft.com/office/drawing/2014/main" id="{25C16C11-F822-4FB3-B616-7AAF9E4D09EB}"/>
              </a:ext>
            </a:extLst>
          </p:cNvPr>
          <p:cNvGrpSpPr/>
          <p:nvPr/>
        </p:nvGrpSpPr>
        <p:grpSpPr>
          <a:xfrm>
            <a:off x="7577224" y="1805866"/>
            <a:ext cx="3526204" cy="906463"/>
            <a:chOff x="8338339" y="1796853"/>
            <a:chExt cx="2036763" cy="906463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5E07AD3F-6A25-4687-942A-9F5C3E712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8339" y="1796853"/>
              <a:ext cx="2036763" cy="906463"/>
            </a:xfrm>
            <a:custGeom>
              <a:avLst/>
              <a:gdLst>
                <a:gd name="T0" fmla="*/ 668 w 671"/>
                <a:gd name="T1" fmla="*/ 143 h 298"/>
                <a:gd name="T2" fmla="*/ 558 w 671"/>
                <a:gd name="T3" fmla="*/ 7 h 298"/>
                <a:gd name="T4" fmla="*/ 542 w 671"/>
                <a:gd name="T5" fmla="*/ 13 h 298"/>
                <a:gd name="T6" fmla="*/ 542 w 671"/>
                <a:gd name="T7" fmla="*/ 56 h 298"/>
                <a:gd name="T8" fmla="*/ 0 w 671"/>
                <a:gd name="T9" fmla="*/ 56 h 298"/>
                <a:gd name="T10" fmla="*/ 0 w 671"/>
                <a:gd name="T11" fmla="*/ 242 h 298"/>
                <a:gd name="T12" fmla="*/ 542 w 671"/>
                <a:gd name="T13" fmla="*/ 242 h 298"/>
                <a:gd name="T14" fmla="*/ 542 w 671"/>
                <a:gd name="T15" fmla="*/ 285 h 298"/>
                <a:gd name="T16" fmla="*/ 558 w 671"/>
                <a:gd name="T17" fmla="*/ 291 h 298"/>
                <a:gd name="T18" fmla="*/ 668 w 671"/>
                <a:gd name="T19" fmla="*/ 155 h 298"/>
                <a:gd name="T20" fmla="*/ 668 w 671"/>
                <a:gd name="T21" fmla="*/ 14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1" h="298">
                  <a:moveTo>
                    <a:pt x="668" y="143"/>
                  </a:moveTo>
                  <a:cubicBezTo>
                    <a:pt x="558" y="7"/>
                    <a:pt x="558" y="7"/>
                    <a:pt x="558" y="7"/>
                  </a:cubicBezTo>
                  <a:cubicBezTo>
                    <a:pt x="553" y="0"/>
                    <a:pt x="542" y="4"/>
                    <a:pt x="542" y="13"/>
                  </a:cubicBezTo>
                  <a:cubicBezTo>
                    <a:pt x="542" y="56"/>
                    <a:pt x="542" y="56"/>
                    <a:pt x="542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542" y="242"/>
                    <a:pt x="542" y="242"/>
                    <a:pt x="542" y="242"/>
                  </a:cubicBezTo>
                  <a:cubicBezTo>
                    <a:pt x="542" y="285"/>
                    <a:pt x="542" y="285"/>
                    <a:pt x="542" y="285"/>
                  </a:cubicBezTo>
                  <a:cubicBezTo>
                    <a:pt x="542" y="294"/>
                    <a:pt x="553" y="298"/>
                    <a:pt x="558" y="291"/>
                  </a:cubicBezTo>
                  <a:cubicBezTo>
                    <a:pt x="668" y="155"/>
                    <a:pt x="668" y="155"/>
                    <a:pt x="668" y="155"/>
                  </a:cubicBezTo>
                  <a:cubicBezTo>
                    <a:pt x="671" y="151"/>
                    <a:pt x="671" y="146"/>
                    <a:pt x="668" y="143"/>
                  </a:cubicBezTo>
                  <a:close/>
                </a:path>
              </a:pathLst>
            </a:custGeom>
            <a:solidFill>
              <a:srgbClr val="FF005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IN" sz="2400" b="1" spc="-1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7" name="TextBox 16">
              <a:extLst>
                <a:ext uri="{FF2B5EF4-FFF2-40B4-BE49-F238E27FC236}">
                  <a16:creationId xmlns:a16="http://schemas.microsoft.com/office/drawing/2014/main" id="{BD1EC387-1FAB-4146-97C4-A6E38435EDF5}"/>
                </a:ext>
              </a:extLst>
            </p:cNvPr>
            <p:cNvSpPr txBox="1"/>
            <p:nvPr/>
          </p:nvSpPr>
          <p:spPr>
            <a:xfrm>
              <a:off x="8908386" y="2075357"/>
              <a:ext cx="728879" cy="338554"/>
            </a:xfrm>
            <a:prstGeom prst="rect">
              <a:avLst/>
            </a:prstGeom>
            <a:solidFill>
              <a:srgbClr val="FF005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s-EC"/>
              </a:defPPr>
              <a:lvl1pPr algn="ctr">
                <a:defRPr sz="2400" b="1" spc="-1">
                  <a:solidFill>
                    <a:srgbClr val="FFFFFF"/>
                  </a:solidFill>
                  <a:latin typeface="Calibri"/>
                </a:defRPr>
              </a:lvl1pPr>
            </a:lstStyle>
            <a:p>
              <a:r>
                <a:rPr lang="en-GB"/>
                <a:t>Anexo C</a:t>
              </a:r>
              <a:endParaRPr lang="en-IN" dirty="0"/>
            </a:p>
          </p:txBody>
        </p:sp>
      </p:grpSp>
      <p:grpSp>
        <p:nvGrpSpPr>
          <p:cNvPr id="38" name="Group 3">
            <a:extLst>
              <a:ext uri="{FF2B5EF4-FFF2-40B4-BE49-F238E27FC236}">
                <a16:creationId xmlns:a16="http://schemas.microsoft.com/office/drawing/2014/main" id="{D37761EF-E0BC-42C9-9AE5-FC581C82FF58}"/>
              </a:ext>
            </a:extLst>
          </p:cNvPr>
          <p:cNvGrpSpPr/>
          <p:nvPr/>
        </p:nvGrpSpPr>
        <p:grpSpPr>
          <a:xfrm>
            <a:off x="4643147" y="1805866"/>
            <a:ext cx="3534451" cy="906463"/>
            <a:chOff x="5825271" y="1796853"/>
            <a:chExt cx="2041525" cy="906463"/>
          </a:xfrm>
        </p:grpSpPr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CACDD952-A010-4211-B784-C09944949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5271" y="1796853"/>
              <a:ext cx="2041525" cy="906463"/>
            </a:xfrm>
            <a:custGeom>
              <a:avLst/>
              <a:gdLst>
                <a:gd name="T0" fmla="*/ 670 w 673"/>
                <a:gd name="T1" fmla="*/ 143 h 298"/>
                <a:gd name="T2" fmla="*/ 560 w 673"/>
                <a:gd name="T3" fmla="*/ 7 h 298"/>
                <a:gd name="T4" fmla="*/ 543 w 673"/>
                <a:gd name="T5" fmla="*/ 13 h 298"/>
                <a:gd name="T6" fmla="*/ 543 w 673"/>
                <a:gd name="T7" fmla="*/ 56 h 298"/>
                <a:gd name="T8" fmla="*/ 0 w 673"/>
                <a:gd name="T9" fmla="*/ 56 h 298"/>
                <a:gd name="T10" fmla="*/ 0 w 673"/>
                <a:gd name="T11" fmla="*/ 242 h 298"/>
                <a:gd name="T12" fmla="*/ 543 w 673"/>
                <a:gd name="T13" fmla="*/ 242 h 298"/>
                <a:gd name="T14" fmla="*/ 543 w 673"/>
                <a:gd name="T15" fmla="*/ 285 h 298"/>
                <a:gd name="T16" fmla="*/ 560 w 673"/>
                <a:gd name="T17" fmla="*/ 291 h 298"/>
                <a:gd name="T18" fmla="*/ 670 w 673"/>
                <a:gd name="T19" fmla="*/ 155 h 298"/>
                <a:gd name="T20" fmla="*/ 670 w 673"/>
                <a:gd name="T21" fmla="*/ 14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3" h="298">
                  <a:moveTo>
                    <a:pt x="670" y="143"/>
                  </a:moveTo>
                  <a:cubicBezTo>
                    <a:pt x="560" y="7"/>
                    <a:pt x="560" y="7"/>
                    <a:pt x="560" y="7"/>
                  </a:cubicBezTo>
                  <a:cubicBezTo>
                    <a:pt x="554" y="0"/>
                    <a:pt x="543" y="4"/>
                    <a:pt x="543" y="13"/>
                  </a:cubicBezTo>
                  <a:cubicBezTo>
                    <a:pt x="543" y="56"/>
                    <a:pt x="543" y="56"/>
                    <a:pt x="543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543" y="242"/>
                    <a:pt x="543" y="242"/>
                    <a:pt x="543" y="242"/>
                  </a:cubicBezTo>
                  <a:cubicBezTo>
                    <a:pt x="543" y="285"/>
                    <a:pt x="543" y="285"/>
                    <a:pt x="543" y="285"/>
                  </a:cubicBezTo>
                  <a:cubicBezTo>
                    <a:pt x="543" y="294"/>
                    <a:pt x="554" y="298"/>
                    <a:pt x="560" y="291"/>
                  </a:cubicBezTo>
                  <a:cubicBezTo>
                    <a:pt x="670" y="155"/>
                    <a:pt x="670" y="155"/>
                    <a:pt x="670" y="155"/>
                  </a:cubicBezTo>
                  <a:cubicBezTo>
                    <a:pt x="673" y="151"/>
                    <a:pt x="673" y="146"/>
                    <a:pt x="670" y="143"/>
                  </a:cubicBez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TextBox 18">
              <a:extLst>
                <a:ext uri="{FF2B5EF4-FFF2-40B4-BE49-F238E27FC236}">
                  <a16:creationId xmlns:a16="http://schemas.microsoft.com/office/drawing/2014/main" id="{E6E42DFB-4E19-4146-9073-A33C0D27E8BC}"/>
                </a:ext>
              </a:extLst>
            </p:cNvPr>
            <p:cNvSpPr txBox="1"/>
            <p:nvPr/>
          </p:nvSpPr>
          <p:spPr>
            <a:xfrm>
              <a:off x="6405887" y="2075357"/>
              <a:ext cx="720448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160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Anexo B</a:t>
              </a:r>
              <a:endParaRPr lang="en-IN" sz="16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">
            <a:extLst>
              <a:ext uri="{FF2B5EF4-FFF2-40B4-BE49-F238E27FC236}">
                <a16:creationId xmlns:a16="http://schemas.microsoft.com/office/drawing/2014/main" id="{0B009E18-29B1-4B9B-A790-B986757B8B2D}"/>
              </a:ext>
            </a:extLst>
          </p:cNvPr>
          <p:cNvGrpSpPr/>
          <p:nvPr/>
        </p:nvGrpSpPr>
        <p:grpSpPr>
          <a:xfrm>
            <a:off x="1808365" y="1805866"/>
            <a:ext cx="3534451" cy="906463"/>
            <a:chOff x="3359939" y="1796853"/>
            <a:chExt cx="2041525" cy="906463"/>
          </a:xfrm>
        </p:grpSpPr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C7BF98B0-33D3-4666-9DB1-665F1E175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939" y="1796853"/>
              <a:ext cx="2041525" cy="906463"/>
            </a:xfrm>
            <a:custGeom>
              <a:avLst/>
              <a:gdLst>
                <a:gd name="T0" fmla="*/ 670 w 673"/>
                <a:gd name="T1" fmla="*/ 143 h 298"/>
                <a:gd name="T2" fmla="*/ 560 w 673"/>
                <a:gd name="T3" fmla="*/ 7 h 298"/>
                <a:gd name="T4" fmla="*/ 543 w 673"/>
                <a:gd name="T5" fmla="*/ 13 h 298"/>
                <a:gd name="T6" fmla="*/ 543 w 673"/>
                <a:gd name="T7" fmla="*/ 56 h 298"/>
                <a:gd name="T8" fmla="*/ 165 w 673"/>
                <a:gd name="T9" fmla="*/ 56 h 298"/>
                <a:gd name="T10" fmla="*/ 0 w 673"/>
                <a:gd name="T11" fmla="*/ 90 h 298"/>
                <a:gd name="T12" fmla="*/ 81 w 673"/>
                <a:gd name="T13" fmla="*/ 258 h 298"/>
                <a:gd name="T14" fmla="*/ 165 w 673"/>
                <a:gd name="T15" fmla="*/ 242 h 298"/>
                <a:gd name="T16" fmla="*/ 543 w 673"/>
                <a:gd name="T17" fmla="*/ 242 h 298"/>
                <a:gd name="T18" fmla="*/ 543 w 673"/>
                <a:gd name="T19" fmla="*/ 285 h 298"/>
                <a:gd name="T20" fmla="*/ 560 w 673"/>
                <a:gd name="T21" fmla="*/ 291 h 298"/>
                <a:gd name="T22" fmla="*/ 670 w 673"/>
                <a:gd name="T23" fmla="*/ 155 h 298"/>
                <a:gd name="T24" fmla="*/ 670 w 673"/>
                <a:gd name="T25" fmla="*/ 14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3" h="298">
                  <a:moveTo>
                    <a:pt x="670" y="143"/>
                  </a:moveTo>
                  <a:cubicBezTo>
                    <a:pt x="560" y="7"/>
                    <a:pt x="560" y="7"/>
                    <a:pt x="560" y="7"/>
                  </a:cubicBezTo>
                  <a:cubicBezTo>
                    <a:pt x="554" y="0"/>
                    <a:pt x="543" y="4"/>
                    <a:pt x="543" y="13"/>
                  </a:cubicBezTo>
                  <a:cubicBezTo>
                    <a:pt x="543" y="56"/>
                    <a:pt x="543" y="56"/>
                    <a:pt x="543" y="56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06" y="56"/>
                    <a:pt x="50" y="68"/>
                    <a:pt x="0" y="90"/>
                  </a:cubicBezTo>
                  <a:cubicBezTo>
                    <a:pt x="81" y="258"/>
                    <a:pt x="81" y="258"/>
                    <a:pt x="81" y="258"/>
                  </a:cubicBezTo>
                  <a:cubicBezTo>
                    <a:pt x="107" y="248"/>
                    <a:pt x="136" y="242"/>
                    <a:pt x="165" y="242"/>
                  </a:cubicBezTo>
                  <a:cubicBezTo>
                    <a:pt x="543" y="242"/>
                    <a:pt x="543" y="242"/>
                    <a:pt x="543" y="242"/>
                  </a:cubicBezTo>
                  <a:cubicBezTo>
                    <a:pt x="543" y="285"/>
                    <a:pt x="543" y="285"/>
                    <a:pt x="543" y="285"/>
                  </a:cubicBezTo>
                  <a:cubicBezTo>
                    <a:pt x="543" y="294"/>
                    <a:pt x="554" y="298"/>
                    <a:pt x="560" y="291"/>
                  </a:cubicBezTo>
                  <a:cubicBezTo>
                    <a:pt x="670" y="155"/>
                    <a:pt x="670" y="155"/>
                    <a:pt x="670" y="155"/>
                  </a:cubicBezTo>
                  <a:cubicBezTo>
                    <a:pt x="673" y="151"/>
                    <a:pt x="673" y="146"/>
                    <a:pt x="670" y="143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" name="TextBox 19">
              <a:extLst>
                <a:ext uri="{FF2B5EF4-FFF2-40B4-BE49-F238E27FC236}">
                  <a16:creationId xmlns:a16="http://schemas.microsoft.com/office/drawing/2014/main" id="{1D706562-015A-4C78-9D51-9141F2D43D6D}"/>
                </a:ext>
              </a:extLst>
            </p:cNvPr>
            <p:cNvSpPr txBox="1"/>
            <p:nvPr/>
          </p:nvSpPr>
          <p:spPr>
            <a:xfrm>
              <a:off x="4042607" y="2075357"/>
              <a:ext cx="711922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GB" sz="160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Anexo A</a:t>
              </a:r>
              <a:endParaRPr lang="en-IN" sz="16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Freeform 9">
            <a:extLst>
              <a:ext uri="{FF2B5EF4-FFF2-40B4-BE49-F238E27FC236}">
                <a16:creationId xmlns:a16="http://schemas.microsoft.com/office/drawing/2014/main" id="{CCAB0FDD-9A2E-4B7D-9F38-5D8E416C6C93}"/>
              </a:ext>
            </a:extLst>
          </p:cNvPr>
          <p:cNvSpPr>
            <a:spLocks/>
          </p:cNvSpPr>
          <p:nvPr/>
        </p:nvSpPr>
        <p:spPr bwMode="auto">
          <a:xfrm>
            <a:off x="711200" y="1918579"/>
            <a:ext cx="3402984" cy="4422775"/>
          </a:xfrm>
          <a:custGeom>
            <a:avLst/>
            <a:gdLst>
              <a:gd name="T0" fmla="*/ 526 w 862"/>
              <a:gd name="T1" fmla="*/ 752 h 1456"/>
              <a:gd name="T2" fmla="*/ 322 w 862"/>
              <a:gd name="T3" fmla="*/ 706 h 1456"/>
              <a:gd name="T4" fmla="*/ 189 w 862"/>
              <a:gd name="T5" fmla="*/ 474 h 1456"/>
              <a:gd name="T6" fmla="*/ 189 w 862"/>
              <a:gd name="T7" fmla="*/ 474 h 1456"/>
              <a:gd name="T8" fmla="*/ 354 w 862"/>
              <a:gd name="T9" fmla="*/ 226 h 1456"/>
              <a:gd name="T10" fmla="*/ 362 w 862"/>
              <a:gd name="T11" fmla="*/ 244 h 1456"/>
              <a:gd name="T12" fmla="*/ 371 w 862"/>
              <a:gd name="T13" fmla="*/ 263 h 1456"/>
              <a:gd name="T14" fmla="*/ 389 w 862"/>
              <a:gd name="T15" fmla="*/ 261 h 1456"/>
              <a:gd name="T16" fmla="*/ 431 w 862"/>
              <a:gd name="T17" fmla="*/ 91 h 1456"/>
              <a:gd name="T18" fmla="*/ 426 w 862"/>
              <a:gd name="T19" fmla="*/ 81 h 1456"/>
              <a:gd name="T20" fmla="*/ 269 w 862"/>
              <a:gd name="T21" fmla="*/ 3 h 1456"/>
              <a:gd name="T22" fmla="*/ 257 w 862"/>
              <a:gd name="T23" fmla="*/ 16 h 1456"/>
              <a:gd name="T24" fmla="*/ 275 w 862"/>
              <a:gd name="T25" fmla="*/ 55 h 1456"/>
              <a:gd name="T26" fmla="*/ 276 w 862"/>
              <a:gd name="T27" fmla="*/ 58 h 1456"/>
              <a:gd name="T28" fmla="*/ 238 w 862"/>
              <a:gd name="T29" fmla="*/ 79 h 1456"/>
              <a:gd name="T30" fmla="*/ 238 w 862"/>
              <a:gd name="T31" fmla="*/ 79 h 1456"/>
              <a:gd name="T32" fmla="*/ 8 w 862"/>
              <a:gd name="T33" fmla="*/ 428 h 1456"/>
              <a:gd name="T34" fmla="*/ 43 w 862"/>
              <a:gd name="T35" fmla="*/ 633 h 1456"/>
              <a:gd name="T36" fmla="*/ 57 w 862"/>
              <a:gd name="T37" fmla="*/ 718 h 1456"/>
              <a:gd name="T38" fmla="*/ 1 w 862"/>
              <a:gd name="T39" fmla="*/ 840 h 1456"/>
              <a:gd name="T40" fmla="*/ 59 w 862"/>
              <a:gd name="T41" fmla="*/ 879 h 1456"/>
              <a:gd name="T42" fmla="*/ 69 w 862"/>
              <a:gd name="T43" fmla="*/ 914 h 1456"/>
              <a:gd name="T44" fmla="*/ 69 w 862"/>
              <a:gd name="T45" fmla="*/ 961 h 1456"/>
              <a:gd name="T46" fmla="*/ 96 w 862"/>
              <a:gd name="T47" fmla="*/ 984 h 1456"/>
              <a:gd name="T48" fmla="*/ 94 w 862"/>
              <a:gd name="T49" fmla="*/ 998 h 1456"/>
              <a:gd name="T50" fmla="*/ 104 w 862"/>
              <a:gd name="T51" fmla="*/ 1046 h 1456"/>
              <a:gd name="T52" fmla="*/ 118 w 862"/>
              <a:gd name="T53" fmla="*/ 1104 h 1456"/>
              <a:gd name="T54" fmla="*/ 130 w 862"/>
              <a:gd name="T55" fmla="*/ 1178 h 1456"/>
              <a:gd name="T56" fmla="*/ 264 w 862"/>
              <a:gd name="T57" fmla="*/ 1196 h 1456"/>
              <a:gd name="T58" fmla="*/ 411 w 862"/>
              <a:gd name="T59" fmla="*/ 1225 h 1456"/>
              <a:gd name="T60" fmla="*/ 517 w 862"/>
              <a:gd name="T61" fmla="*/ 1456 h 1456"/>
              <a:gd name="T62" fmla="*/ 655 w 862"/>
              <a:gd name="T63" fmla="*/ 1268 h 1456"/>
              <a:gd name="T64" fmla="*/ 853 w 862"/>
              <a:gd name="T65" fmla="*/ 1122 h 1456"/>
              <a:gd name="T66" fmla="*/ 862 w 862"/>
              <a:gd name="T67" fmla="*/ 1106 h 1456"/>
              <a:gd name="T68" fmla="*/ 862 w 862"/>
              <a:gd name="T69" fmla="*/ 1104 h 1456"/>
              <a:gd name="T70" fmla="*/ 856 w 862"/>
              <a:gd name="T71" fmla="*/ 1016 h 1456"/>
              <a:gd name="T72" fmla="*/ 526 w 862"/>
              <a:gd name="T73" fmla="*/ 752 h 1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62" h="1456">
                <a:moveTo>
                  <a:pt x="526" y="752"/>
                </a:moveTo>
                <a:cubicBezTo>
                  <a:pt x="414" y="748"/>
                  <a:pt x="354" y="727"/>
                  <a:pt x="322" y="706"/>
                </a:cubicBezTo>
                <a:cubicBezTo>
                  <a:pt x="243" y="659"/>
                  <a:pt x="189" y="572"/>
                  <a:pt x="189" y="474"/>
                </a:cubicBezTo>
                <a:cubicBezTo>
                  <a:pt x="189" y="474"/>
                  <a:pt x="189" y="474"/>
                  <a:pt x="189" y="474"/>
                </a:cubicBezTo>
                <a:cubicBezTo>
                  <a:pt x="189" y="363"/>
                  <a:pt x="257" y="267"/>
                  <a:pt x="354" y="226"/>
                </a:cubicBezTo>
                <a:cubicBezTo>
                  <a:pt x="362" y="244"/>
                  <a:pt x="362" y="244"/>
                  <a:pt x="362" y="244"/>
                </a:cubicBezTo>
                <a:cubicBezTo>
                  <a:pt x="371" y="263"/>
                  <a:pt x="371" y="263"/>
                  <a:pt x="371" y="263"/>
                </a:cubicBezTo>
                <a:cubicBezTo>
                  <a:pt x="375" y="271"/>
                  <a:pt x="386" y="270"/>
                  <a:pt x="389" y="261"/>
                </a:cubicBezTo>
                <a:cubicBezTo>
                  <a:pt x="431" y="91"/>
                  <a:pt x="431" y="91"/>
                  <a:pt x="431" y="91"/>
                </a:cubicBezTo>
                <a:cubicBezTo>
                  <a:pt x="432" y="87"/>
                  <a:pt x="430" y="83"/>
                  <a:pt x="426" y="81"/>
                </a:cubicBezTo>
                <a:cubicBezTo>
                  <a:pt x="269" y="3"/>
                  <a:pt x="269" y="3"/>
                  <a:pt x="269" y="3"/>
                </a:cubicBezTo>
                <a:cubicBezTo>
                  <a:pt x="262" y="0"/>
                  <a:pt x="253" y="8"/>
                  <a:pt x="257" y="16"/>
                </a:cubicBezTo>
                <a:cubicBezTo>
                  <a:pt x="275" y="55"/>
                  <a:pt x="275" y="55"/>
                  <a:pt x="275" y="55"/>
                </a:cubicBezTo>
                <a:cubicBezTo>
                  <a:pt x="276" y="58"/>
                  <a:pt x="276" y="58"/>
                  <a:pt x="276" y="58"/>
                </a:cubicBezTo>
                <a:cubicBezTo>
                  <a:pt x="263" y="64"/>
                  <a:pt x="250" y="71"/>
                  <a:pt x="238" y="79"/>
                </a:cubicBezTo>
                <a:cubicBezTo>
                  <a:pt x="238" y="79"/>
                  <a:pt x="238" y="79"/>
                  <a:pt x="238" y="79"/>
                </a:cubicBezTo>
                <a:cubicBezTo>
                  <a:pt x="110" y="151"/>
                  <a:pt x="18" y="272"/>
                  <a:pt x="8" y="428"/>
                </a:cubicBezTo>
                <a:cubicBezTo>
                  <a:pt x="1" y="519"/>
                  <a:pt x="20" y="565"/>
                  <a:pt x="43" y="633"/>
                </a:cubicBezTo>
                <a:cubicBezTo>
                  <a:pt x="62" y="687"/>
                  <a:pt x="57" y="718"/>
                  <a:pt x="57" y="718"/>
                </a:cubicBezTo>
                <a:cubicBezTo>
                  <a:pt x="36" y="756"/>
                  <a:pt x="0" y="825"/>
                  <a:pt x="1" y="840"/>
                </a:cubicBezTo>
                <a:cubicBezTo>
                  <a:pt x="1" y="840"/>
                  <a:pt x="0" y="878"/>
                  <a:pt x="59" y="879"/>
                </a:cubicBezTo>
                <a:cubicBezTo>
                  <a:pt x="59" y="879"/>
                  <a:pt x="74" y="881"/>
                  <a:pt x="69" y="914"/>
                </a:cubicBezTo>
                <a:cubicBezTo>
                  <a:pt x="69" y="961"/>
                  <a:pt x="69" y="961"/>
                  <a:pt x="69" y="961"/>
                </a:cubicBezTo>
                <a:cubicBezTo>
                  <a:pt x="69" y="961"/>
                  <a:pt x="71" y="975"/>
                  <a:pt x="96" y="984"/>
                </a:cubicBezTo>
                <a:cubicBezTo>
                  <a:pt x="96" y="984"/>
                  <a:pt x="101" y="989"/>
                  <a:pt x="94" y="998"/>
                </a:cubicBezTo>
                <a:cubicBezTo>
                  <a:pt x="94" y="998"/>
                  <a:pt x="80" y="1013"/>
                  <a:pt x="104" y="1046"/>
                </a:cubicBezTo>
                <a:cubicBezTo>
                  <a:pt x="113" y="1058"/>
                  <a:pt x="126" y="1073"/>
                  <a:pt x="118" y="1104"/>
                </a:cubicBezTo>
                <a:cubicBezTo>
                  <a:pt x="118" y="1104"/>
                  <a:pt x="107" y="1163"/>
                  <a:pt x="130" y="1178"/>
                </a:cubicBezTo>
                <a:cubicBezTo>
                  <a:pt x="130" y="1178"/>
                  <a:pt x="157" y="1209"/>
                  <a:pt x="264" y="1196"/>
                </a:cubicBezTo>
                <a:cubicBezTo>
                  <a:pt x="301" y="1191"/>
                  <a:pt x="370" y="1173"/>
                  <a:pt x="411" y="1225"/>
                </a:cubicBezTo>
                <a:cubicBezTo>
                  <a:pt x="411" y="1225"/>
                  <a:pt x="509" y="1412"/>
                  <a:pt x="517" y="1456"/>
                </a:cubicBezTo>
                <a:cubicBezTo>
                  <a:pt x="517" y="1456"/>
                  <a:pt x="571" y="1359"/>
                  <a:pt x="655" y="1268"/>
                </a:cubicBezTo>
                <a:cubicBezTo>
                  <a:pt x="710" y="1208"/>
                  <a:pt x="778" y="1149"/>
                  <a:pt x="853" y="1122"/>
                </a:cubicBezTo>
                <a:cubicBezTo>
                  <a:pt x="856" y="1117"/>
                  <a:pt x="859" y="1111"/>
                  <a:pt x="862" y="1106"/>
                </a:cubicBezTo>
                <a:cubicBezTo>
                  <a:pt x="862" y="1105"/>
                  <a:pt x="862" y="1105"/>
                  <a:pt x="862" y="1104"/>
                </a:cubicBezTo>
                <a:cubicBezTo>
                  <a:pt x="862" y="1078"/>
                  <a:pt x="861" y="1048"/>
                  <a:pt x="856" y="1016"/>
                </a:cubicBezTo>
                <a:cubicBezTo>
                  <a:pt x="829" y="876"/>
                  <a:pt x="727" y="760"/>
                  <a:pt x="526" y="75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5" name="TextBox 20">
            <a:extLst>
              <a:ext uri="{FF2B5EF4-FFF2-40B4-BE49-F238E27FC236}">
                <a16:creationId xmlns:a16="http://schemas.microsoft.com/office/drawing/2014/main" id="{9FC8E770-5BFA-46BE-B483-331654B39276}"/>
              </a:ext>
            </a:extLst>
          </p:cNvPr>
          <p:cNvSpPr txBox="1"/>
          <p:nvPr/>
        </p:nvSpPr>
        <p:spPr>
          <a:xfrm rot="17929624">
            <a:off x="1180976" y="2376730"/>
            <a:ext cx="1570452" cy="1461458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/>
            </a:prstTxWarp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Text</a:t>
            </a:r>
            <a:endParaRPr lang="en-IN" sz="16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24">
            <a:extLst>
              <a:ext uri="{FF2B5EF4-FFF2-40B4-BE49-F238E27FC236}">
                <a16:creationId xmlns:a16="http://schemas.microsoft.com/office/drawing/2014/main" id="{5C5A2EC2-244B-4A96-89EA-67969EE2855C}"/>
              </a:ext>
            </a:extLst>
          </p:cNvPr>
          <p:cNvSpPr txBox="1"/>
          <p:nvPr/>
        </p:nvSpPr>
        <p:spPr>
          <a:xfrm>
            <a:off x="4330200" y="2720835"/>
            <a:ext cx="3694040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600" kern="0">
                <a:latin typeface="Arial" pitchFamily="34" charset="0"/>
                <a:cs typeface="Arial" pitchFamily="34" charset="0"/>
              </a:rPr>
              <a:t>Guía del Estudio de Gestión de Riesgos de S.I.</a:t>
            </a:r>
          </a:p>
          <a:p>
            <a:pPr algn="ctr"/>
            <a:r>
              <a:rPr lang="en-US" sz="1600" kern="0">
                <a:latin typeface="Arial" pitchFamily="34" charset="0"/>
                <a:cs typeface="Arial" pitchFamily="34" charset="0"/>
              </a:rPr>
              <a:t>(NTE-INEN ISO/IEC 27005 &amp; MAGERIT)</a:t>
            </a:r>
            <a:endParaRPr lang="en-US" sz="16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25">
            <a:extLst>
              <a:ext uri="{FF2B5EF4-FFF2-40B4-BE49-F238E27FC236}">
                <a16:creationId xmlns:a16="http://schemas.microsoft.com/office/drawing/2014/main" id="{832472FC-E1BB-4E0B-BDCD-CDC223F9AF00}"/>
              </a:ext>
            </a:extLst>
          </p:cNvPr>
          <p:cNvSpPr txBox="1"/>
          <p:nvPr/>
        </p:nvSpPr>
        <p:spPr>
          <a:xfrm>
            <a:off x="7214273" y="989741"/>
            <a:ext cx="3526204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kern="0">
                <a:latin typeface="Arial" pitchFamily="34" charset="0"/>
                <a:cs typeface="Arial" pitchFamily="34" charset="0"/>
              </a:rPr>
              <a:t>Guía de implementación de controles</a:t>
            </a:r>
          </a:p>
          <a:p>
            <a:pPr algn="ctr"/>
            <a:r>
              <a:rPr lang="en-US" sz="1600" kern="0">
                <a:latin typeface="Arial" pitchFamily="34" charset="0"/>
                <a:cs typeface="Arial" pitchFamily="34" charset="0"/>
              </a:rPr>
              <a:t>(NTE-INEN ISO/IEC 27002)</a:t>
            </a:r>
            <a:endParaRPr lang="en-US" sz="16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27">
            <a:extLst>
              <a:ext uri="{FF2B5EF4-FFF2-40B4-BE49-F238E27FC236}">
                <a16:creationId xmlns:a16="http://schemas.microsoft.com/office/drawing/2014/main" id="{8F6CD1BA-1FAA-4E3B-8333-1B9AA789F74C}"/>
              </a:ext>
            </a:extLst>
          </p:cNvPr>
          <p:cNvSpPr txBox="1"/>
          <p:nvPr/>
        </p:nvSpPr>
        <p:spPr>
          <a:xfrm>
            <a:off x="1561469" y="1022840"/>
            <a:ext cx="3515122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kern="0">
                <a:latin typeface="Arial" pitchFamily="34" charset="0"/>
                <a:cs typeface="Arial" pitchFamily="34" charset="0"/>
              </a:rPr>
              <a:t>Guía de Requisitos de implementación</a:t>
            </a:r>
          </a:p>
          <a:p>
            <a:pPr algn="ctr"/>
            <a:r>
              <a:rPr lang="en-US" sz="1600" kern="0">
                <a:latin typeface="Arial" pitchFamily="34" charset="0"/>
                <a:cs typeface="Arial" pitchFamily="34" charset="0"/>
              </a:rPr>
              <a:t>(NTE-INEN ISO/IEC 27001)</a:t>
            </a:r>
            <a:endParaRPr lang="en-US" sz="16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33">
            <a:extLst>
              <a:ext uri="{FF2B5EF4-FFF2-40B4-BE49-F238E27FC236}">
                <a16:creationId xmlns:a16="http://schemas.microsoft.com/office/drawing/2014/main" id="{4664CF57-62F2-4CBC-BCCF-3795C1652CAC}"/>
              </a:ext>
            </a:extLst>
          </p:cNvPr>
          <p:cNvSpPr txBox="1"/>
          <p:nvPr/>
        </p:nvSpPr>
        <p:spPr>
          <a:xfrm>
            <a:off x="4315569" y="4056240"/>
            <a:ext cx="678785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200" ker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b="1">
                <a:solidFill>
                  <a:schemeClr val="tx1"/>
                </a:solidFill>
              </a:rPr>
              <a:t>ESQUEMA GUBERNAMENTAL DE SEGURIDAD DE LA INFORMACIÓN</a:t>
            </a:r>
          </a:p>
          <a:p>
            <a:pPr algn="l"/>
            <a:endParaRPr lang="en-US" sz="1600">
              <a:solidFill>
                <a:schemeClr val="tx1"/>
              </a:solidFill>
            </a:endParaRPr>
          </a:p>
          <a:p>
            <a:r>
              <a:rPr lang="en-US" sz="1600" i="1">
                <a:solidFill>
                  <a:schemeClr val="tx1"/>
                </a:solidFill>
              </a:rPr>
              <a:t>“El Sistema de Gestión de Seguridad de la Información de las Instituciones Públicas de la APCID”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50" name="Freeform 9">
            <a:extLst>
              <a:ext uri="{FF2B5EF4-FFF2-40B4-BE49-F238E27FC236}">
                <a16:creationId xmlns:a16="http://schemas.microsoft.com/office/drawing/2014/main" id="{F50E6746-DD63-4435-A47B-78C9F947E271}"/>
              </a:ext>
            </a:extLst>
          </p:cNvPr>
          <p:cNvSpPr>
            <a:spLocks/>
          </p:cNvSpPr>
          <p:nvPr/>
        </p:nvSpPr>
        <p:spPr bwMode="auto">
          <a:xfrm>
            <a:off x="711200" y="1918580"/>
            <a:ext cx="3402984" cy="4422775"/>
          </a:xfrm>
          <a:custGeom>
            <a:avLst/>
            <a:gdLst>
              <a:gd name="T0" fmla="*/ 526 w 862"/>
              <a:gd name="T1" fmla="*/ 752 h 1456"/>
              <a:gd name="T2" fmla="*/ 322 w 862"/>
              <a:gd name="T3" fmla="*/ 706 h 1456"/>
              <a:gd name="T4" fmla="*/ 189 w 862"/>
              <a:gd name="T5" fmla="*/ 474 h 1456"/>
              <a:gd name="T6" fmla="*/ 189 w 862"/>
              <a:gd name="T7" fmla="*/ 474 h 1456"/>
              <a:gd name="T8" fmla="*/ 354 w 862"/>
              <a:gd name="T9" fmla="*/ 226 h 1456"/>
              <a:gd name="T10" fmla="*/ 362 w 862"/>
              <a:gd name="T11" fmla="*/ 244 h 1456"/>
              <a:gd name="T12" fmla="*/ 371 w 862"/>
              <a:gd name="T13" fmla="*/ 263 h 1456"/>
              <a:gd name="T14" fmla="*/ 389 w 862"/>
              <a:gd name="T15" fmla="*/ 261 h 1456"/>
              <a:gd name="T16" fmla="*/ 431 w 862"/>
              <a:gd name="T17" fmla="*/ 91 h 1456"/>
              <a:gd name="T18" fmla="*/ 426 w 862"/>
              <a:gd name="T19" fmla="*/ 81 h 1456"/>
              <a:gd name="T20" fmla="*/ 269 w 862"/>
              <a:gd name="T21" fmla="*/ 3 h 1456"/>
              <a:gd name="T22" fmla="*/ 257 w 862"/>
              <a:gd name="T23" fmla="*/ 16 h 1456"/>
              <a:gd name="T24" fmla="*/ 275 w 862"/>
              <a:gd name="T25" fmla="*/ 55 h 1456"/>
              <a:gd name="T26" fmla="*/ 276 w 862"/>
              <a:gd name="T27" fmla="*/ 58 h 1456"/>
              <a:gd name="T28" fmla="*/ 238 w 862"/>
              <a:gd name="T29" fmla="*/ 79 h 1456"/>
              <a:gd name="T30" fmla="*/ 238 w 862"/>
              <a:gd name="T31" fmla="*/ 79 h 1456"/>
              <a:gd name="T32" fmla="*/ 8 w 862"/>
              <a:gd name="T33" fmla="*/ 428 h 1456"/>
              <a:gd name="T34" fmla="*/ 43 w 862"/>
              <a:gd name="T35" fmla="*/ 633 h 1456"/>
              <a:gd name="T36" fmla="*/ 57 w 862"/>
              <a:gd name="T37" fmla="*/ 718 h 1456"/>
              <a:gd name="T38" fmla="*/ 1 w 862"/>
              <a:gd name="T39" fmla="*/ 840 h 1456"/>
              <a:gd name="T40" fmla="*/ 59 w 862"/>
              <a:gd name="T41" fmla="*/ 879 h 1456"/>
              <a:gd name="T42" fmla="*/ 69 w 862"/>
              <a:gd name="T43" fmla="*/ 914 h 1456"/>
              <a:gd name="T44" fmla="*/ 69 w 862"/>
              <a:gd name="T45" fmla="*/ 961 h 1456"/>
              <a:gd name="T46" fmla="*/ 96 w 862"/>
              <a:gd name="T47" fmla="*/ 984 h 1456"/>
              <a:gd name="T48" fmla="*/ 94 w 862"/>
              <a:gd name="T49" fmla="*/ 998 h 1456"/>
              <a:gd name="T50" fmla="*/ 104 w 862"/>
              <a:gd name="T51" fmla="*/ 1046 h 1456"/>
              <a:gd name="T52" fmla="*/ 118 w 862"/>
              <a:gd name="T53" fmla="*/ 1104 h 1456"/>
              <a:gd name="T54" fmla="*/ 130 w 862"/>
              <a:gd name="T55" fmla="*/ 1178 h 1456"/>
              <a:gd name="T56" fmla="*/ 264 w 862"/>
              <a:gd name="T57" fmla="*/ 1196 h 1456"/>
              <a:gd name="T58" fmla="*/ 411 w 862"/>
              <a:gd name="T59" fmla="*/ 1225 h 1456"/>
              <a:gd name="T60" fmla="*/ 517 w 862"/>
              <a:gd name="T61" fmla="*/ 1456 h 1456"/>
              <a:gd name="T62" fmla="*/ 655 w 862"/>
              <a:gd name="T63" fmla="*/ 1268 h 1456"/>
              <a:gd name="T64" fmla="*/ 853 w 862"/>
              <a:gd name="T65" fmla="*/ 1122 h 1456"/>
              <a:gd name="T66" fmla="*/ 862 w 862"/>
              <a:gd name="T67" fmla="*/ 1106 h 1456"/>
              <a:gd name="T68" fmla="*/ 862 w 862"/>
              <a:gd name="T69" fmla="*/ 1104 h 1456"/>
              <a:gd name="T70" fmla="*/ 856 w 862"/>
              <a:gd name="T71" fmla="*/ 1016 h 1456"/>
              <a:gd name="T72" fmla="*/ 526 w 862"/>
              <a:gd name="T73" fmla="*/ 752 h 1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62" h="1456">
                <a:moveTo>
                  <a:pt x="526" y="752"/>
                </a:moveTo>
                <a:cubicBezTo>
                  <a:pt x="414" y="748"/>
                  <a:pt x="354" y="727"/>
                  <a:pt x="322" y="706"/>
                </a:cubicBezTo>
                <a:cubicBezTo>
                  <a:pt x="243" y="659"/>
                  <a:pt x="189" y="572"/>
                  <a:pt x="189" y="474"/>
                </a:cubicBezTo>
                <a:cubicBezTo>
                  <a:pt x="189" y="474"/>
                  <a:pt x="189" y="474"/>
                  <a:pt x="189" y="474"/>
                </a:cubicBezTo>
                <a:cubicBezTo>
                  <a:pt x="189" y="363"/>
                  <a:pt x="257" y="267"/>
                  <a:pt x="354" y="226"/>
                </a:cubicBezTo>
                <a:cubicBezTo>
                  <a:pt x="362" y="244"/>
                  <a:pt x="362" y="244"/>
                  <a:pt x="362" y="244"/>
                </a:cubicBezTo>
                <a:cubicBezTo>
                  <a:pt x="371" y="263"/>
                  <a:pt x="371" y="263"/>
                  <a:pt x="371" y="263"/>
                </a:cubicBezTo>
                <a:cubicBezTo>
                  <a:pt x="375" y="271"/>
                  <a:pt x="386" y="270"/>
                  <a:pt x="389" y="261"/>
                </a:cubicBezTo>
                <a:cubicBezTo>
                  <a:pt x="431" y="91"/>
                  <a:pt x="431" y="91"/>
                  <a:pt x="431" y="91"/>
                </a:cubicBezTo>
                <a:cubicBezTo>
                  <a:pt x="432" y="87"/>
                  <a:pt x="430" y="83"/>
                  <a:pt x="426" y="81"/>
                </a:cubicBezTo>
                <a:cubicBezTo>
                  <a:pt x="269" y="3"/>
                  <a:pt x="269" y="3"/>
                  <a:pt x="269" y="3"/>
                </a:cubicBezTo>
                <a:cubicBezTo>
                  <a:pt x="262" y="0"/>
                  <a:pt x="253" y="8"/>
                  <a:pt x="257" y="16"/>
                </a:cubicBezTo>
                <a:cubicBezTo>
                  <a:pt x="275" y="55"/>
                  <a:pt x="275" y="55"/>
                  <a:pt x="275" y="55"/>
                </a:cubicBezTo>
                <a:cubicBezTo>
                  <a:pt x="276" y="58"/>
                  <a:pt x="276" y="58"/>
                  <a:pt x="276" y="58"/>
                </a:cubicBezTo>
                <a:cubicBezTo>
                  <a:pt x="263" y="64"/>
                  <a:pt x="250" y="71"/>
                  <a:pt x="238" y="79"/>
                </a:cubicBezTo>
                <a:cubicBezTo>
                  <a:pt x="238" y="79"/>
                  <a:pt x="238" y="79"/>
                  <a:pt x="238" y="79"/>
                </a:cubicBezTo>
                <a:cubicBezTo>
                  <a:pt x="110" y="151"/>
                  <a:pt x="18" y="272"/>
                  <a:pt x="8" y="428"/>
                </a:cubicBezTo>
                <a:cubicBezTo>
                  <a:pt x="1" y="519"/>
                  <a:pt x="20" y="565"/>
                  <a:pt x="43" y="633"/>
                </a:cubicBezTo>
                <a:cubicBezTo>
                  <a:pt x="62" y="687"/>
                  <a:pt x="57" y="718"/>
                  <a:pt x="57" y="718"/>
                </a:cubicBezTo>
                <a:cubicBezTo>
                  <a:pt x="36" y="756"/>
                  <a:pt x="0" y="825"/>
                  <a:pt x="1" y="840"/>
                </a:cubicBezTo>
                <a:cubicBezTo>
                  <a:pt x="1" y="840"/>
                  <a:pt x="0" y="878"/>
                  <a:pt x="59" y="879"/>
                </a:cubicBezTo>
                <a:cubicBezTo>
                  <a:pt x="59" y="879"/>
                  <a:pt x="74" y="881"/>
                  <a:pt x="69" y="914"/>
                </a:cubicBezTo>
                <a:cubicBezTo>
                  <a:pt x="69" y="961"/>
                  <a:pt x="69" y="961"/>
                  <a:pt x="69" y="961"/>
                </a:cubicBezTo>
                <a:cubicBezTo>
                  <a:pt x="69" y="961"/>
                  <a:pt x="71" y="975"/>
                  <a:pt x="96" y="984"/>
                </a:cubicBezTo>
                <a:cubicBezTo>
                  <a:pt x="96" y="984"/>
                  <a:pt x="101" y="989"/>
                  <a:pt x="94" y="998"/>
                </a:cubicBezTo>
                <a:cubicBezTo>
                  <a:pt x="94" y="998"/>
                  <a:pt x="80" y="1013"/>
                  <a:pt x="104" y="1046"/>
                </a:cubicBezTo>
                <a:cubicBezTo>
                  <a:pt x="113" y="1058"/>
                  <a:pt x="126" y="1073"/>
                  <a:pt x="118" y="1104"/>
                </a:cubicBezTo>
                <a:cubicBezTo>
                  <a:pt x="118" y="1104"/>
                  <a:pt x="107" y="1163"/>
                  <a:pt x="130" y="1178"/>
                </a:cubicBezTo>
                <a:cubicBezTo>
                  <a:pt x="130" y="1178"/>
                  <a:pt x="157" y="1209"/>
                  <a:pt x="264" y="1196"/>
                </a:cubicBezTo>
                <a:cubicBezTo>
                  <a:pt x="301" y="1191"/>
                  <a:pt x="370" y="1173"/>
                  <a:pt x="411" y="1225"/>
                </a:cubicBezTo>
                <a:cubicBezTo>
                  <a:pt x="411" y="1225"/>
                  <a:pt x="509" y="1412"/>
                  <a:pt x="517" y="1456"/>
                </a:cubicBezTo>
                <a:cubicBezTo>
                  <a:pt x="517" y="1456"/>
                  <a:pt x="571" y="1359"/>
                  <a:pt x="655" y="1268"/>
                </a:cubicBezTo>
                <a:cubicBezTo>
                  <a:pt x="710" y="1208"/>
                  <a:pt x="778" y="1149"/>
                  <a:pt x="853" y="1122"/>
                </a:cubicBezTo>
                <a:cubicBezTo>
                  <a:pt x="856" y="1117"/>
                  <a:pt x="859" y="1111"/>
                  <a:pt x="862" y="1106"/>
                </a:cubicBezTo>
                <a:cubicBezTo>
                  <a:pt x="862" y="1105"/>
                  <a:pt x="862" y="1105"/>
                  <a:pt x="862" y="1104"/>
                </a:cubicBezTo>
                <a:cubicBezTo>
                  <a:pt x="862" y="1078"/>
                  <a:pt x="861" y="1048"/>
                  <a:pt x="856" y="1016"/>
                </a:cubicBezTo>
                <a:cubicBezTo>
                  <a:pt x="829" y="876"/>
                  <a:pt x="727" y="760"/>
                  <a:pt x="526" y="752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51" name="TextBox 22">
            <a:extLst>
              <a:ext uri="{FF2B5EF4-FFF2-40B4-BE49-F238E27FC236}">
                <a16:creationId xmlns:a16="http://schemas.microsoft.com/office/drawing/2014/main" id="{AA6FAC73-41BA-4D91-A67D-354566673766}"/>
              </a:ext>
            </a:extLst>
          </p:cNvPr>
          <p:cNvSpPr txBox="1"/>
          <p:nvPr/>
        </p:nvSpPr>
        <p:spPr>
          <a:xfrm rot="17929624">
            <a:off x="1062296" y="2433296"/>
            <a:ext cx="1570452" cy="1461458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/>
            </a:prstTxWarp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ACUERDO MINISTERIAL</a:t>
            </a:r>
            <a:endParaRPr lang="en-IN" sz="16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1E1FC1FF-401F-447A-B758-2687F70D77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29107" r="41937" b="34133"/>
          <a:stretch/>
        </p:blipFill>
        <p:spPr>
          <a:xfrm>
            <a:off x="1808365" y="2942862"/>
            <a:ext cx="2037574" cy="66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238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8">
            <a:extLst>
              <a:ext uri="{FF2B5EF4-FFF2-40B4-BE49-F238E27FC236}">
                <a16:creationId xmlns:a16="http://schemas.microsoft.com/office/drawing/2014/main" id="{A2875E4D-21E5-4903-89BE-D74A8BFEB850}"/>
              </a:ext>
            </a:extLst>
          </p:cNvPr>
          <p:cNvGrpSpPr/>
          <p:nvPr/>
        </p:nvGrpSpPr>
        <p:grpSpPr>
          <a:xfrm>
            <a:off x="5602859" y="2807368"/>
            <a:ext cx="296518" cy="225864"/>
            <a:chOff x="9218613" y="1665288"/>
            <a:chExt cx="4910138" cy="3740150"/>
          </a:xfrm>
          <a:solidFill>
            <a:schemeClr val="bg1"/>
          </a:solidFill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0844C77-E0F7-4345-907C-4C54FE9B1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8613" y="1665288"/>
              <a:ext cx="4910138" cy="3740150"/>
            </a:xfrm>
            <a:custGeom>
              <a:avLst/>
              <a:gdLst>
                <a:gd name="T0" fmla="*/ 691 w 6186"/>
                <a:gd name="T1" fmla="*/ 353 h 4712"/>
                <a:gd name="T2" fmla="*/ 569 w 6186"/>
                <a:gd name="T3" fmla="*/ 395 h 4712"/>
                <a:gd name="T4" fmla="*/ 465 w 6186"/>
                <a:gd name="T5" fmla="*/ 470 h 4712"/>
                <a:gd name="T6" fmla="*/ 392 w 6186"/>
                <a:gd name="T7" fmla="*/ 571 h 4712"/>
                <a:gd name="T8" fmla="*/ 351 w 6186"/>
                <a:gd name="T9" fmla="*/ 693 h 4712"/>
                <a:gd name="T10" fmla="*/ 345 w 6186"/>
                <a:gd name="T11" fmla="*/ 3955 h 4712"/>
                <a:gd name="T12" fmla="*/ 366 w 6186"/>
                <a:gd name="T13" fmla="*/ 4085 h 4712"/>
                <a:gd name="T14" fmla="*/ 426 w 6186"/>
                <a:gd name="T15" fmla="*/ 4199 h 4712"/>
                <a:gd name="T16" fmla="*/ 514 w 6186"/>
                <a:gd name="T17" fmla="*/ 4288 h 4712"/>
                <a:gd name="T18" fmla="*/ 627 w 6186"/>
                <a:gd name="T19" fmla="*/ 4346 h 4712"/>
                <a:gd name="T20" fmla="*/ 756 w 6186"/>
                <a:gd name="T21" fmla="*/ 4367 h 4712"/>
                <a:gd name="T22" fmla="*/ 5498 w 6186"/>
                <a:gd name="T23" fmla="*/ 4361 h 4712"/>
                <a:gd name="T24" fmla="*/ 5620 w 6186"/>
                <a:gd name="T25" fmla="*/ 4321 h 4712"/>
                <a:gd name="T26" fmla="*/ 5721 w 6186"/>
                <a:gd name="T27" fmla="*/ 4246 h 4712"/>
                <a:gd name="T28" fmla="*/ 5796 w 6186"/>
                <a:gd name="T29" fmla="*/ 4145 h 4712"/>
                <a:gd name="T30" fmla="*/ 5837 w 6186"/>
                <a:gd name="T31" fmla="*/ 4023 h 4712"/>
                <a:gd name="T32" fmla="*/ 5841 w 6186"/>
                <a:gd name="T33" fmla="*/ 3955 h 4712"/>
                <a:gd name="T34" fmla="*/ 5835 w 6186"/>
                <a:gd name="T35" fmla="*/ 693 h 4712"/>
                <a:gd name="T36" fmla="*/ 5794 w 6186"/>
                <a:gd name="T37" fmla="*/ 571 h 4712"/>
                <a:gd name="T38" fmla="*/ 5721 w 6186"/>
                <a:gd name="T39" fmla="*/ 470 h 4712"/>
                <a:gd name="T40" fmla="*/ 5618 w 6186"/>
                <a:gd name="T41" fmla="*/ 395 h 4712"/>
                <a:gd name="T42" fmla="*/ 5496 w 6186"/>
                <a:gd name="T43" fmla="*/ 353 h 4712"/>
                <a:gd name="T44" fmla="*/ 756 w 6186"/>
                <a:gd name="T45" fmla="*/ 348 h 4712"/>
                <a:gd name="T46" fmla="*/ 5430 w 6186"/>
                <a:gd name="T47" fmla="*/ 0 h 4712"/>
                <a:gd name="T48" fmla="*/ 5618 w 6186"/>
                <a:gd name="T49" fmla="*/ 25 h 4712"/>
                <a:gd name="T50" fmla="*/ 5787 w 6186"/>
                <a:gd name="T51" fmla="*/ 90 h 4712"/>
                <a:gd name="T52" fmla="*/ 5933 w 6186"/>
                <a:gd name="T53" fmla="*/ 194 h 4712"/>
                <a:gd name="T54" fmla="*/ 6051 w 6186"/>
                <a:gd name="T55" fmla="*/ 327 h 4712"/>
                <a:gd name="T56" fmla="*/ 6136 w 6186"/>
                <a:gd name="T57" fmla="*/ 487 h 4712"/>
                <a:gd name="T58" fmla="*/ 6181 w 6186"/>
                <a:gd name="T59" fmla="*/ 665 h 4712"/>
                <a:gd name="T60" fmla="*/ 6186 w 6186"/>
                <a:gd name="T61" fmla="*/ 3955 h 4712"/>
                <a:gd name="T62" fmla="*/ 6164 w 6186"/>
                <a:gd name="T63" fmla="*/ 4143 h 4712"/>
                <a:gd name="T64" fmla="*/ 6098 w 6186"/>
                <a:gd name="T65" fmla="*/ 4312 h 4712"/>
                <a:gd name="T66" fmla="*/ 5995 w 6186"/>
                <a:gd name="T67" fmla="*/ 4459 h 4712"/>
                <a:gd name="T68" fmla="*/ 5862 w 6186"/>
                <a:gd name="T69" fmla="*/ 4577 h 4712"/>
                <a:gd name="T70" fmla="*/ 5702 w 6186"/>
                <a:gd name="T71" fmla="*/ 4661 h 4712"/>
                <a:gd name="T72" fmla="*/ 5524 w 6186"/>
                <a:gd name="T73" fmla="*/ 4706 h 4712"/>
                <a:gd name="T74" fmla="*/ 756 w 6186"/>
                <a:gd name="T75" fmla="*/ 4712 h 4712"/>
                <a:gd name="T76" fmla="*/ 570 w 6186"/>
                <a:gd name="T77" fmla="*/ 4690 h 4712"/>
                <a:gd name="T78" fmla="*/ 402 w 6186"/>
                <a:gd name="T79" fmla="*/ 4624 h 4712"/>
                <a:gd name="T80" fmla="*/ 255 w 6186"/>
                <a:gd name="T81" fmla="*/ 4522 h 4712"/>
                <a:gd name="T82" fmla="*/ 135 w 6186"/>
                <a:gd name="T83" fmla="*/ 4389 h 4712"/>
                <a:gd name="T84" fmla="*/ 51 w 6186"/>
                <a:gd name="T85" fmla="*/ 4229 h 4712"/>
                <a:gd name="T86" fmla="*/ 6 w 6186"/>
                <a:gd name="T87" fmla="*/ 4051 h 4712"/>
                <a:gd name="T88" fmla="*/ 0 w 6186"/>
                <a:gd name="T89" fmla="*/ 759 h 4712"/>
                <a:gd name="T90" fmla="*/ 23 w 6186"/>
                <a:gd name="T91" fmla="*/ 571 h 4712"/>
                <a:gd name="T92" fmla="*/ 88 w 6186"/>
                <a:gd name="T93" fmla="*/ 402 h 4712"/>
                <a:gd name="T94" fmla="*/ 191 w 6186"/>
                <a:gd name="T95" fmla="*/ 256 h 4712"/>
                <a:gd name="T96" fmla="*/ 325 w 6186"/>
                <a:gd name="T97" fmla="*/ 137 h 4712"/>
                <a:gd name="T98" fmla="*/ 484 w 6186"/>
                <a:gd name="T99" fmla="*/ 53 h 4712"/>
                <a:gd name="T100" fmla="*/ 662 w 6186"/>
                <a:gd name="T101" fmla="*/ 8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86" h="4712">
                  <a:moveTo>
                    <a:pt x="756" y="348"/>
                  </a:moveTo>
                  <a:lnTo>
                    <a:pt x="691" y="353"/>
                  </a:lnTo>
                  <a:lnTo>
                    <a:pt x="627" y="370"/>
                  </a:lnTo>
                  <a:lnTo>
                    <a:pt x="569" y="395"/>
                  </a:lnTo>
                  <a:lnTo>
                    <a:pt x="514" y="428"/>
                  </a:lnTo>
                  <a:lnTo>
                    <a:pt x="465" y="470"/>
                  </a:lnTo>
                  <a:lnTo>
                    <a:pt x="426" y="517"/>
                  </a:lnTo>
                  <a:lnTo>
                    <a:pt x="392" y="571"/>
                  </a:lnTo>
                  <a:lnTo>
                    <a:pt x="366" y="629"/>
                  </a:lnTo>
                  <a:lnTo>
                    <a:pt x="351" y="693"/>
                  </a:lnTo>
                  <a:lnTo>
                    <a:pt x="345" y="759"/>
                  </a:lnTo>
                  <a:lnTo>
                    <a:pt x="345" y="3955"/>
                  </a:lnTo>
                  <a:lnTo>
                    <a:pt x="351" y="4023"/>
                  </a:lnTo>
                  <a:lnTo>
                    <a:pt x="366" y="4085"/>
                  </a:lnTo>
                  <a:lnTo>
                    <a:pt x="392" y="4145"/>
                  </a:lnTo>
                  <a:lnTo>
                    <a:pt x="426" y="4199"/>
                  </a:lnTo>
                  <a:lnTo>
                    <a:pt x="465" y="4246"/>
                  </a:lnTo>
                  <a:lnTo>
                    <a:pt x="514" y="4288"/>
                  </a:lnTo>
                  <a:lnTo>
                    <a:pt x="569" y="4321"/>
                  </a:lnTo>
                  <a:lnTo>
                    <a:pt x="627" y="4346"/>
                  </a:lnTo>
                  <a:lnTo>
                    <a:pt x="691" y="4361"/>
                  </a:lnTo>
                  <a:lnTo>
                    <a:pt x="756" y="4367"/>
                  </a:lnTo>
                  <a:lnTo>
                    <a:pt x="5430" y="4367"/>
                  </a:lnTo>
                  <a:lnTo>
                    <a:pt x="5498" y="4361"/>
                  </a:lnTo>
                  <a:lnTo>
                    <a:pt x="5562" y="4346"/>
                  </a:lnTo>
                  <a:lnTo>
                    <a:pt x="5620" y="4321"/>
                  </a:lnTo>
                  <a:lnTo>
                    <a:pt x="5674" y="4288"/>
                  </a:lnTo>
                  <a:lnTo>
                    <a:pt x="5721" y="4246"/>
                  </a:lnTo>
                  <a:lnTo>
                    <a:pt x="5762" y="4199"/>
                  </a:lnTo>
                  <a:lnTo>
                    <a:pt x="5796" y="4145"/>
                  </a:lnTo>
                  <a:lnTo>
                    <a:pt x="5820" y="4085"/>
                  </a:lnTo>
                  <a:lnTo>
                    <a:pt x="5837" y="4023"/>
                  </a:lnTo>
                  <a:lnTo>
                    <a:pt x="5841" y="3955"/>
                  </a:lnTo>
                  <a:lnTo>
                    <a:pt x="5841" y="3955"/>
                  </a:lnTo>
                  <a:lnTo>
                    <a:pt x="5841" y="759"/>
                  </a:lnTo>
                  <a:lnTo>
                    <a:pt x="5835" y="693"/>
                  </a:lnTo>
                  <a:lnTo>
                    <a:pt x="5820" y="629"/>
                  </a:lnTo>
                  <a:lnTo>
                    <a:pt x="5794" y="571"/>
                  </a:lnTo>
                  <a:lnTo>
                    <a:pt x="5760" y="517"/>
                  </a:lnTo>
                  <a:lnTo>
                    <a:pt x="5721" y="470"/>
                  </a:lnTo>
                  <a:lnTo>
                    <a:pt x="5672" y="428"/>
                  </a:lnTo>
                  <a:lnTo>
                    <a:pt x="5618" y="395"/>
                  </a:lnTo>
                  <a:lnTo>
                    <a:pt x="5560" y="370"/>
                  </a:lnTo>
                  <a:lnTo>
                    <a:pt x="5496" y="353"/>
                  </a:lnTo>
                  <a:lnTo>
                    <a:pt x="5430" y="348"/>
                  </a:lnTo>
                  <a:lnTo>
                    <a:pt x="756" y="348"/>
                  </a:lnTo>
                  <a:close/>
                  <a:moveTo>
                    <a:pt x="756" y="0"/>
                  </a:moveTo>
                  <a:lnTo>
                    <a:pt x="5430" y="0"/>
                  </a:lnTo>
                  <a:lnTo>
                    <a:pt x="5526" y="8"/>
                  </a:lnTo>
                  <a:lnTo>
                    <a:pt x="5618" y="25"/>
                  </a:lnTo>
                  <a:lnTo>
                    <a:pt x="5704" y="53"/>
                  </a:lnTo>
                  <a:lnTo>
                    <a:pt x="5787" y="90"/>
                  </a:lnTo>
                  <a:lnTo>
                    <a:pt x="5864" y="137"/>
                  </a:lnTo>
                  <a:lnTo>
                    <a:pt x="5933" y="194"/>
                  </a:lnTo>
                  <a:lnTo>
                    <a:pt x="5997" y="256"/>
                  </a:lnTo>
                  <a:lnTo>
                    <a:pt x="6051" y="327"/>
                  </a:lnTo>
                  <a:lnTo>
                    <a:pt x="6098" y="404"/>
                  </a:lnTo>
                  <a:lnTo>
                    <a:pt x="6136" y="487"/>
                  </a:lnTo>
                  <a:lnTo>
                    <a:pt x="6164" y="573"/>
                  </a:lnTo>
                  <a:lnTo>
                    <a:pt x="6181" y="665"/>
                  </a:lnTo>
                  <a:lnTo>
                    <a:pt x="6186" y="759"/>
                  </a:lnTo>
                  <a:lnTo>
                    <a:pt x="6186" y="3955"/>
                  </a:lnTo>
                  <a:lnTo>
                    <a:pt x="6181" y="4051"/>
                  </a:lnTo>
                  <a:lnTo>
                    <a:pt x="6164" y="4143"/>
                  </a:lnTo>
                  <a:lnTo>
                    <a:pt x="6136" y="4229"/>
                  </a:lnTo>
                  <a:lnTo>
                    <a:pt x="6098" y="4312"/>
                  </a:lnTo>
                  <a:lnTo>
                    <a:pt x="6051" y="4389"/>
                  </a:lnTo>
                  <a:lnTo>
                    <a:pt x="5995" y="4459"/>
                  </a:lnTo>
                  <a:lnTo>
                    <a:pt x="5931" y="4522"/>
                  </a:lnTo>
                  <a:lnTo>
                    <a:pt x="5862" y="4577"/>
                  </a:lnTo>
                  <a:lnTo>
                    <a:pt x="5785" y="4624"/>
                  </a:lnTo>
                  <a:lnTo>
                    <a:pt x="5702" y="4661"/>
                  </a:lnTo>
                  <a:lnTo>
                    <a:pt x="5616" y="4690"/>
                  </a:lnTo>
                  <a:lnTo>
                    <a:pt x="5524" y="4706"/>
                  </a:lnTo>
                  <a:lnTo>
                    <a:pt x="5430" y="4712"/>
                  </a:lnTo>
                  <a:lnTo>
                    <a:pt x="756" y="4712"/>
                  </a:lnTo>
                  <a:lnTo>
                    <a:pt x="662" y="4706"/>
                  </a:lnTo>
                  <a:lnTo>
                    <a:pt x="570" y="4690"/>
                  </a:lnTo>
                  <a:lnTo>
                    <a:pt x="484" y="4661"/>
                  </a:lnTo>
                  <a:lnTo>
                    <a:pt x="402" y="4624"/>
                  </a:lnTo>
                  <a:lnTo>
                    <a:pt x="325" y="4577"/>
                  </a:lnTo>
                  <a:lnTo>
                    <a:pt x="255" y="4522"/>
                  </a:lnTo>
                  <a:lnTo>
                    <a:pt x="191" y="4459"/>
                  </a:lnTo>
                  <a:lnTo>
                    <a:pt x="135" y="4389"/>
                  </a:lnTo>
                  <a:lnTo>
                    <a:pt x="88" y="4312"/>
                  </a:lnTo>
                  <a:lnTo>
                    <a:pt x="51" y="4229"/>
                  </a:lnTo>
                  <a:lnTo>
                    <a:pt x="23" y="4143"/>
                  </a:lnTo>
                  <a:lnTo>
                    <a:pt x="6" y="4051"/>
                  </a:lnTo>
                  <a:lnTo>
                    <a:pt x="0" y="3955"/>
                  </a:lnTo>
                  <a:lnTo>
                    <a:pt x="0" y="759"/>
                  </a:lnTo>
                  <a:lnTo>
                    <a:pt x="6" y="663"/>
                  </a:lnTo>
                  <a:lnTo>
                    <a:pt x="23" y="571"/>
                  </a:lnTo>
                  <a:lnTo>
                    <a:pt x="51" y="485"/>
                  </a:lnTo>
                  <a:lnTo>
                    <a:pt x="88" y="402"/>
                  </a:lnTo>
                  <a:lnTo>
                    <a:pt x="135" y="325"/>
                  </a:lnTo>
                  <a:lnTo>
                    <a:pt x="191" y="256"/>
                  </a:lnTo>
                  <a:lnTo>
                    <a:pt x="255" y="192"/>
                  </a:lnTo>
                  <a:lnTo>
                    <a:pt x="325" y="137"/>
                  </a:lnTo>
                  <a:lnTo>
                    <a:pt x="402" y="90"/>
                  </a:lnTo>
                  <a:lnTo>
                    <a:pt x="484" y="53"/>
                  </a:lnTo>
                  <a:lnTo>
                    <a:pt x="570" y="25"/>
                  </a:lnTo>
                  <a:lnTo>
                    <a:pt x="662" y="8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3EB9D557-5901-4929-9CBD-238F77D6C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351" y="2185988"/>
              <a:ext cx="3778250" cy="2701925"/>
            </a:xfrm>
            <a:custGeom>
              <a:avLst/>
              <a:gdLst>
                <a:gd name="T0" fmla="*/ 221 w 4760"/>
                <a:gd name="T1" fmla="*/ 5 h 3402"/>
                <a:gd name="T2" fmla="*/ 289 w 4760"/>
                <a:gd name="T3" fmla="*/ 43 h 3402"/>
                <a:gd name="T4" fmla="*/ 1961 w 4760"/>
                <a:gd name="T5" fmla="*/ 1538 h 3402"/>
                <a:gd name="T6" fmla="*/ 1974 w 4760"/>
                <a:gd name="T7" fmla="*/ 1553 h 3402"/>
                <a:gd name="T8" fmla="*/ 2383 w 4760"/>
                <a:gd name="T9" fmla="*/ 1919 h 3402"/>
                <a:gd name="T10" fmla="*/ 4503 w 4760"/>
                <a:gd name="T11" fmla="*/ 20 h 3402"/>
                <a:gd name="T12" fmla="*/ 4576 w 4760"/>
                <a:gd name="T13" fmla="*/ 0 h 3402"/>
                <a:gd name="T14" fmla="*/ 4650 w 4760"/>
                <a:gd name="T15" fmla="*/ 13 h 3402"/>
                <a:gd name="T16" fmla="*/ 4713 w 4760"/>
                <a:gd name="T17" fmla="*/ 56 h 3402"/>
                <a:gd name="T18" fmla="*/ 4753 w 4760"/>
                <a:gd name="T19" fmla="*/ 125 h 3402"/>
                <a:gd name="T20" fmla="*/ 4757 w 4760"/>
                <a:gd name="T21" fmla="*/ 201 h 3402"/>
                <a:gd name="T22" fmla="*/ 4728 w 4760"/>
                <a:gd name="T23" fmla="*/ 272 h 3402"/>
                <a:gd name="T24" fmla="*/ 3188 w 4760"/>
                <a:gd name="T25" fmla="*/ 1660 h 3402"/>
                <a:gd name="T26" fmla="*/ 4734 w 4760"/>
                <a:gd name="T27" fmla="*/ 3134 h 3402"/>
                <a:gd name="T28" fmla="*/ 4760 w 4760"/>
                <a:gd name="T29" fmla="*/ 3205 h 3402"/>
                <a:gd name="T30" fmla="*/ 4753 w 4760"/>
                <a:gd name="T31" fmla="*/ 3280 h 3402"/>
                <a:gd name="T32" fmla="*/ 4713 w 4760"/>
                <a:gd name="T33" fmla="*/ 3348 h 3402"/>
                <a:gd name="T34" fmla="*/ 4655 w 4760"/>
                <a:gd name="T35" fmla="*/ 3387 h 3402"/>
                <a:gd name="T36" fmla="*/ 4590 w 4760"/>
                <a:gd name="T37" fmla="*/ 3402 h 3402"/>
                <a:gd name="T38" fmla="*/ 4526 w 4760"/>
                <a:gd name="T39" fmla="*/ 3389 h 3402"/>
                <a:gd name="T40" fmla="*/ 4470 w 4760"/>
                <a:gd name="T41" fmla="*/ 3354 h 3402"/>
                <a:gd name="T42" fmla="*/ 2499 w 4760"/>
                <a:gd name="T43" fmla="*/ 2278 h 3402"/>
                <a:gd name="T44" fmla="*/ 2445 w 4760"/>
                <a:gd name="T45" fmla="*/ 2311 h 3402"/>
                <a:gd name="T46" fmla="*/ 2385 w 4760"/>
                <a:gd name="T47" fmla="*/ 2323 h 3402"/>
                <a:gd name="T48" fmla="*/ 2325 w 4760"/>
                <a:gd name="T49" fmla="*/ 2311 h 3402"/>
                <a:gd name="T50" fmla="*/ 2269 w 4760"/>
                <a:gd name="T51" fmla="*/ 2279 h 3402"/>
                <a:gd name="T52" fmla="*/ 302 w 4760"/>
                <a:gd name="T53" fmla="*/ 3354 h 3402"/>
                <a:gd name="T54" fmla="*/ 246 w 4760"/>
                <a:gd name="T55" fmla="*/ 3387 h 3402"/>
                <a:gd name="T56" fmla="*/ 184 w 4760"/>
                <a:gd name="T57" fmla="*/ 3399 h 3402"/>
                <a:gd name="T58" fmla="*/ 116 w 4760"/>
                <a:gd name="T59" fmla="*/ 3386 h 3402"/>
                <a:gd name="T60" fmla="*/ 58 w 4760"/>
                <a:gd name="T61" fmla="*/ 3344 h 3402"/>
                <a:gd name="T62" fmla="*/ 19 w 4760"/>
                <a:gd name="T63" fmla="*/ 3277 h 3402"/>
                <a:gd name="T64" fmla="*/ 13 w 4760"/>
                <a:gd name="T65" fmla="*/ 3201 h 3402"/>
                <a:gd name="T66" fmla="*/ 39 w 4760"/>
                <a:gd name="T67" fmla="*/ 3130 h 3402"/>
                <a:gd name="T68" fmla="*/ 1589 w 4760"/>
                <a:gd name="T69" fmla="*/ 1671 h 3402"/>
                <a:gd name="T70" fmla="*/ 32 w 4760"/>
                <a:gd name="T71" fmla="*/ 272 h 3402"/>
                <a:gd name="T72" fmla="*/ 4 w 4760"/>
                <a:gd name="T73" fmla="*/ 201 h 3402"/>
                <a:gd name="T74" fmla="*/ 8 w 4760"/>
                <a:gd name="T75" fmla="*/ 125 h 3402"/>
                <a:gd name="T76" fmla="*/ 45 w 4760"/>
                <a:gd name="T77" fmla="*/ 56 h 3402"/>
                <a:gd name="T78" fmla="*/ 109 w 4760"/>
                <a:gd name="T79" fmla="*/ 11 h 3402"/>
                <a:gd name="T80" fmla="*/ 184 w 4760"/>
                <a:gd name="T81" fmla="*/ 0 h 3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0" h="3402">
                  <a:moveTo>
                    <a:pt x="184" y="0"/>
                  </a:moveTo>
                  <a:lnTo>
                    <a:pt x="221" y="5"/>
                  </a:lnTo>
                  <a:lnTo>
                    <a:pt x="257" y="20"/>
                  </a:lnTo>
                  <a:lnTo>
                    <a:pt x="289" y="43"/>
                  </a:lnTo>
                  <a:lnTo>
                    <a:pt x="1946" y="1526"/>
                  </a:lnTo>
                  <a:lnTo>
                    <a:pt x="1961" y="1538"/>
                  </a:lnTo>
                  <a:lnTo>
                    <a:pt x="1974" y="1551"/>
                  </a:lnTo>
                  <a:lnTo>
                    <a:pt x="1974" y="1553"/>
                  </a:lnTo>
                  <a:lnTo>
                    <a:pt x="1976" y="1555"/>
                  </a:lnTo>
                  <a:lnTo>
                    <a:pt x="2383" y="1919"/>
                  </a:lnTo>
                  <a:lnTo>
                    <a:pt x="4470" y="45"/>
                  </a:lnTo>
                  <a:lnTo>
                    <a:pt x="4503" y="20"/>
                  </a:lnTo>
                  <a:lnTo>
                    <a:pt x="4539" y="5"/>
                  </a:lnTo>
                  <a:lnTo>
                    <a:pt x="4576" y="0"/>
                  </a:lnTo>
                  <a:lnTo>
                    <a:pt x="4614" y="1"/>
                  </a:lnTo>
                  <a:lnTo>
                    <a:pt x="4650" y="13"/>
                  </a:lnTo>
                  <a:lnTo>
                    <a:pt x="4683" y="30"/>
                  </a:lnTo>
                  <a:lnTo>
                    <a:pt x="4713" y="56"/>
                  </a:lnTo>
                  <a:lnTo>
                    <a:pt x="4738" y="90"/>
                  </a:lnTo>
                  <a:lnTo>
                    <a:pt x="4753" y="125"/>
                  </a:lnTo>
                  <a:lnTo>
                    <a:pt x="4758" y="163"/>
                  </a:lnTo>
                  <a:lnTo>
                    <a:pt x="4757" y="201"/>
                  </a:lnTo>
                  <a:lnTo>
                    <a:pt x="4745" y="238"/>
                  </a:lnTo>
                  <a:lnTo>
                    <a:pt x="4728" y="272"/>
                  </a:lnTo>
                  <a:lnTo>
                    <a:pt x="4702" y="302"/>
                  </a:lnTo>
                  <a:lnTo>
                    <a:pt x="3188" y="1660"/>
                  </a:lnTo>
                  <a:lnTo>
                    <a:pt x="4708" y="3104"/>
                  </a:lnTo>
                  <a:lnTo>
                    <a:pt x="4734" y="3134"/>
                  </a:lnTo>
                  <a:lnTo>
                    <a:pt x="4751" y="3168"/>
                  </a:lnTo>
                  <a:lnTo>
                    <a:pt x="4760" y="3205"/>
                  </a:lnTo>
                  <a:lnTo>
                    <a:pt x="4760" y="3243"/>
                  </a:lnTo>
                  <a:lnTo>
                    <a:pt x="4753" y="3280"/>
                  </a:lnTo>
                  <a:lnTo>
                    <a:pt x="4738" y="3316"/>
                  </a:lnTo>
                  <a:lnTo>
                    <a:pt x="4713" y="3348"/>
                  </a:lnTo>
                  <a:lnTo>
                    <a:pt x="4687" y="3371"/>
                  </a:lnTo>
                  <a:lnTo>
                    <a:pt x="4655" y="3387"/>
                  </a:lnTo>
                  <a:lnTo>
                    <a:pt x="4623" y="3399"/>
                  </a:lnTo>
                  <a:lnTo>
                    <a:pt x="4590" y="3402"/>
                  </a:lnTo>
                  <a:lnTo>
                    <a:pt x="4558" y="3399"/>
                  </a:lnTo>
                  <a:lnTo>
                    <a:pt x="4526" y="3389"/>
                  </a:lnTo>
                  <a:lnTo>
                    <a:pt x="4496" y="3374"/>
                  </a:lnTo>
                  <a:lnTo>
                    <a:pt x="4470" y="3354"/>
                  </a:lnTo>
                  <a:lnTo>
                    <a:pt x="2931" y="1891"/>
                  </a:lnTo>
                  <a:lnTo>
                    <a:pt x="2499" y="2278"/>
                  </a:lnTo>
                  <a:lnTo>
                    <a:pt x="2475" y="2298"/>
                  </a:lnTo>
                  <a:lnTo>
                    <a:pt x="2445" y="2311"/>
                  </a:lnTo>
                  <a:lnTo>
                    <a:pt x="2415" y="2321"/>
                  </a:lnTo>
                  <a:lnTo>
                    <a:pt x="2385" y="2323"/>
                  </a:lnTo>
                  <a:lnTo>
                    <a:pt x="2355" y="2321"/>
                  </a:lnTo>
                  <a:lnTo>
                    <a:pt x="2325" y="2311"/>
                  </a:lnTo>
                  <a:lnTo>
                    <a:pt x="2295" y="2298"/>
                  </a:lnTo>
                  <a:lnTo>
                    <a:pt x="2269" y="2279"/>
                  </a:lnTo>
                  <a:lnTo>
                    <a:pt x="1850" y="1904"/>
                  </a:lnTo>
                  <a:lnTo>
                    <a:pt x="302" y="3354"/>
                  </a:lnTo>
                  <a:lnTo>
                    <a:pt x="276" y="3372"/>
                  </a:lnTo>
                  <a:lnTo>
                    <a:pt x="246" y="3387"/>
                  </a:lnTo>
                  <a:lnTo>
                    <a:pt x="216" y="3397"/>
                  </a:lnTo>
                  <a:lnTo>
                    <a:pt x="184" y="3399"/>
                  </a:lnTo>
                  <a:lnTo>
                    <a:pt x="150" y="3395"/>
                  </a:lnTo>
                  <a:lnTo>
                    <a:pt x="116" y="3386"/>
                  </a:lnTo>
                  <a:lnTo>
                    <a:pt x="86" y="3369"/>
                  </a:lnTo>
                  <a:lnTo>
                    <a:pt x="58" y="3344"/>
                  </a:lnTo>
                  <a:lnTo>
                    <a:pt x="34" y="3312"/>
                  </a:lnTo>
                  <a:lnTo>
                    <a:pt x="19" y="3277"/>
                  </a:lnTo>
                  <a:lnTo>
                    <a:pt x="11" y="3239"/>
                  </a:lnTo>
                  <a:lnTo>
                    <a:pt x="13" y="3201"/>
                  </a:lnTo>
                  <a:lnTo>
                    <a:pt x="23" y="3164"/>
                  </a:lnTo>
                  <a:lnTo>
                    <a:pt x="39" y="3130"/>
                  </a:lnTo>
                  <a:lnTo>
                    <a:pt x="66" y="3100"/>
                  </a:lnTo>
                  <a:lnTo>
                    <a:pt x="1589" y="1671"/>
                  </a:lnTo>
                  <a:lnTo>
                    <a:pt x="58" y="302"/>
                  </a:lnTo>
                  <a:lnTo>
                    <a:pt x="32" y="272"/>
                  </a:lnTo>
                  <a:lnTo>
                    <a:pt x="13" y="238"/>
                  </a:lnTo>
                  <a:lnTo>
                    <a:pt x="4" y="201"/>
                  </a:lnTo>
                  <a:lnTo>
                    <a:pt x="0" y="163"/>
                  </a:lnTo>
                  <a:lnTo>
                    <a:pt x="8" y="125"/>
                  </a:lnTo>
                  <a:lnTo>
                    <a:pt x="23" y="90"/>
                  </a:lnTo>
                  <a:lnTo>
                    <a:pt x="45" y="56"/>
                  </a:lnTo>
                  <a:lnTo>
                    <a:pt x="75" y="30"/>
                  </a:lnTo>
                  <a:lnTo>
                    <a:pt x="109" y="11"/>
                  </a:lnTo>
                  <a:lnTo>
                    <a:pt x="144" y="1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Freeform 19">
            <a:extLst>
              <a:ext uri="{FF2B5EF4-FFF2-40B4-BE49-F238E27FC236}">
                <a16:creationId xmlns:a16="http://schemas.microsoft.com/office/drawing/2014/main" id="{ABFF7D61-A12D-437B-A89E-D7FDBE25910B}"/>
              </a:ext>
            </a:extLst>
          </p:cNvPr>
          <p:cNvSpPr>
            <a:spLocks noEditPoints="1"/>
          </p:cNvSpPr>
          <p:nvPr/>
        </p:nvSpPr>
        <p:spPr bwMode="auto">
          <a:xfrm>
            <a:off x="5602859" y="1530473"/>
            <a:ext cx="272169" cy="279945"/>
          </a:xfrm>
          <a:custGeom>
            <a:avLst/>
            <a:gdLst>
              <a:gd name="T0" fmla="*/ 345 w 5950"/>
              <a:gd name="T1" fmla="*/ 3458 h 6120"/>
              <a:gd name="T2" fmla="*/ 533 w 5950"/>
              <a:gd name="T3" fmla="*/ 5726 h 6120"/>
              <a:gd name="T4" fmla="*/ 1495 w 5950"/>
              <a:gd name="T5" fmla="*/ 5580 h 6120"/>
              <a:gd name="T6" fmla="*/ 1356 w 5950"/>
              <a:gd name="T7" fmla="*/ 3275 h 6120"/>
              <a:gd name="T8" fmla="*/ 3216 w 5950"/>
              <a:gd name="T9" fmla="*/ 548 h 6120"/>
              <a:gd name="T10" fmla="*/ 3209 w 5950"/>
              <a:gd name="T11" fmla="*/ 835 h 6120"/>
              <a:gd name="T12" fmla="*/ 3024 w 5950"/>
              <a:gd name="T13" fmla="*/ 1289 h 6120"/>
              <a:gd name="T14" fmla="*/ 2680 w 5950"/>
              <a:gd name="T15" fmla="*/ 2013 h 6120"/>
              <a:gd name="T16" fmla="*/ 2237 w 5950"/>
              <a:gd name="T17" fmla="*/ 2687 h 6120"/>
              <a:gd name="T18" fmla="*/ 1866 w 5950"/>
              <a:gd name="T19" fmla="*/ 3166 h 6120"/>
              <a:gd name="T20" fmla="*/ 1842 w 5950"/>
              <a:gd name="T21" fmla="*/ 5595 h 6120"/>
              <a:gd name="T22" fmla="*/ 2112 w 5950"/>
              <a:gd name="T23" fmla="*/ 5685 h 6120"/>
              <a:gd name="T24" fmla="*/ 2797 w 5950"/>
              <a:gd name="T25" fmla="*/ 5740 h 6120"/>
              <a:gd name="T26" fmla="*/ 3646 w 5950"/>
              <a:gd name="T27" fmla="*/ 5757 h 6120"/>
              <a:gd name="T28" fmla="*/ 4579 w 5950"/>
              <a:gd name="T29" fmla="*/ 5729 h 6120"/>
              <a:gd name="T30" fmla="*/ 5146 w 5950"/>
              <a:gd name="T31" fmla="*/ 5403 h 6120"/>
              <a:gd name="T32" fmla="*/ 5187 w 5950"/>
              <a:gd name="T33" fmla="*/ 5093 h 6120"/>
              <a:gd name="T34" fmla="*/ 5241 w 5950"/>
              <a:gd name="T35" fmla="*/ 4877 h 6120"/>
              <a:gd name="T36" fmla="*/ 5475 w 5950"/>
              <a:gd name="T37" fmla="*/ 4389 h 6120"/>
              <a:gd name="T38" fmla="*/ 5404 w 5950"/>
              <a:gd name="T39" fmla="*/ 4186 h 6120"/>
              <a:gd name="T40" fmla="*/ 5583 w 5950"/>
              <a:gd name="T41" fmla="*/ 3804 h 6120"/>
              <a:gd name="T42" fmla="*/ 5522 w 5950"/>
              <a:gd name="T43" fmla="*/ 3439 h 6120"/>
              <a:gd name="T44" fmla="*/ 5404 w 5950"/>
              <a:gd name="T45" fmla="*/ 3262 h 6120"/>
              <a:gd name="T46" fmla="*/ 5481 w 5950"/>
              <a:gd name="T47" fmla="*/ 3031 h 6120"/>
              <a:gd name="T48" fmla="*/ 5388 w 5950"/>
              <a:gd name="T49" fmla="*/ 2678 h 6120"/>
              <a:gd name="T50" fmla="*/ 4857 w 5950"/>
              <a:gd name="T51" fmla="*/ 2523 h 6120"/>
              <a:gd name="T52" fmla="*/ 4188 w 5950"/>
              <a:gd name="T53" fmla="*/ 2566 h 6120"/>
              <a:gd name="T54" fmla="*/ 3730 w 5950"/>
              <a:gd name="T55" fmla="*/ 2657 h 6120"/>
              <a:gd name="T56" fmla="*/ 3449 w 5950"/>
              <a:gd name="T57" fmla="*/ 2477 h 6120"/>
              <a:gd name="T58" fmla="*/ 3460 w 5950"/>
              <a:gd name="T59" fmla="*/ 1903 h 6120"/>
              <a:gd name="T60" fmla="*/ 3691 w 5950"/>
              <a:gd name="T61" fmla="*/ 1023 h 6120"/>
              <a:gd name="T62" fmla="*/ 3570 w 5950"/>
              <a:gd name="T63" fmla="*/ 473 h 6120"/>
              <a:gd name="T64" fmla="*/ 3268 w 5950"/>
              <a:gd name="T65" fmla="*/ 345 h 6120"/>
              <a:gd name="T66" fmla="*/ 3492 w 5950"/>
              <a:gd name="T67" fmla="*/ 40 h 6120"/>
              <a:gd name="T68" fmla="*/ 3935 w 5950"/>
              <a:gd name="T69" fmla="*/ 390 h 6120"/>
              <a:gd name="T70" fmla="*/ 4019 w 5950"/>
              <a:gd name="T71" fmla="*/ 1173 h 6120"/>
              <a:gd name="T72" fmla="*/ 3801 w 5950"/>
              <a:gd name="T73" fmla="*/ 1981 h 6120"/>
              <a:gd name="T74" fmla="*/ 3760 w 5950"/>
              <a:gd name="T75" fmla="*/ 2302 h 6120"/>
              <a:gd name="T76" fmla="*/ 4103 w 5950"/>
              <a:gd name="T77" fmla="*/ 2235 h 6120"/>
              <a:gd name="T78" fmla="*/ 4732 w 5950"/>
              <a:gd name="T79" fmla="*/ 2177 h 6120"/>
              <a:gd name="T80" fmla="*/ 5555 w 5950"/>
              <a:gd name="T81" fmla="*/ 2372 h 6120"/>
              <a:gd name="T82" fmla="*/ 5840 w 5950"/>
              <a:gd name="T83" fmla="*/ 2868 h 6120"/>
              <a:gd name="T84" fmla="*/ 5848 w 5950"/>
              <a:gd name="T85" fmla="*/ 3307 h 6120"/>
              <a:gd name="T86" fmla="*/ 5911 w 5950"/>
              <a:gd name="T87" fmla="*/ 3914 h 6120"/>
              <a:gd name="T88" fmla="*/ 5825 w 5950"/>
              <a:gd name="T89" fmla="*/ 4474 h 6120"/>
              <a:gd name="T90" fmla="*/ 5604 w 5950"/>
              <a:gd name="T91" fmla="*/ 5012 h 6120"/>
              <a:gd name="T92" fmla="*/ 5447 w 5950"/>
              <a:gd name="T93" fmla="*/ 5573 h 6120"/>
              <a:gd name="T94" fmla="*/ 4872 w 5950"/>
              <a:gd name="T95" fmla="*/ 6007 h 6120"/>
              <a:gd name="T96" fmla="*/ 3920 w 5950"/>
              <a:gd name="T97" fmla="*/ 6118 h 6120"/>
              <a:gd name="T98" fmla="*/ 2861 w 5950"/>
              <a:gd name="T99" fmla="*/ 6090 h 6120"/>
              <a:gd name="T100" fmla="*/ 2104 w 5950"/>
              <a:gd name="T101" fmla="*/ 6031 h 6120"/>
              <a:gd name="T102" fmla="*/ 1507 w 5950"/>
              <a:gd name="T103" fmla="*/ 6035 h 6120"/>
              <a:gd name="T104" fmla="*/ 242 w 5950"/>
              <a:gd name="T105" fmla="*/ 5986 h 6120"/>
              <a:gd name="T106" fmla="*/ 0 w 5950"/>
              <a:gd name="T107" fmla="*/ 3458 h 6120"/>
              <a:gd name="T108" fmla="*/ 307 w 5950"/>
              <a:gd name="T109" fmla="*/ 2976 h 6120"/>
              <a:gd name="T110" fmla="*/ 1566 w 5950"/>
              <a:gd name="T111" fmla="*/ 2991 h 6120"/>
              <a:gd name="T112" fmla="*/ 1838 w 5950"/>
              <a:gd name="T113" fmla="*/ 2596 h 6120"/>
              <a:gd name="T114" fmla="*/ 2330 w 5950"/>
              <a:gd name="T115" fmla="*/ 1933 h 6120"/>
              <a:gd name="T116" fmla="*/ 2747 w 5950"/>
              <a:gd name="T117" fmla="*/ 1062 h 6120"/>
              <a:gd name="T118" fmla="*/ 2870 w 5950"/>
              <a:gd name="T119" fmla="*/ 520 h 6120"/>
              <a:gd name="T120" fmla="*/ 3030 w 5950"/>
              <a:gd name="T121" fmla="*/ 73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50" h="6120">
                <a:moveTo>
                  <a:pt x="533" y="3270"/>
                </a:moveTo>
                <a:lnTo>
                  <a:pt x="490" y="3275"/>
                </a:lnTo>
                <a:lnTo>
                  <a:pt x="451" y="3288"/>
                </a:lnTo>
                <a:lnTo>
                  <a:pt x="415" y="3311"/>
                </a:lnTo>
                <a:lnTo>
                  <a:pt x="386" y="3341"/>
                </a:lnTo>
                <a:lnTo>
                  <a:pt x="363" y="3374"/>
                </a:lnTo>
                <a:lnTo>
                  <a:pt x="350" y="3415"/>
                </a:lnTo>
                <a:lnTo>
                  <a:pt x="345" y="3458"/>
                </a:lnTo>
                <a:lnTo>
                  <a:pt x="345" y="5539"/>
                </a:lnTo>
                <a:lnTo>
                  <a:pt x="350" y="5580"/>
                </a:lnTo>
                <a:lnTo>
                  <a:pt x="363" y="5621"/>
                </a:lnTo>
                <a:lnTo>
                  <a:pt x="386" y="5655"/>
                </a:lnTo>
                <a:lnTo>
                  <a:pt x="415" y="5685"/>
                </a:lnTo>
                <a:lnTo>
                  <a:pt x="449" y="5707"/>
                </a:lnTo>
                <a:lnTo>
                  <a:pt x="488" y="5720"/>
                </a:lnTo>
                <a:lnTo>
                  <a:pt x="533" y="5726"/>
                </a:lnTo>
                <a:lnTo>
                  <a:pt x="533" y="5724"/>
                </a:lnTo>
                <a:lnTo>
                  <a:pt x="1313" y="5724"/>
                </a:lnTo>
                <a:lnTo>
                  <a:pt x="1356" y="5720"/>
                </a:lnTo>
                <a:lnTo>
                  <a:pt x="1395" y="5705"/>
                </a:lnTo>
                <a:lnTo>
                  <a:pt x="1430" y="5683"/>
                </a:lnTo>
                <a:lnTo>
                  <a:pt x="1458" y="5655"/>
                </a:lnTo>
                <a:lnTo>
                  <a:pt x="1481" y="5619"/>
                </a:lnTo>
                <a:lnTo>
                  <a:pt x="1495" y="5580"/>
                </a:lnTo>
                <a:lnTo>
                  <a:pt x="1499" y="5537"/>
                </a:lnTo>
                <a:lnTo>
                  <a:pt x="1499" y="3458"/>
                </a:lnTo>
                <a:lnTo>
                  <a:pt x="1495" y="3415"/>
                </a:lnTo>
                <a:lnTo>
                  <a:pt x="1481" y="3376"/>
                </a:lnTo>
                <a:lnTo>
                  <a:pt x="1458" y="3341"/>
                </a:lnTo>
                <a:lnTo>
                  <a:pt x="1430" y="3313"/>
                </a:lnTo>
                <a:lnTo>
                  <a:pt x="1395" y="3290"/>
                </a:lnTo>
                <a:lnTo>
                  <a:pt x="1356" y="3275"/>
                </a:lnTo>
                <a:lnTo>
                  <a:pt x="1313" y="3270"/>
                </a:lnTo>
                <a:lnTo>
                  <a:pt x="533" y="3270"/>
                </a:lnTo>
                <a:close/>
                <a:moveTo>
                  <a:pt x="3244" y="343"/>
                </a:moveTo>
                <a:lnTo>
                  <a:pt x="3235" y="369"/>
                </a:lnTo>
                <a:lnTo>
                  <a:pt x="3226" y="403"/>
                </a:lnTo>
                <a:lnTo>
                  <a:pt x="3220" y="445"/>
                </a:lnTo>
                <a:lnTo>
                  <a:pt x="3216" y="494"/>
                </a:lnTo>
                <a:lnTo>
                  <a:pt x="3216" y="548"/>
                </a:lnTo>
                <a:lnTo>
                  <a:pt x="3218" y="604"/>
                </a:lnTo>
                <a:lnTo>
                  <a:pt x="3222" y="660"/>
                </a:lnTo>
                <a:lnTo>
                  <a:pt x="3227" y="714"/>
                </a:lnTo>
                <a:lnTo>
                  <a:pt x="3231" y="743"/>
                </a:lnTo>
                <a:lnTo>
                  <a:pt x="3227" y="773"/>
                </a:lnTo>
                <a:lnTo>
                  <a:pt x="3220" y="799"/>
                </a:lnTo>
                <a:lnTo>
                  <a:pt x="3216" y="812"/>
                </a:lnTo>
                <a:lnTo>
                  <a:pt x="3209" y="835"/>
                </a:lnTo>
                <a:lnTo>
                  <a:pt x="3196" y="864"/>
                </a:lnTo>
                <a:lnTo>
                  <a:pt x="3181" y="905"/>
                </a:lnTo>
                <a:lnTo>
                  <a:pt x="3162" y="952"/>
                </a:lnTo>
                <a:lnTo>
                  <a:pt x="3142" y="1008"/>
                </a:lnTo>
                <a:lnTo>
                  <a:pt x="3116" y="1069"/>
                </a:lnTo>
                <a:lnTo>
                  <a:pt x="3090" y="1138"/>
                </a:lnTo>
                <a:lnTo>
                  <a:pt x="3058" y="1211"/>
                </a:lnTo>
                <a:lnTo>
                  <a:pt x="3024" y="1289"/>
                </a:lnTo>
                <a:lnTo>
                  <a:pt x="2989" y="1371"/>
                </a:lnTo>
                <a:lnTo>
                  <a:pt x="2952" y="1456"/>
                </a:lnTo>
                <a:lnTo>
                  <a:pt x="2911" y="1546"/>
                </a:lnTo>
                <a:lnTo>
                  <a:pt x="2868" y="1637"/>
                </a:lnTo>
                <a:lnTo>
                  <a:pt x="2823" y="1730"/>
                </a:lnTo>
                <a:lnTo>
                  <a:pt x="2777" y="1825"/>
                </a:lnTo>
                <a:lnTo>
                  <a:pt x="2728" y="1920"/>
                </a:lnTo>
                <a:lnTo>
                  <a:pt x="2680" y="2013"/>
                </a:lnTo>
                <a:lnTo>
                  <a:pt x="2628" y="2106"/>
                </a:lnTo>
                <a:lnTo>
                  <a:pt x="2576" y="2199"/>
                </a:lnTo>
                <a:lnTo>
                  <a:pt x="2522" y="2289"/>
                </a:lnTo>
                <a:lnTo>
                  <a:pt x="2466" y="2376"/>
                </a:lnTo>
                <a:lnTo>
                  <a:pt x="2410" y="2460"/>
                </a:lnTo>
                <a:lnTo>
                  <a:pt x="2352" y="2540"/>
                </a:lnTo>
                <a:lnTo>
                  <a:pt x="2294" y="2616"/>
                </a:lnTo>
                <a:lnTo>
                  <a:pt x="2237" y="2687"/>
                </a:lnTo>
                <a:lnTo>
                  <a:pt x="2177" y="2750"/>
                </a:lnTo>
                <a:lnTo>
                  <a:pt x="2119" y="2808"/>
                </a:lnTo>
                <a:lnTo>
                  <a:pt x="2060" y="2860"/>
                </a:lnTo>
                <a:lnTo>
                  <a:pt x="2006" y="2922"/>
                </a:lnTo>
                <a:lnTo>
                  <a:pt x="1961" y="2985"/>
                </a:lnTo>
                <a:lnTo>
                  <a:pt x="1924" y="3046"/>
                </a:lnTo>
                <a:lnTo>
                  <a:pt x="1892" y="3108"/>
                </a:lnTo>
                <a:lnTo>
                  <a:pt x="1866" y="3166"/>
                </a:lnTo>
                <a:lnTo>
                  <a:pt x="1847" y="3216"/>
                </a:lnTo>
                <a:lnTo>
                  <a:pt x="1833" y="3262"/>
                </a:lnTo>
                <a:lnTo>
                  <a:pt x="1821" y="3298"/>
                </a:lnTo>
                <a:lnTo>
                  <a:pt x="1834" y="3350"/>
                </a:lnTo>
                <a:lnTo>
                  <a:pt x="1842" y="3402"/>
                </a:lnTo>
                <a:lnTo>
                  <a:pt x="1846" y="3458"/>
                </a:lnTo>
                <a:lnTo>
                  <a:pt x="1846" y="5539"/>
                </a:lnTo>
                <a:lnTo>
                  <a:pt x="1842" y="5595"/>
                </a:lnTo>
                <a:lnTo>
                  <a:pt x="1834" y="5651"/>
                </a:lnTo>
                <a:lnTo>
                  <a:pt x="1963" y="5666"/>
                </a:lnTo>
                <a:lnTo>
                  <a:pt x="1965" y="5666"/>
                </a:lnTo>
                <a:lnTo>
                  <a:pt x="1972" y="5668"/>
                </a:lnTo>
                <a:lnTo>
                  <a:pt x="1991" y="5670"/>
                </a:lnTo>
                <a:lnTo>
                  <a:pt x="2021" y="5673"/>
                </a:lnTo>
                <a:lnTo>
                  <a:pt x="2062" y="5679"/>
                </a:lnTo>
                <a:lnTo>
                  <a:pt x="2112" y="5685"/>
                </a:lnTo>
                <a:lnTo>
                  <a:pt x="2171" y="5690"/>
                </a:lnTo>
                <a:lnTo>
                  <a:pt x="2240" y="5698"/>
                </a:lnTo>
                <a:lnTo>
                  <a:pt x="2317" y="5705"/>
                </a:lnTo>
                <a:lnTo>
                  <a:pt x="2401" y="5713"/>
                </a:lnTo>
                <a:lnTo>
                  <a:pt x="2492" y="5720"/>
                </a:lnTo>
                <a:lnTo>
                  <a:pt x="2589" y="5727"/>
                </a:lnTo>
                <a:lnTo>
                  <a:pt x="2689" y="5733"/>
                </a:lnTo>
                <a:lnTo>
                  <a:pt x="2797" y="5740"/>
                </a:lnTo>
                <a:lnTo>
                  <a:pt x="2909" y="5746"/>
                </a:lnTo>
                <a:lnTo>
                  <a:pt x="3023" y="5752"/>
                </a:lnTo>
                <a:lnTo>
                  <a:pt x="3140" y="5755"/>
                </a:lnTo>
                <a:lnTo>
                  <a:pt x="3261" y="5757"/>
                </a:lnTo>
                <a:lnTo>
                  <a:pt x="3382" y="5759"/>
                </a:lnTo>
                <a:lnTo>
                  <a:pt x="3505" y="5759"/>
                </a:lnTo>
                <a:lnTo>
                  <a:pt x="3630" y="5757"/>
                </a:lnTo>
                <a:lnTo>
                  <a:pt x="3646" y="5757"/>
                </a:lnTo>
                <a:lnTo>
                  <a:pt x="3788" y="5766"/>
                </a:lnTo>
                <a:lnTo>
                  <a:pt x="3924" y="5774"/>
                </a:lnTo>
                <a:lnTo>
                  <a:pt x="4051" y="5776"/>
                </a:lnTo>
                <a:lnTo>
                  <a:pt x="4172" y="5774"/>
                </a:lnTo>
                <a:lnTo>
                  <a:pt x="4285" y="5768"/>
                </a:lnTo>
                <a:lnTo>
                  <a:pt x="4391" y="5759"/>
                </a:lnTo>
                <a:lnTo>
                  <a:pt x="4490" y="5746"/>
                </a:lnTo>
                <a:lnTo>
                  <a:pt x="4579" y="5729"/>
                </a:lnTo>
                <a:lnTo>
                  <a:pt x="4684" y="5703"/>
                </a:lnTo>
                <a:lnTo>
                  <a:pt x="4779" y="5673"/>
                </a:lnTo>
                <a:lnTo>
                  <a:pt x="4864" y="5640"/>
                </a:lnTo>
                <a:lnTo>
                  <a:pt x="4939" y="5601"/>
                </a:lnTo>
                <a:lnTo>
                  <a:pt x="5006" y="5558"/>
                </a:lnTo>
                <a:lnTo>
                  <a:pt x="5062" y="5511"/>
                </a:lnTo>
                <a:lnTo>
                  <a:pt x="5108" y="5459"/>
                </a:lnTo>
                <a:lnTo>
                  <a:pt x="5146" y="5403"/>
                </a:lnTo>
                <a:lnTo>
                  <a:pt x="5170" y="5357"/>
                </a:lnTo>
                <a:lnTo>
                  <a:pt x="5185" y="5308"/>
                </a:lnTo>
                <a:lnTo>
                  <a:pt x="5194" y="5262"/>
                </a:lnTo>
                <a:lnTo>
                  <a:pt x="5198" y="5219"/>
                </a:lnTo>
                <a:lnTo>
                  <a:pt x="5198" y="5180"/>
                </a:lnTo>
                <a:lnTo>
                  <a:pt x="5194" y="5145"/>
                </a:lnTo>
                <a:lnTo>
                  <a:pt x="5190" y="5115"/>
                </a:lnTo>
                <a:lnTo>
                  <a:pt x="5187" y="5093"/>
                </a:lnTo>
                <a:lnTo>
                  <a:pt x="5183" y="5079"/>
                </a:lnTo>
                <a:lnTo>
                  <a:pt x="5181" y="5074"/>
                </a:lnTo>
                <a:lnTo>
                  <a:pt x="5172" y="5039"/>
                </a:lnTo>
                <a:lnTo>
                  <a:pt x="5172" y="5001"/>
                </a:lnTo>
                <a:lnTo>
                  <a:pt x="5177" y="4966"/>
                </a:lnTo>
                <a:lnTo>
                  <a:pt x="5192" y="4932"/>
                </a:lnTo>
                <a:lnTo>
                  <a:pt x="5213" y="4903"/>
                </a:lnTo>
                <a:lnTo>
                  <a:pt x="5241" y="4877"/>
                </a:lnTo>
                <a:lnTo>
                  <a:pt x="5306" y="4821"/>
                </a:lnTo>
                <a:lnTo>
                  <a:pt x="5364" y="4763"/>
                </a:lnTo>
                <a:lnTo>
                  <a:pt x="5408" y="4702"/>
                </a:lnTo>
                <a:lnTo>
                  <a:pt x="5442" y="4638"/>
                </a:lnTo>
                <a:lnTo>
                  <a:pt x="5466" y="4573"/>
                </a:lnTo>
                <a:lnTo>
                  <a:pt x="5479" y="4504"/>
                </a:lnTo>
                <a:lnTo>
                  <a:pt x="5481" y="4433"/>
                </a:lnTo>
                <a:lnTo>
                  <a:pt x="5475" y="4389"/>
                </a:lnTo>
                <a:lnTo>
                  <a:pt x="5468" y="4350"/>
                </a:lnTo>
                <a:lnTo>
                  <a:pt x="5458" y="4312"/>
                </a:lnTo>
                <a:lnTo>
                  <a:pt x="5449" y="4281"/>
                </a:lnTo>
                <a:lnTo>
                  <a:pt x="5438" y="4257"/>
                </a:lnTo>
                <a:lnTo>
                  <a:pt x="5431" y="4236"/>
                </a:lnTo>
                <a:lnTo>
                  <a:pt x="5423" y="4225"/>
                </a:lnTo>
                <a:lnTo>
                  <a:pt x="5421" y="4219"/>
                </a:lnTo>
                <a:lnTo>
                  <a:pt x="5404" y="4186"/>
                </a:lnTo>
                <a:lnTo>
                  <a:pt x="5397" y="4149"/>
                </a:lnTo>
                <a:lnTo>
                  <a:pt x="5397" y="4111"/>
                </a:lnTo>
                <a:lnTo>
                  <a:pt x="5406" y="4076"/>
                </a:lnTo>
                <a:lnTo>
                  <a:pt x="5421" y="4042"/>
                </a:lnTo>
                <a:lnTo>
                  <a:pt x="5444" y="4011"/>
                </a:lnTo>
                <a:lnTo>
                  <a:pt x="5505" y="3942"/>
                </a:lnTo>
                <a:lnTo>
                  <a:pt x="5550" y="3873"/>
                </a:lnTo>
                <a:lnTo>
                  <a:pt x="5583" y="3804"/>
                </a:lnTo>
                <a:lnTo>
                  <a:pt x="5600" y="3735"/>
                </a:lnTo>
                <a:lnTo>
                  <a:pt x="5604" y="3666"/>
                </a:lnTo>
                <a:lnTo>
                  <a:pt x="5600" y="3620"/>
                </a:lnTo>
                <a:lnTo>
                  <a:pt x="5591" y="3577"/>
                </a:lnTo>
                <a:lnTo>
                  <a:pt x="5576" y="3538"/>
                </a:lnTo>
                <a:lnTo>
                  <a:pt x="5559" y="3501"/>
                </a:lnTo>
                <a:lnTo>
                  <a:pt x="5540" y="3469"/>
                </a:lnTo>
                <a:lnTo>
                  <a:pt x="5522" y="3439"/>
                </a:lnTo>
                <a:lnTo>
                  <a:pt x="5503" y="3415"/>
                </a:lnTo>
                <a:lnTo>
                  <a:pt x="5488" y="3395"/>
                </a:lnTo>
                <a:lnTo>
                  <a:pt x="5475" y="3380"/>
                </a:lnTo>
                <a:lnTo>
                  <a:pt x="5466" y="3370"/>
                </a:lnTo>
                <a:lnTo>
                  <a:pt x="5462" y="3368"/>
                </a:lnTo>
                <a:lnTo>
                  <a:pt x="5434" y="3337"/>
                </a:lnTo>
                <a:lnTo>
                  <a:pt x="5416" y="3300"/>
                </a:lnTo>
                <a:lnTo>
                  <a:pt x="5404" y="3262"/>
                </a:lnTo>
                <a:lnTo>
                  <a:pt x="5404" y="3221"/>
                </a:lnTo>
                <a:lnTo>
                  <a:pt x="5414" y="3182"/>
                </a:lnTo>
                <a:lnTo>
                  <a:pt x="5432" y="3145"/>
                </a:lnTo>
                <a:lnTo>
                  <a:pt x="5438" y="3136"/>
                </a:lnTo>
                <a:lnTo>
                  <a:pt x="5447" y="3117"/>
                </a:lnTo>
                <a:lnTo>
                  <a:pt x="5458" y="3095"/>
                </a:lnTo>
                <a:lnTo>
                  <a:pt x="5470" y="3063"/>
                </a:lnTo>
                <a:lnTo>
                  <a:pt x="5481" y="3031"/>
                </a:lnTo>
                <a:lnTo>
                  <a:pt x="5490" y="2992"/>
                </a:lnTo>
                <a:lnTo>
                  <a:pt x="5496" y="2951"/>
                </a:lnTo>
                <a:lnTo>
                  <a:pt x="5498" y="2907"/>
                </a:lnTo>
                <a:lnTo>
                  <a:pt x="5494" y="2862"/>
                </a:lnTo>
                <a:lnTo>
                  <a:pt x="5481" y="2816"/>
                </a:lnTo>
                <a:lnTo>
                  <a:pt x="5460" y="2769"/>
                </a:lnTo>
                <a:lnTo>
                  <a:pt x="5431" y="2722"/>
                </a:lnTo>
                <a:lnTo>
                  <a:pt x="5388" y="2678"/>
                </a:lnTo>
                <a:lnTo>
                  <a:pt x="5343" y="2642"/>
                </a:lnTo>
                <a:lnTo>
                  <a:pt x="5291" y="2613"/>
                </a:lnTo>
                <a:lnTo>
                  <a:pt x="5231" y="2588"/>
                </a:lnTo>
                <a:lnTo>
                  <a:pt x="5166" y="2568"/>
                </a:lnTo>
                <a:lnTo>
                  <a:pt x="5095" y="2551"/>
                </a:lnTo>
                <a:lnTo>
                  <a:pt x="5019" y="2538"/>
                </a:lnTo>
                <a:lnTo>
                  <a:pt x="4939" y="2529"/>
                </a:lnTo>
                <a:lnTo>
                  <a:pt x="4857" y="2523"/>
                </a:lnTo>
                <a:lnTo>
                  <a:pt x="4773" y="2519"/>
                </a:lnTo>
                <a:lnTo>
                  <a:pt x="4687" y="2519"/>
                </a:lnTo>
                <a:lnTo>
                  <a:pt x="4600" y="2523"/>
                </a:lnTo>
                <a:lnTo>
                  <a:pt x="4514" y="2527"/>
                </a:lnTo>
                <a:lnTo>
                  <a:pt x="4429" y="2534"/>
                </a:lnTo>
                <a:lnTo>
                  <a:pt x="4347" y="2544"/>
                </a:lnTo>
                <a:lnTo>
                  <a:pt x="4265" y="2555"/>
                </a:lnTo>
                <a:lnTo>
                  <a:pt x="4188" y="2566"/>
                </a:lnTo>
                <a:lnTo>
                  <a:pt x="4114" y="2579"/>
                </a:lnTo>
                <a:lnTo>
                  <a:pt x="4047" y="2594"/>
                </a:lnTo>
                <a:lnTo>
                  <a:pt x="4038" y="2596"/>
                </a:lnTo>
                <a:lnTo>
                  <a:pt x="4030" y="2598"/>
                </a:lnTo>
                <a:lnTo>
                  <a:pt x="3922" y="2616"/>
                </a:lnTo>
                <a:lnTo>
                  <a:pt x="3807" y="2642"/>
                </a:lnTo>
                <a:lnTo>
                  <a:pt x="3769" y="2652"/>
                </a:lnTo>
                <a:lnTo>
                  <a:pt x="3730" y="2657"/>
                </a:lnTo>
                <a:lnTo>
                  <a:pt x="3689" y="2659"/>
                </a:lnTo>
                <a:lnTo>
                  <a:pt x="3648" y="2654"/>
                </a:lnTo>
                <a:lnTo>
                  <a:pt x="3605" y="2641"/>
                </a:lnTo>
                <a:lnTo>
                  <a:pt x="3566" y="2620"/>
                </a:lnTo>
                <a:lnTo>
                  <a:pt x="3527" y="2592"/>
                </a:lnTo>
                <a:lnTo>
                  <a:pt x="3496" y="2559"/>
                </a:lnTo>
                <a:lnTo>
                  <a:pt x="3470" y="2521"/>
                </a:lnTo>
                <a:lnTo>
                  <a:pt x="3449" y="2477"/>
                </a:lnTo>
                <a:lnTo>
                  <a:pt x="3432" y="2428"/>
                </a:lnTo>
                <a:lnTo>
                  <a:pt x="3421" y="2372"/>
                </a:lnTo>
                <a:lnTo>
                  <a:pt x="3414" y="2311"/>
                </a:lnTo>
                <a:lnTo>
                  <a:pt x="3414" y="2244"/>
                </a:lnTo>
                <a:lnTo>
                  <a:pt x="3417" y="2169"/>
                </a:lnTo>
                <a:lnTo>
                  <a:pt x="3427" y="2088"/>
                </a:lnTo>
                <a:lnTo>
                  <a:pt x="3442" y="2000"/>
                </a:lnTo>
                <a:lnTo>
                  <a:pt x="3460" y="1903"/>
                </a:lnTo>
                <a:lnTo>
                  <a:pt x="3484" y="1801"/>
                </a:lnTo>
                <a:lnTo>
                  <a:pt x="3514" y="1691"/>
                </a:lnTo>
                <a:lnTo>
                  <a:pt x="3550" y="1572"/>
                </a:lnTo>
                <a:lnTo>
                  <a:pt x="3591" y="1447"/>
                </a:lnTo>
                <a:lnTo>
                  <a:pt x="3626" y="1332"/>
                </a:lnTo>
                <a:lnTo>
                  <a:pt x="3654" y="1224"/>
                </a:lnTo>
                <a:lnTo>
                  <a:pt x="3676" y="1121"/>
                </a:lnTo>
                <a:lnTo>
                  <a:pt x="3691" y="1023"/>
                </a:lnTo>
                <a:lnTo>
                  <a:pt x="3699" y="931"/>
                </a:lnTo>
                <a:lnTo>
                  <a:pt x="3700" y="846"/>
                </a:lnTo>
                <a:lnTo>
                  <a:pt x="3695" y="768"/>
                </a:lnTo>
                <a:lnTo>
                  <a:pt x="3682" y="695"/>
                </a:lnTo>
                <a:lnTo>
                  <a:pt x="3663" y="628"/>
                </a:lnTo>
                <a:lnTo>
                  <a:pt x="3639" y="568"/>
                </a:lnTo>
                <a:lnTo>
                  <a:pt x="3605" y="516"/>
                </a:lnTo>
                <a:lnTo>
                  <a:pt x="3570" y="473"/>
                </a:lnTo>
                <a:lnTo>
                  <a:pt x="3533" y="440"/>
                </a:lnTo>
                <a:lnTo>
                  <a:pt x="3492" y="412"/>
                </a:lnTo>
                <a:lnTo>
                  <a:pt x="3451" y="390"/>
                </a:lnTo>
                <a:lnTo>
                  <a:pt x="3410" y="373"/>
                </a:lnTo>
                <a:lnTo>
                  <a:pt x="3369" y="360"/>
                </a:lnTo>
                <a:lnTo>
                  <a:pt x="3332" y="352"/>
                </a:lnTo>
                <a:lnTo>
                  <a:pt x="3298" y="347"/>
                </a:lnTo>
                <a:lnTo>
                  <a:pt x="3268" y="345"/>
                </a:lnTo>
                <a:lnTo>
                  <a:pt x="3244" y="343"/>
                </a:lnTo>
                <a:close/>
                <a:moveTo>
                  <a:pt x="3237" y="0"/>
                </a:moveTo>
                <a:lnTo>
                  <a:pt x="3263" y="0"/>
                </a:lnTo>
                <a:lnTo>
                  <a:pt x="3298" y="2"/>
                </a:lnTo>
                <a:lnTo>
                  <a:pt x="3339" y="6"/>
                </a:lnTo>
                <a:lnTo>
                  <a:pt x="3386" y="13"/>
                </a:lnTo>
                <a:lnTo>
                  <a:pt x="3436" y="25"/>
                </a:lnTo>
                <a:lnTo>
                  <a:pt x="3492" y="40"/>
                </a:lnTo>
                <a:lnTo>
                  <a:pt x="3548" y="58"/>
                </a:lnTo>
                <a:lnTo>
                  <a:pt x="3607" y="84"/>
                </a:lnTo>
                <a:lnTo>
                  <a:pt x="3667" y="116"/>
                </a:lnTo>
                <a:lnTo>
                  <a:pt x="3725" y="153"/>
                </a:lnTo>
                <a:lnTo>
                  <a:pt x="3782" y="200"/>
                </a:lnTo>
                <a:lnTo>
                  <a:pt x="3836" y="254"/>
                </a:lnTo>
                <a:lnTo>
                  <a:pt x="3889" y="317"/>
                </a:lnTo>
                <a:lnTo>
                  <a:pt x="3935" y="390"/>
                </a:lnTo>
                <a:lnTo>
                  <a:pt x="3972" y="468"/>
                </a:lnTo>
                <a:lnTo>
                  <a:pt x="4004" y="552"/>
                </a:lnTo>
                <a:lnTo>
                  <a:pt x="4026" y="641"/>
                </a:lnTo>
                <a:lnTo>
                  <a:pt x="4041" y="736"/>
                </a:lnTo>
                <a:lnTo>
                  <a:pt x="4047" y="836"/>
                </a:lnTo>
                <a:lnTo>
                  <a:pt x="4047" y="944"/>
                </a:lnTo>
                <a:lnTo>
                  <a:pt x="4038" y="1056"/>
                </a:lnTo>
                <a:lnTo>
                  <a:pt x="4019" y="1173"/>
                </a:lnTo>
                <a:lnTo>
                  <a:pt x="3995" y="1296"/>
                </a:lnTo>
                <a:lnTo>
                  <a:pt x="3961" y="1425"/>
                </a:lnTo>
                <a:lnTo>
                  <a:pt x="3920" y="1557"/>
                </a:lnTo>
                <a:lnTo>
                  <a:pt x="3889" y="1659"/>
                </a:lnTo>
                <a:lnTo>
                  <a:pt x="3861" y="1752"/>
                </a:lnTo>
                <a:lnTo>
                  <a:pt x="3836" y="1836"/>
                </a:lnTo>
                <a:lnTo>
                  <a:pt x="3818" y="1913"/>
                </a:lnTo>
                <a:lnTo>
                  <a:pt x="3801" y="1981"/>
                </a:lnTo>
                <a:lnTo>
                  <a:pt x="3788" y="2043"/>
                </a:lnTo>
                <a:lnTo>
                  <a:pt x="3777" y="2097"/>
                </a:lnTo>
                <a:lnTo>
                  <a:pt x="3769" y="2145"/>
                </a:lnTo>
                <a:lnTo>
                  <a:pt x="3766" y="2188"/>
                </a:lnTo>
                <a:lnTo>
                  <a:pt x="3762" y="2223"/>
                </a:lnTo>
                <a:lnTo>
                  <a:pt x="3760" y="2255"/>
                </a:lnTo>
                <a:lnTo>
                  <a:pt x="3760" y="2281"/>
                </a:lnTo>
                <a:lnTo>
                  <a:pt x="3760" y="2302"/>
                </a:lnTo>
                <a:lnTo>
                  <a:pt x="3862" y="2279"/>
                </a:lnTo>
                <a:lnTo>
                  <a:pt x="3961" y="2261"/>
                </a:lnTo>
                <a:lnTo>
                  <a:pt x="3963" y="2261"/>
                </a:lnTo>
                <a:lnTo>
                  <a:pt x="3972" y="2259"/>
                </a:lnTo>
                <a:lnTo>
                  <a:pt x="3991" y="2255"/>
                </a:lnTo>
                <a:lnTo>
                  <a:pt x="4019" y="2250"/>
                </a:lnTo>
                <a:lnTo>
                  <a:pt x="4056" y="2242"/>
                </a:lnTo>
                <a:lnTo>
                  <a:pt x="4103" y="2235"/>
                </a:lnTo>
                <a:lnTo>
                  <a:pt x="4157" y="2225"/>
                </a:lnTo>
                <a:lnTo>
                  <a:pt x="4216" y="2216"/>
                </a:lnTo>
                <a:lnTo>
                  <a:pt x="4283" y="2207"/>
                </a:lnTo>
                <a:lnTo>
                  <a:pt x="4354" y="2199"/>
                </a:lnTo>
                <a:lnTo>
                  <a:pt x="4430" y="2192"/>
                </a:lnTo>
                <a:lnTo>
                  <a:pt x="4511" y="2184"/>
                </a:lnTo>
                <a:lnTo>
                  <a:pt x="4593" y="2181"/>
                </a:lnTo>
                <a:lnTo>
                  <a:pt x="4732" y="2177"/>
                </a:lnTo>
                <a:lnTo>
                  <a:pt x="4864" y="2179"/>
                </a:lnTo>
                <a:lnTo>
                  <a:pt x="4987" y="2188"/>
                </a:lnTo>
                <a:lnTo>
                  <a:pt x="5103" y="2203"/>
                </a:lnTo>
                <a:lnTo>
                  <a:pt x="5211" y="2225"/>
                </a:lnTo>
                <a:lnTo>
                  <a:pt x="5309" y="2253"/>
                </a:lnTo>
                <a:lnTo>
                  <a:pt x="5401" y="2287"/>
                </a:lnTo>
                <a:lnTo>
                  <a:pt x="5483" y="2326"/>
                </a:lnTo>
                <a:lnTo>
                  <a:pt x="5555" y="2372"/>
                </a:lnTo>
                <a:lnTo>
                  <a:pt x="5621" y="2426"/>
                </a:lnTo>
                <a:lnTo>
                  <a:pt x="5680" y="2486"/>
                </a:lnTo>
                <a:lnTo>
                  <a:pt x="5729" y="2547"/>
                </a:lnTo>
                <a:lnTo>
                  <a:pt x="5768" y="2611"/>
                </a:lnTo>
                <a:lnTo>
                  <a:pt x="5797" y="2674"/>
                </a:lnTo>
                <a:lnTo>
                  <a:pt x="5820" y="2739"/>
                </a:lnTo>
                <a:lnTo>
                  <a:pt x="5833" y="2804"/>
                </a:lnTo>
                <a:lnTo>
                  <a:pt x="5840" y="2868"/>
                </a:lnTo>
                <a:lnTo>
                  <a:pt x="5842" y="2931"/>
                </a:lnTo>
                <a:lnTo>
                  <a:pt x="5838" y="2992"/>
                </a:lnTo>
                <a:lnTo>
                  <a:pt x="5831" y="3052"/>
                </a:lnTo>
                <a:lnTo>
                  <a:pt x="5818" y="3110"/>
                </a:lnTo>
                <a:lnTo>
                  <a:pt x="5801" y="3164"/>
                </a:lnTo>
                <a:lnTo>
                  <a:pt x="5784" y="3212"/>
                </a:lnTo>
                <a:lnTo>
                  <a:pt x="5816" y="3257"/>
                </a:lnTo>
                <a:lnTo>
                  <a:pt x="5848" y="3307"/>
                </a:lnTo>
                <a:lnTo>
                  <a:pt x="5878" y="3365"/>
                </a:lnTo>
                <a:lnTo>
                  <a:pt x="5904" y="3428"/>
                </a:lnTo>
                <a:lnTo>
                  <a:pt x="5926" y="3497"/>
                </a:lnTo>
                <a:lnTo>
                  <a:pt x="5943" y="3573"/>
                </a:lnTo>
                <a:lnTo>
                  <a:pt x="5950" y="3653"/>
                </a:lnTo>
                <a:lnTo>
                  <a:pt x="5948" y="3741"/>
                </a:lnTo>
                <a:lnTo>
                  <a:pt x="5935" y="3828"/>
                </a:lnTo>
                <a:lnTo>
                  <a:pt x="5911" y="3914"/>
                </a:lnTo>
                <a:lnTo>
                  <a:pt x="5876" y="3998"/>
                </a:lnTo>
                <a:lnTo>
                  <a:pt x="5829" y="4080"/>
                </a:lnTo>
                <a:lnTo>
                  <a:pt x="5771" y="4162"/>
                </a:lnTo>
                <a:lnTo>
                  <a:pt x="5790" y="4214"/>
                </a:lnTo>
                <a:lnTo>
                  <a:pt x="5805" y="4275"/>
                </a:lnTo>
                <a:lnTo>
                  <a:pt x="5818" y="4344"/>
                </a:lnTo>
                <a:lnTo>
                  <a:pt x="5825" y="4419"/>
                </a:lnTo>
                <a:lnTo>
                  <a:pt x="5825" y="4474"/>
                </a:lnTo>
                <a:lnTo>
                  <a:pt x="5822" y="4534"/>
                </a:lnTo>
                <a:lnTo>
                  <a:pt x="5814" y="4597"/>
                </a:lnTo>
                <a:lnTo>
                  <a:pt x="5799" y="4664"/>
                </a:lnTo>
                <a:lnTo>
                  <a:pt x="5779" y="4731"/>
                </a:lnTo>
                <a:lnTo>
                  <a:pt x="5749" y="4802"/>
                </a:lnTo>
                <a:lnTo>
                  <a:pt x="5712" y="4871"/>
                </a:lnTo>
                <a:lnTo>
                  <a:pt x="5663" y="4942"/>
                </a:lnTo>
                <a:lnTo>
                  <a:pt x="5604" y="5012"/>
                </a:lnTo>
                <a:lnTo>
                  <a:pt x="5535" y="5083"/>
                </a:lnTo>
                <a:lnTo>
                  <a:pt x="5540" y="5137"/>
                </a:lnTo>
                <a:lnTo>
                  <a:pt x="5542" y="5199"/>
                </a:lnTo>
                <a:lnTo>
                  <a:pt x="5540" y="5266"/>
                </a:lnTo>
                <a:lnTo>
                  <a:pt x="5529" y="5338"/>
                </a:lnTo>
                <a:lnTo>
                  <a:pt x="5512" y="5415"/>
                </a:lnTo>
                <a:lnTo>
                  <a:pt x="5485" y="5493"/>
                </a:lnTo>
                <a:lnTo>
                  <a:pt x="5447" y="5573"/>
                </a:lnTo>
                <a:lnTo>
                  <a:pt x="5403" y="5644"/>
                </a:lnTo>
                <a:lnTo>
                  <a:pt x="5350" y="5711"/>
                </a:lnTo>
                <a:lnTo>
                  <a:pt x="5289" y="5772"/>
                </a:lnTo>
                <a:lnTo>
                  <a:pt x="5222" y="5828"/>
                </a:lnTo>
                <a:lnTo>
                  <a:pt x="5146" y="5880"/>
                </a:lnTo>
                <a:lnTo>
                  <a:pt x="5062" y="5928"/>
                </a:lnTo>
                <a:lnTo>
                  <a:pt x="4971" y="5969"/>
                </a:lnTo>
                <a:lnTo>
                  <a:pt x="4872" y="6007"/>
                </a:lnTo>
                <a:lnTo>
                  <a:pt x="4766" y="6040"/>
                </a:lnTo>
                <a:lnTo>
                  <a:pt x="4652" y="6068"/>
                </a:lnTo>
                <a:lnTo>
                  <a:pt x="4548" y="6087"/>
                </a:lnTo>
                <a:lnTo>
                  <a:pt x="4436" y="6102"/>
                </a:lnTo>
                <a:lnTo>
                  <a:pt x="4317" y="6113"/>
                </a:lnTo>
                <a:lnTo>
                  <a:pt x="4190" y="6118"/>
                </a:lnTo>
                <a:lnTo>
                  <a:pt x="4056" y="6120"/>
                </a:lnTo>
                <a:lnTo>
                  <a:pt x="3920" y="6118"/>
                </a:lnTo>
                <a:lnTo>
                  <a:pt x="3777" y="6113"/>
                </a:lnTo>
                <a:lnTo>
                  <a:pt x="3628" y="6103"/>
                </a:lnTo>
                <a:lnTo>
                  <a:pt x="3496" y="6105"/>
                </a:lnTo>
                <a:lnTo>
                  <a:pt x="3363" y="6105"/>
                </a:lnTo>
                <a:lnTo>
                  <a:pt x="3233" y="6103"/>
                </a:lnTo>
                <a:lnTo>
                  <a:pt x="3106" y="6100"/>
                </a:lnTo>
                <a:lnTo>
                  <a:pt x="2982" y="6096"/>
                </a:lnTo>
                <a:lnTo>
                  <a:pt x="2861" y="6090"/>
                </a:lnTo>
                <a:lnTo>
                  <a:pt x="2745" y="6083"/>
                </a:lnTo>
                <a:lnTo>
                  <a:pt x="2633" y="6076"/>
                </a:lnTo>
                <a:lnTo>
                  <a:pt x="2527" y="6068"/>
                </a:lnTo>
                <a:lnTo>
                  <a:pt x="2427" y="6061"/>
                </a:lnTo>
                <a:lnTo>
                  <a:pt x="2333" y="6053"/>
                </a:lnTo>
                <a:lnTo>
                  <a:pt x="2250" y="6046"/>
                </a:lnTo>
                <a:lnTo>
                  <a:pt x="2171" y="6038"/>
                </a:lnTo>
                <a:lnTo>
                  <a:pt x="2104" y="6031"/>
                </a:lnTo>
                <a:lnTo>
                  <a:pt x="2047" y="6025"/>
                </a:lnTo>
                <a:lnTo>
                  <a:pt x="1998" y="6020"/>
                </a:lnTo>
                <a:lnTo>
                  <a:pt x="1961" y="6014"/>
                </a:lnTo>
                <a:lnTo>
                  <a:pt x="1935" y="6012"/>
                </a:lnTo>
                <a:lnTo>
                  <a:pt x="1920" y="6010"/>
                </a:lnTo>
                <a:lnTo>
                  <a:pt x="1620" y="5973"/>
                </a:lnTo>
                <a:lnTo>
                  <a:pt x="1566" y="6007"/>
                </a:lnTo>
                <a:lnTo>
                  <a:pt x="1507" y="6035"/>
                </a:lnTo>
                <a:lnTo>
                  <a:pt x="1445" y="6055"/>
                </a:lnTo>
                <a:lnTo>
                  <a:pt x="1380" y="6066"/>
                </a:lnTo>
                <a:lnTo>
                  <a:pt x="1313" y="6072"/>
                </a:lnTo>
                <a:lnTo>
                  <a:pt x="533" y="6072"/>
                </a:lnTo>
                <a:lnTo>
                  <a:pt x="453" y="6066"/>
                </a:lnTo>
                <a:lnTo>
                  <a:pt x="378" y="6049"/>
                </a:lnTo>
                <a:lnTo>
                  <a:pt x="307" y="6022"/>
                </a:lnTo>
                <a:lnTo>
                  <a:pt x="242" y="5986"/>
                </a:lnTo>
                <a:lnTo>
                  <a:pt x="183" y="5942"/>
                </a:lnTo>
                <a:lnTo>
                  <a:pt x="130" y="5888"/>
                </a:lnTo>
                <a:lnTo>
                  <a:pt x="86" y="5828"/>
                </a:lnTo>
                <a:lnTo>
                  <a:pt x="48" y="5763"/>
                </a:lnTo>
                <a:lnTo>
                  <a:pt x="22" y="5692"/>
                </a:lnTo>
                <a:lnTo>
                  <a:pt x="6" y="5618"/>
                </a:lnTo>
                <a:lnTo>
                  <a:pt x="0" y="5539"/>
                </a:lnTo>
                <a:lnTo>
                  <a:pt x="0" y="3458"/>
                </a:lnTo>
                <a:lnTo>
                  <a:pt x="6" y="3380"/>
                </a:lnTo>
                <a:lnTo>
                  <a:pt x="22" y="3305"/>
                </a:lnTo>
                <a:lnTo>
                  <a:pt x="48" y="3234"/>
                </a:lnTo>
                <a:lnTo>
                  <a:pt x="86" y="3169"/>
                </a:lnTo>
                <a:lnTo>
                  <a:pt x="130" y="3110"/>
                </a:lnTo>
                <a:lnTo>
                  <a:pt x="183" y="3058"/>
                </a:lnTo>
                <a:lnTo>
                  <a:pt x="242" y="3013"/>
                </a:lnTo>
                <a:lnTo>
                  <a:pt x="307" y="2976"/>
                </a:lnTo>
                <a:lnTo>
                  <a:pt x="378" y="2950"/>
                </a:lnTo>
                <a:lnTo>
                  <a:pt x="453" y="2933"/>
                </a:lnTo>
                <a:lnTo>
                  <a:pt x="533" y="2925"/>
                </a:lnTo>
                <a:lnTo>
                  <a:pt x="1313" y="2925"/>
                </a:lnTo>
                <a:lnTo>
                  <a:pt x="1380" y="2931"/>
                </a:lnTo>
                <a:lnTo>
                  <a:pt x="1445" y="2942"/>
                </a:lnTo>
                <a:lnTo>
                  <a:pt x="1508" y="2963"/>
                </a:lnTo>
                <a:lnTo>
                  <a:pt x="1566" y="2991"/>
                </a:lnTo>
                <a:lnTo>
                  <a:pt x="1602" y="2918"/>
                </a:lnTo>
                <a:lnTo>
                  <a:pt x="1644" y="2843"/>
                </a:lnTo>
                <a:lnTo>
                  <a:pt x="1693" y="2765"/>
                </a:lnTo>
                <a:lnTo>
                  <a:pt x="1751" y="2689"/>
                </a:lnTo>
                <a:lnTo>
                  <a:pt x="1818" y="2614"/>
                </a:lnTo>
                <a:lnTo>
                  <a:pt x="1823" y="2607"/>
                </a:lnTo>
                <a:lnTo>
                  <a:pt x="1831" y="2601"/>
                </a:lnTo>
                <a:lnTo>
                  <a:pt x="1838" y="2596"/>
                </a:lnTo>
                <a:lnTo>
                  <a:pt x="1898" y="2544"/>
                </a:lnTo>
                <a:lnTo>
                  <a:pt x="1959" y="2480"/>
                </a:lnTo>
                <a:lnTo>
                  <a:pt x="2022" y="2408"/>
                </a:lnTo>
                <a:lnTo>
                  <a:pt x="2084" y="2326"/>
                </a:lnTo>
                <a:lnTo>
                  <a:pt x="2145" y="2236"/>
                </a:lnTo>
                <a:lnTo>
                  <a:pt x="2209" y="2142"/>
                </a:lnTo>
                <a:lnTo>
                  <a:pt x="2268" y="2039"/>
                </a:lnTo>
                <a:lnTo>
                  <a:pt x="2330" y="1933"/>
                </a:lnTo>
                <a:lnTo>
                  <a:pt x="2389" y="1825"/>
                </a:lnTo>
                <a:lnTo>
                  <a:pt x="2447" y="1713"/>
                </a:lnTo>
                <a:lnTo>
                  <a:pt x="2503" y="1602"/>
                </a:lnTo>
                <a:lnTo>
                  <a:pt x="2557" y="1490"/>
                </a:lnTo>
                <a:lnTo>
                  <a:pt x="2607" y="1378"/>
                </a:lnTo>
                <a:lnTo>
                  <a:pt x="2658" y="1268"/>
                </a:lnTo>
                <a:lnTo>
                  <a:pt x="2704" y="1164"/>
                </a:lnTo>
                <a:lnTo>
                  <a:pt x="2747" y="1062"/>
                </a:lnTo>
                <a:lnTo>
                  <a:pt x="2786" y="967"/>
                </a:lnTo>
                <a:lnTo>
                  <a:pt x="2821" y="877"/>
                </a:lnTo>
                <a:lnTo>
                  <a:pt x="2853" y="795"/>
                </a:lnTo>
                <a:lnTo>
                  <a:pt x="2881" y="723"/>
                </a:lnTo>
                <a:lnTo>
                  <a:pt x="2877" y="682"/>
                </a:lnTo>
                <a:lnTo>
                  <a:pt x="2872" y="632"/>
                </a:lnTo>
                <a:lnTo>
                  <a:pt x="2870" y="578"/>
                </a:lnTo>
                <a:lnTo>
                  <a:pt x="2870" y="520"/>
                </a:lnTo>
                <a:lnTo>
                  <a:pt x="2872" y="458"/>
                </a:lnTo>
                <a:lnTo>
                  <a:pt x="2879" y="395"/>
                </a:lnTo>
                <a:lnTo>
                  <a:pt x="2888" y="334"/>
                </a:lnTo>
                <a:lnTo>
                  <a:pt x="2905" y="272"/>
                </a:lnTo>
                <a:lnTo>
                  <a:pt x="2926" y="215"/>
                </a:lnTo>
                <a:lnTo>
                  <a:pt x="2954" y="161"/>
                </a:lnTo>
                <a:lnTo>
                  <a:pt x="2989" y="112"/>
                </a:lnTo>
                <a:lnTo>
                  <a:pt x="3030" y="73"/>
                </a:lnTo>
                <a:lnTo>
                  <a:pt x="3075" y="41"/>
                </a:lnTo>
                <a:lnTo>
                  <a:pt x="3125" y="19"/>
                </a:lnTo>
                <a:lnTo>
                  <a:pt x="3179" y="4"/>
                </a:lnTo>
                <a:lnTo>
                  <a:pt x="32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91">
            <a:extLst>
              <a:ext uri="{FF2B5EF4-FFF2-40B4-BE49-F238E27FC236}">
                <a16:creationId xmlns:a16="http://schemas.microsoft.com/office/drawing/2014/main" id="{EF6E8AF2-38A3-4F48-B923-5E5D67B4C127}"/>
              </a:ext>
            </a:extLst>
          </p:cNvPr>
          <p:cNvSpPr/>
          <p:nvPr/>
        </p:nvSpPr>
        <p:spPr>
          <a:xfrm>
            <a:off x="7366961" y="1540500"/>
            <a:ext cx="44639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Estándares y Metodologías de Gestión de riesgos.</a:t>
            </a:r>
            <a:endParaRPr lang="en-IN" sz="20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CustomShape 7">
            <a:extLst>
              <a:ext uri="{FF2B5EF4-FFF2-40B4-BE49-F238E27FC236}">
                <a16:creationId xmlns:a16="http://schemas.microsoft.com/office/drawing/2014/main" id="{E5859A5D-0148-4B0B-997D-95CA425BC31B}"/>
              </a:ext>
            </a:extLst>
          </p:cNvPr>
          <p:cNvSpPr/>
          <p:nvPr/>
        </p:nvSpPr>
        <p:spPr>
          <a:xfrm>
            <a:off x="233280" y="209880"/>
            <a:ext cx="960768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strike="noStrike" spc="-1" dirty="0">
                <a:solidFill>
                  <a:srgbClr val="FFFFFF"/>
                </a:solidFill>
                <a:latin typeface="Arial Black"/>
              </a:rPr>
              <a:t>Gestión de Riesgo</a:t>
            </a:r>
            <a:endParaRPr lang="es-EC" sz="2800" b="0" strike="noStrike" spc="-1" dirty="0">
              <a:latin typeface="Arial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50" y="1378385"/>
            <a:ext cx="650557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187" y="2311640"/>
            <a:ext cx="277177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2 CuadroTexto">
            <a:extLst>
              <a:ext uri="{FF2B5EF4-FFF2-40B4-BE49-F238E27FC236}">
                <a16:creationId xmlns:a16="http://schemas.microsoft.com/office/drawing/2014/main" id="{43D9039D-C992-49C7-99DC-3022D6341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3854" y="6409950"/>
            <a:ext cx="34426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s-EC" altLang="es-EC" sz="800" dirty="0">
                <a:solidFill>
                  <a:srgbClr val="0070C0"/>
                </a:solidFill>
                <a:latin typeface="Helvetica Neue" charset="0"/>
                <a:ea typeface="Helvetica Neue" charset="0"/>
                <a:cs typeface="Helvetica Neue" charset="0"/>
              </a:rPr>
              <a:t>Fuente: ISEC Ecuador, http://www.isec-global.com/isec/home_ec.html</a:t>
            </a:r>
          </a:p>
        </p:txBody>
      </p:sp>
    </p:spTree>
    <p:extLst>
      <p:ext uri="{BB962C8B-B14F-4D97-AF65-F5344CB8AC3E}">
        <p14:creationId xmlns:p14="http://schemas.microsoft.com/office/powerpoint/2010/main" val="3849093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8">
            <a:extLst>
              <a:ext uri="{FF2B5EF4-FFF2-40B4-BE49-F238E27FC236}">
                <a16:creationId xmlns:a16="http://schemas.microsoft.com/office/drawing/2014/main" id="{A2875E4D-21E5-4903-89BE-D74A8BFEB850}"/>
              </a:ext>
            </a:extLst>
          </p:cNvPr>
          <p:cNvGrpSpPr/>
          <p:nvPr/>
        </p:nvGrpSpPr>
        <p:grpSpPr>
          <a:xfrm>
            <a:off x="5602859" y="2807368"/>
            <a:ext cx="296518" cy="225864"/>
            <a:chOff x="9218613" y="1665288"/>
            <a:chExt cx="4910138" cy="3740150"/>
          </a:xfrm>
          <a:solidFill>
            <a:schemeClr val="bg1"/>
          </a:solidFill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0844C77-E0F7-4345-907C-4C54FE9B1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8613" y="1665288"/>
              <a:ext cx="4910138" cy="3740150"/>
            </a:xfrm>
            <a:custGeom>
              <a:avLst/>
              <a:gdLst>
                <a:gd name="T0" fmla="*/ 691 w 6186"/>
                <a:gd name="T1" fmla="*/ 353 h 4712"/>
                <a:gd name="T2" fmla="*/ 569 w 6186"/>
                <a:gd name="T3" fmla="*/ 395 h 4712"/>
                <a:gd name="T4" fmla="*/ 465 w 6186"/>
                <a:gd name="T5" fmla="*/ 470 h 4712"/>
                <a:gd name="T6" fmla="*/ 392 w 6186"/>
                <a:gd name="T7" fmla="*/ 571 h 4712"/>
                <a:gd name="T8" fmla="*/ 351 w 6186"/>
                <a:gd name="T9" fmla="*/ 693 h 4712"/>
                <a:gd name="T10" fmla="*/ 345 w 6186"/>
                <a:gd name="T11" fmla="*/ 3955 h 4712"/>
                <a:gd name="T12" fmla="*/ 366 w 6186"/>
                <a:gd name="T13" fmla="*/ 4085 h 4712"/>
                <a:gd name="T14" fmla="*/ 426 w 6186"/>
                <a:gd name="T15" fmla="*/ 4199 h 4712"/>
                <a:gd name="T16" fmla="*/ 514 w 6186"/>
                <a:gd name="T17" fmla="*/ 4288 h 4712"/>
                <a:gd name="T18" fmla="*/ 627 w 6186"/>
                <a:gd name="T19" fmla="*/ 4346 h 4712"/>
                <a:gd name="T20" fmla="*/ 756 w 6186"/>
                <a:gd name="T21" fmla="*/ 4367 h 4712"/>
                <a:gd name="T22" fmla="*/ 5498 w 6186"/>
                <a:gd name="T23" fmla="*/ 4361 h 4712"/>
                <a:gd name="T24" fmla="*/ 5620 w 6186"/>
                <a:gd name="T25" fmla="*/ 4321 h 4712"/>
                <a:gd name="T26" fmla="*/ 5721 w 6186"/>
                <a:gd name="T27" fmla="*/ 4246 h 4712"/>
                <a:gd name="T28" fmla="*/ 5796 w 6186"/>
                <a:gd name="T29" fmla="*/ 4145 h 4712"/>
                <a:gd name="T30" fmla="*/ 5837 w 6186"/>
                <a:gd name="T31" fmla="*/ 4023 h 4712"/>
                <a:gd name="T32" fmla="*/ 5841 w 6186"/>
                <a:gd name="T33" fmla="*/ 3955 h 4712"/>
                <a:gd name="T34" fmla="*/ 5835 w 6186"/>
                <a:gd name="T35" fmla="*/ 693 h 4712"/>
                <a:gd name="T36" fmla="*/ 5794 w 6186"/>
                <a:gd name="T37" fmla="*/ 571 h 4712"/>
                <a:gd name="T38" fmla="*/ 5721 w 6186"/>
                <a:gd name="T39" fmla="*/ 470 h 4712"/>
                <a:gd name="T40" fmla="*/ 5618 w 6186"/>
                <a:gd name="T41" fmla="*/ 395 h 4712"/>
                <a:gd name="T42" fmla="*/ 5496 w 6186"/>
                <a:gd name="T43" fmla="*/ 353 h 4712"/>
                <a:gd name="T44" fmla="*/ 756 w 6186"/>
                <a:gd name="T45" fmla="*/ 348 h 4712"/>
                <a:gd name="T46" fmla="*/ 5430 w 6186"/>
                <a:gd name="T47" fmla="*/ 0 h 4712"/>
                <a:gd name="T48" fmla="*/ 5618 w 6186"/>
                <a:gd name="T49" fmla="*/ 25 h 4712"/>
                <a:gd name="T50" fmla="*/ 5787 w 6186"/>
                <a:gd name="T51" fmla="*/ 90 h 4712"/>
                <a:gd name="T52" fmla="*/ 5933 w 6186"/>
                <a:gd name="T53" fmla="*/ 194 h 4712"/>
                <a:gd name="T54" fmla="*/ 6051 w 6186"/>
                <a:gd name="T55" fmla="*/ 327 h 4712"/>
                <a:gd name="T56" fmla="*/ 6136 w 6186"/>
                <a:gd name="T57" fmla="*/ 487 h 4712"/>
                <a:gd name="T58" fmla="*/ 6181 w 6186"/>
                <a:gd name="T59" fmla="*/ 665 h 4712"/>
                <a:gd name="T60" fmla="*/ 6186 w 6186"/>
                <a:gd name="T61" fmla="*/ 3955 h 4712"/>
                <a:gd name="T62" fmla="*/ 6164 w 6186"/>
                <a:gd name="T63" fmla="*/ 4143 h 4712"/>
                <a:gd name="T64" fmla="*/ 6098 w 6186"/>
                <a:gd name="T65" fmla="*/ 4312 h 4712"/>
                <a:gd name="T66" fmla="*/ 5995 w 6186"/>
                <a:gd name="T67" fmla="*/ 4459 h 4712"/>
                <a:gd name="T68" fmla="*/ 5862 w 6186"/>
                <a:gd name="T69" fmla="*/ 4577 h 4712"/>
                <a:gd name="T70" fmla="*/ 5702 w 6186"/>
                <a:gd name="T71" fmla="*/ 4661 h 4712"/>
                <a:gd name="T72" fmla="*/ 5524 w 6186"/>
                <a:gd name="T73" fmla="*/ 4706 h 4712"/>
                <a:gd name="T74" fmla="*/ 756 w 6186"/>
                <a:gd name="T75" fmla="*/ 4712 h 4712"/>
                <a:gd name="T76" fmla="*/ 570 w 6186"/>
                <a:gd name="T77" fmla="*/ 4690 h 4712"/>
                <a:gd name="T78" fmla="*/ 402 w 6186"/>
                <a:gd name="T79" fmla="*/ 4624 h 4712"/>
                <a:gd name="T80" fmla="*/ 255 w 6186"/>
                <a:gd name="T81" fmla="*/ 4522 h 4712"/>
                <a:gd name="T82" fmla="*/ 135 w 6186"/>
                <a:gd name="T83" fmla="*/ 4389 h 4712"/>
                <a:gd name="T84" fmla="*/ 51 w 6186"/>
                <a:gd name="T85" fmla="*/ 4229 h 4712"/>
                <a:gd name="T86" fmla="*/ 6 w 6186"/>
                <a:gd name="T87" fmla="*/ 4051 h 4712"/>
                <a:gd name="T88" fmla="*/ 0 w 6186"/>
                <a:gd name="T89" fmla="*/ 759 h 4712"/>
                <a:gd name="T90" fmla="*/ 23 w 6186"/>
                <a:gd name="T91" fmla="*/ 571 h 4712"/>
                <a:gd name="T92" fmla="*/ 88 w 6186"/>
                <a:gd name="T93" fmla="*/ 402 h 4712"/>
                <a:gd name="T94" fmla="*/ 191 w 6186"/>
                <a:gd name="T95" fmla="*/ 256 h 4712"/>
                <a:gd name="T96" fmla="*/ 325 w 6186"/>
                <a:gd name="T97" fmla="*/ 137 h 4712"/>
                <a:gd name="T98" fmla="*/ 484 w 6186"/>
                <a:gd name="T99" fmla="*/ 53 h 4712"/>
                <a:gd name="T100" fmla="*/ 662 w 6186"/>
                <a:gd name="T101" fmla="*/ 8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86" h="4712">
                  <a:moveTo>
                    <a:pt x="756" y="348"/>
                  </a:moveTo>
                  <a:lnTo>
                    <a:pt x="691" y="353"/>
                  </a:lnTo>
                  <a:lnTo>
                    <a:pt x="627" y="370"/>
                  </a:lnTo>
                  <a:lnTo>
                    <a:pt x="569" y="395"/>
                  </a:lnTo>
                  <a:lnTo>
                    <a:pt x="514" y="428"/>
                  </a:lnTo>
                  <a:lnTo>
                    <a:pt x="465" y="470"/>
                  </a:lnTo>
                  <a:lnTo>
                    <a:pt x="426" y="517"/>
                  </a:lnTo>
                  <a:lnTo>
                    <a:pt x="392" y="571"/>
                  </a:lnTo>
                  <a:lnTo>
                    <a:pt x="366" y="629"/>
                  </a:lnTo>
                  <a:lnTo>
                    <a:pt x="351" y="693"/>
                  </a:lnTo>
                  <a:lnTo>
                    <a:pt x="345" y="759"/>
                  </a:lnTo>
                  <a:lnTo>
                    <a:pt x="345" y="3955"/>
                  </a:lnTo>
                  <a:lnTo>
                    <a:pt x="351" y="4023"/>
                  </a:lnTo>
                  <a:lnTo>
                    <a:pt x="366" y="4085"/>
                  </a:lnTo>
                  <a:lnTo>
                    <a:pt x="392" y="4145"/>
                  </a:lnTo>
                  <a:lnTo>
                    <a:pt x="426" y="4199"/>
                  </a:lnTo>
                  <a:lnTo>
                    <a:pt x="465" y="4246"/>
                  </a:lnTo>
                  <a:lnTo>
                    <a:pt x="514" y="4288"/>
                  </a:lnTo>
                  <a:lnTo>
                    <a:pt x="569" y="4321"/>
                  </a:lnTo>
                  <a:lnTo>
                    <a:pt x="627" y="4346"/>
                  </a:lnTo>
                  <a:lnTo>
                    <a:pt x="691" y="4361"/>
                  </a:lnTo>
                  <a:lnTo>
                    <a:pt x="756" y="4367"/>
                  </a:lnTo>
                  <a:lnTo>
                    <a:pt x="5430" y="4367"/>
                  </a:lnTo>
                  <a:lnTo>
                    <a:pt x="5498" y="4361"/>
                  </a:lnTo>
                  <a:lnTo>
                    <a:pt x="5562" y="4346"/>
                  </a:lnTo>
                  <a:lnTo>
                    <a:pt x="5620" y="4321"/>
                  </a:lnTo>
                  <a:lnTo>
                    <a:pt x="5674" y="4288"/>
                  </a:lnTo>
                  <a:lnTo>
                    <a:pt x="5721" y="4246"/>
                  </a:lnTo>
                  <a:lnTo>
                    <a:pt x="5762" y="4199"/>
                  </a:lnTo>
                  <a:lnTo>
                    <a:pt x="5796" y="4145"/>
                  </a:lnTo>
                  <a:lnTo>
                    <a:pt x="5820" y="4085"/>
                  </a:lnTo>
                  <a:lnTo>
                    <a:pt x="5837" y="4023"/>
                  </a:lnTo>
                  <a:lnTo>
                    <a:pt x="5841" y="3955"/>
                  </a:lnTo>
                  <a:lnTo>
                    <a:pt x="5841" y="3955"/>
                  </a:lnTo>
                  <a:lnTo>
                    <a:pt x="5841" y="759"/>
                  </a:lnTo>
                  <a:lnTo>
                    <a:pt x="5835" y="693"/>
                  </a:lnTo>
                  <a:lnTo>
                    <a:pt x="5820" y="629"/>
                  </a:lnTo>
                  <a:lnTo>
                    <a:pt x="5794" y="571"/>
                  </a:lnTo>
                  <a:lnTo>
                    <a:pt x="5760" y="517"/>
                  </a:lnTo>
                  <a:lnTo>
                    <a:pt x="5721" y="470"/>
                  </a:lnTo>
                  <a:lnTo>
                    <a:pt x="5672" y="428"/>
                  </a:lnTo>
                  <a:lnTo>
                    <a:pt x="5618" y="395"/>
                  </a:lnTo>
                  <a:lnTo>
                    <a:pt x="5560" y="370"/>
                  </a:lnTo>
                  <a:lnTo>
                    <a:pt x="5496" y="353"/>
                  </a:lnTo>
                  <a:lnTo>
                    <a:pt x="5430" y="348"/>
                  </a:lnTo>
                  <a:lnTo>
                    <a:pt x="756" y="348"/>
                  </a:lnTo>
                  <a:close/>
                  <a:moveTo>
                    <a:pt x="756" y="0"/>
                  </a:moveTo>
                  <a:lnTo>
                    <a:pt x="5430" y="0"/>
                  </a:lnTo>
                  <a:lnTo>
                    <a:pt x="5526" y="8"/>
                  </a:lnTo>
                  <a:lnTo>
                    <a:pt x="5618" y="25"/>
                  </a:lnTo>
                  <a:lnTo>
                    <a:pt x="5704" y="53"/>
                  </a:lnTo>
                  <a:lnTo>
                    <a:pt x="5787" y="90"/>
                  </a:lnTo>
                  <a:lnTo>
                    <a:pt x="5864" y="137"/>
                  </a:lnTo>
                  <a:lnTo>
                    <a:pt x="5933" y="194"/>
                  </a:lnTo>
                  <a:lnTo>
                    <a:pt x="5997" y="256"/>
                  </a:lnTo>
                  <a:lnTo>
                    <a:pt x="6051" y="327"/>
                  </a:lnTo>
                  <a:lnTo>
                    <a:pt x="6098" y="404"/>
                  </a:lnTo>
                  <a:lnTo>
                    <a:pt x="6136" y="487"/>
                  </a:lnTo>
                  <a:lnTo>
                    <a:pt x="6164" y="573"/>
                  </a:lnTo>
                  <a:lnTo>
                    <a:pt x="6181" y="665"/>
                  </a:lnTo>
                  <a:lnTo>
                    <a:pt x="6186" y="759"/>
                  </a:lnTo>
                  <a:lnTo>
                    <a:pt x="6186" y="3955"/>
                  </a:lnTo>
                  <a:lnTo>
                    <a:pt x="6181" y="4051"/>
                  </a:lnTo>
                  <a:lnTo>
                    <a:pt x="6164" y="4143"/>
                  </a:lnTo>
                  <a:lnTo>
                    <a:pt x="6136" y="4229"/>
                  </a:lnTo>
                  <a:lnTo>
                    <a:pt x="6098" y="4312"/>
                  </a:lnTo>
                  <a:lnTo>
                    <a:pt x="6051" y="4389"/>
                  </a:lnTo>
                  <a:lnTo>
                    <a:pt x="5995" y="4459"/>
                  </a:lnTo>
                  <a:lnTo>
                    <a:pt x="5931" y="4522"/>
                  </a:lnTo>
                  <a:lnTo>
                    <a:pt x="5862" y="4577"/>
                  </a:lnTo>
                  <a:lnTo>
                    <a:pt x="5785" y="4624"/>
                  </a:lnTo>
                  <a:lnTo>
                    <a:pt x="5702" y="4661"/>
                  </a:lnTo>
                  <a:lnTo>
                    <a:pt x="5616" y="4690"/>
                  </a:lnTo>
                  <a:lnTo>
                    <a:pt x="5524" y="4706"/>
                  </a:lnTo>
                  <a:lnTo>
                    <a:pt x="5430" y="4712"/>
                  </a:lnTo>
                  <a:lnTo>
                    <a:pt x="756" y="4712"/>
                  </a:lnTo>
                  <a:lnTo>
                    <a:pt x="662" y="4706"/>
                  </a:lnTo>
                  <a:lnTo>
                    <a:pt x="570" y="4690"/>
                  </a:lnTo>
                  <a:lnTo>
                    <a:pt x="484" y="4661"/>
                  </a:lnTo>
                  <a:lnTo>
                    <a:pt x="402" y="4624"/>
                  </a:lnTo>
                  <a:lnTo>
                    <a:pt x="325" y="4577"/>
                  </a:lnTo>
                  <a:lnTo>
                    <a:pt x="255" y="4522"/>
                  </a:lnTo>
                  <a:lnTo>
                    <a:pt x="191" y="4459"/>
                  </a:lnTo>
                  <a:lnTo>
                    <a:pt x="135" y="4389"/>
                  </a:lnTo>
                  <a:lnTo>
                    <a:pt x="88" y="4312"/>
                  </a:lnTo>
                  <a:lnTo>
                    <a:pt x="51" y="4229"/>
                  </a:lnTo>
                  <a:lnTo>
                    <a:pt x="23" y="4143"/>
                  </a:lnTo>
                  <a:lnTo>
                    <a:pt x="6" y="4051"/>
                  </a:lnTo>
                  <a:lnTo>
                    <a:pt x="0" y="3955"/>
                  </a:lnTo>
                  <a:lnTo>
                    <a:pt x="0" y="759"/>
                  </a:lnTo>
                  <a:lnTo>
                    <a:pt x="6" y="663"/>
                  </a:lnTo>
                  <a:lnTo>
                    <a:pt x="23" y="571"/>
                  </a:lnTo>
                  <a:lnTo>
                    <a:pt x="51" y="485"/>
                  </a:lnTo>
                  <a:lnTo>
                    <a:pt x="88" y="402"/>
                  </a:lnTo>
                  <a:lnTo>
                    <a:pt x="135" y="325"/>
                  </a:lnTo>
                  <a:lnTo>
                    <a:pt x="191" y="256"/>
                  </a:lnTo>
                  <a:lnTo>
                    <a:pt x="255" y="192"/>
                  </a:lnTo>
                  <a:lnTo>
                    <a:pt x="325" y="137"/>
                  </a:lnTo>
                  <a:lnTo>
                    <a:pt x="402" y="90"/>
                  </a:lnTo>
                  <a:lnTo>
                    <a:pt x="484" y="53"/>
                  </a:lnTo>
                  <a:lnTo>
                    <a:pt x="570" y="25"/>
                  </a:lnTo>
                  <a:lnTo>
                    <a:pt x="662" y="8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3EB9D557-5901-4929-9CBD-238F77D6C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351" y="2185988"/>
              <a:ext cx="3778250" cy="2701925"/>
            </a:xfrm>
            <a:custGeom>
              <a:avLst/>
              <a:gdLst>
                <a:gd name="T0" fmla="*/ 221 w 4760"/>
                <a:gd name="T1" fmla="*/ 5 h 3402"/>
                <a:gd name="T2" fmla="*/ 289 w 4760"/>
                <a:gd name="T3" fmla="*/ 43 h 3402"/>
                <a:gd name="T4" fmla="*/ 1961 w 4760"/>
                <a:gd name="T5" fmla="*/ 1538 h 3402"/>
                <a:gd name="T6" fmla="*/ 1974 w 4760"/>
                <a:gd name="T7" fmla="*/ 1553 h 3402"/>
                <a:gd name="T8" fmla="*/ 2383 w 4760"/>
                <a:gd name="T9" fmla="*/ 1919 h 3402"/>
                <a:gd name="T10" fmla="*/ 4503 w 4760"/>
                <a:gd name="T11" fmla="*/ 20 h 3402"/>
                <a:gd name="T12" fmla="*/ 4576 w 4760"/>
                <a:gd name="T13" fmla="*/ 0 h 3402"/>
                <a:gd name="T14" fmla="*/ 4650 w 4760"/>
                <a:gd name="T15" fmla="*/ 13 h 3402"/>
                <a:gd name="T16" fmla="*/ 4713 w 4760"/>
                <a:gd name="T17" fmla="*/ 56 h 3402"/>
                <a:gd name="T18" fmla="*/ 4753 w 4760"/>
                <a:gd name="T19" fmla="*/ 125 h 3402"/>
                <a:gd name="T20" fmla="*/ 4757 w 4760"/>
                <a:gd name="T21" fmla="*/ 201 h 3402"/>
                <a:gd name="T22" fmla="*/ 4728 w 4760"/>
                <a:gd name="T23" fmla="*/ 272 h 3402"/>
                <a:gd name="T24" fmla="*/ 3188 w 4760"/>
                <a:gd name="T25" fmla="*/ 1660 h 3402"/>
                <a:gd name="T26" fmla="*/ 4734 w 4760"/>
                <a:gd name="T27" fmla="*/ 3134 h 3402"/>
                <a:gd name="T28" fmla="*/ 4760 w 4760"/>
                <a:gd name="T29" fmla="*/ 3205 h 3402"/>
                <a:gd name="T30" fmla="*/ 4753 w 4760"/>
                <a:gd name="T31" fmla="*/ 3280 h 3402"/>
                <a:gd name="T32" fmla="*/ 4713 w 4760"/>
                <a:gd name="T33" fmla="*/ 3348 h 3402"/>
                <a:gd name="T34" fmla="*/ 4655 w 4760"/>
                <a:gd name="T35" fmla="*/ 3387 h 3402"/>
                <a:gd name="T36" fmla="*/ 4590 w 4760"/>
                <a:gd name="T37" fmla="*/ 3402 h 3402"/>
                <a:gd name="T38" fmla="*/ 4526 w 4760"/>
                <a:gd name="T39" fmla="*/ 3389 h 3402"/>
                <a:gd name="T40" fmla="*/ 4470 w 4760"/>
                <a:gd name="T41" fmla="*/ 3354 h 3402"/>
                <a:gd name="T42" fmla="*/ 2499 w 4760"/>
                <a:gd name="T43" fmla="*/ 2278 h 3402"/>
                <a:gd name="T44" fmla="*/ 2445 w 4760"/>
                <a:gd name="T45" fmla="*/ 2311 h 3402"/>
                <a:gd name="T46" fmla="*/ 2385 w 4760"/>
                <a:gd name="T47" fmla="*/ 2323 h 3402"/>
                <a:gd name="T48" fmla="*/ 2325 w 4760"/>
                <a:gd name="T49" fmla="*/ 2311 h 3402"/>
                <a:gd name="T50" fmla="*/ 2269 w 4760"/>
                <a:gd name="T51" fmla="*/ 2279 h 3402"/>
                <a:gd name="T52" fmla="*/ 302 w 4760"/>
                <a:gd name="T53" fmla="*/ 3354 h 3402"/>
                <a:gd name="T54" fmla="*/ 246 w 4760"/>
                <a:gd name="T55" fmla="*/ 3387 h 3402"/>
                <a:gd name="T56" fmla="*/ 184 w 4760"/>
                <a:gd name="T57" fmla="*/ 3399 h 3402"/>
                <a:gd name="T58" fmla="*/ 116 w 4760"/>
                <a:gd name="T59" fmla="*/ 3386 h 3402"/>
                <a:gd name="T60" fmla="*/ 58 w 4760"/>
                <a:gd name="T61" fmla="*/ 3344 h 3402"/>
                <a:gd name="T62" fmla="*/ 19 w 4760"/>
                <a:gd name="T63" fmla="*/ 3277 h 3402"/>
                <a:gd name="T64" fmla="*/ 13 w 4760"/>
                <a:gd name="T65" fmla="*/ 3201 h 3402"/>
                <a:gd name="T66" fmla="*/ 39 w 4760"/>
                <a:gd name="T67" fmla="*/ 3130 h 3402"/>
                <a:gd name="T68" fmla="*/ 1589 w 4760"/>
                <a:gd name="T69" fmla="*/ 1671 h 3402"/>
                <a:gd name="T70" fmla="*/ 32 w 4760"/>
                <a:gd name="T71" fmla="*/ 272 h 3402"/>
                <a:gd name="T72" fmla="*/ 4 w 4760"/>
                <a:gd name="T73" fmla="*/ 201 h 3402"/>
                <a:gd name="T74" fmla="*/ 8 w 4760"/>
                <a:gd name="T75" fmla="*/ 125 h 3402"/>
                <a:gd name="T76" fmla="*/ 45 w 4760"/>
                <a:gd name="T77" fmla="*/ 56 h 3402"/>
                <a:gd name="T78" fmla="*/ 109 w 4760"/>
                <a:gd name="T79" fmla="*/ 11 h 3402"/>
                <a:gd name="T80" fmla="*/ 184 w 4760"/>
                <a:gd name="T81" fmla="*/ 0 h 3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0" h="3402">
                  <a:moveTo>
                    <a:pt x="184" y="0"/>
                  </a:moveTo>
                  <a:lnTo>
                    <a:pt x="221" y="5"/>
                  </a:lnTo>
                  <a:lnTo>
                    <a:pt x="257" y="20"/>
                  </a:lnTo>
                  <a:lnTo>
                    <a:pt x="289" y="43"/>
                  </a:lnTo>
                  <a:lnTo>
                    <a:pt x="1946" y="1526"/>
                  </a:lnTo>
                  <a:lnTo>
                    <a:pt x="1961" y="1538"/>
                  </a:lnTo>
                  <a:lnTo>
                    <a:pt x="1974" y="1551"/>
                  </a:lnTo>
                  <a:lnTo>
                    <a:pt x="1974" y="1553"/>
                  </a:lnTo>
                  <a:lnTo>
                    <a:pt x="1976" y="1555"/>
                  </a:lnTo>
                  <a:lnTo>
                    <a:pt x="2383" y="1919"/>
                  </a:lnTo>
                  <a:lnTo>
                    <a:pt x="4470" y="45"/>
                  </a:lnTo>
                  <a:lnTo>
                    <a:pt x="4503" y="20"/>
                  </a:lnTo>
                  <a:lnTo>
                    <a:pt x="4539" y="5"/>
                  </a:lnTo>
                  <a:lnTo>
                    <a:pt x="4576" y="0"/>
                  </a:lnTo>
                  <a:lnTo>
                    <a:pt x="4614" y="1"/>
                  </a:lnTo>
                  <a:lnTo>
                    <a:pt x="4650" y="13"/>
                  </a:lnTo>
                  <a:lnTo>
                    <a:pt x="4683" y="30"/>
                  </a:lnTo>
                  <a:lnTo>
                    <a:pt x="4713" y="56"/>
                  </a:lnTo>
                  <a:lnTo>
                    <a:pt x="4738" y="90"/>
                  </a:lnTo>
                  <a:lnTo>
                    <a:pt x="4753" y="125"/>
                  </a:lnTo>
                  <a:lnTo>
                    <a:pt x="4758" y="163"/>
                  </a:lnTo>
                  <a:lnTo>
                    <a:pt x="4757" y="201"/>
                  </a:lnTo>
                  <a:lnTo>
                    <a:pt x="4745" y="238"/>
                  </a:lnTo>
                  <a:lnTo>
                    <a:pt x="4728" y="272"/>
                  </a:lnTo>
                  <a:lnTo>
                    <a:pt x="4702" y="302"/>
                  </a:lnTo>
                  <a:lnTo>
                    <a:pt x="3188" y="1660"/>
                  </a:lnTo>
                  <a:lnTo>
                    <a:pt x="4708" y="3104"/>
                  </a:lnTo>
                  <a:lnTo>
                    <a:pt x="4734" y="3134"/>
                  </a:lnTo>
                  <a:lnTo>
                    <a:pt x="4751" y="3168"/>
                  </a:lnTo>
                  <a:lnTo>
                    <a:pt x="4760" y="3205"/>
                  </a:lnTo>
                  <a:lnTo>
                    <a:pt x="4760" y="3243"/>
                  </a:lnTo>
                  <a:lnTo>
                    <a:pt x="4753" y="3280"/>
                  </a:lnTo>
                  <a:lnTo>
                    <a:pt x="4738" y="3316"/>
                  </a:lnTo>
                  <a:lnTo>
                    <a:pt x="4713" y="3348"/>
                  </a:lnTo>
                  <a:lnTo>
                    <a:pt x="4687" y="3371"/>
                  </a:lnTo>
                  <a:lnTo>
                    <a:pt x="4655" y="3387"/>
                  </a:lnTo>
                  <a:lnTo>
                    <a:pt x="4623" y="3399"/>
                  </a:lnTo>
                  <a:lnTo>
                    <a:pt x="4590" y="3402"/>
                  </a:lnTo>
                  <a:lnTo>
                    <a:pt x="4558" y="3399"/>
                  </a:lnTo>
                  <a:lnTo>
                    <a:pt x="4526" y="3389"/>
                  </a:lnTo>
                  <a:lnTo>
                    <a:pt x="4496" y="3374"/>
                  </a:lnTo>
                  <a:lnTo>
                    <a:pt x="4470" y="3354"/>
                  </a:lnTo>
                  <a:lnTo>
                    <a:pt x="2931" y="1891"/>
                  </a:lnTo>
                  <a:lnTo>
                    <a:pt x="2499" y="2278"/>
                  </a:lnTo>
                  <a:lnTo>
                    <a:pt x="2475" y="2298"/>
                  </a:lnTo>
                  <a:lnTo>
                    <a:pt x="2445" y="2311"/>
                  </a:lnTo>
                  <a:lnTo>
                    <a:pt x="2415" y="2321"/>
                  </a:lnTo>
                  <a:lnTo>
                    <a:pt x="2385" y="2323"/>
                  </a:lnTo>
                  <a:lnTo>
                    <a:pt x="2355" y="2321"/>
                  </a:lnTo>
                  <a:lnTo>
                    <a:pt x="2325" y="2311"/>
                  </a:lnTo>
                  <a:lnTo>
                    <a:pt x="2295" y="2298"/>
                  </a:lnTo>
                  <a:lnTo>
                    <a:pt x="2269" y="2279"/>
                  </a:lnTo>
                  <a:lnTo>
                    <a:pt x="1850" y="1904"/>
                  </a:lnTo>
                  <a:lnTo>
                    <a:pt x="302" y="3354"/>
                  </a:lnTo>
                  <a:lnTo>
                    <a:pt x="276" y="3372"/>
                  </a:lnTo>
                  <a:lnTo>
                    <a:pt x="246" y="3387"/>
                  </a:lnTo>
                  <a:lnTo>
                    <a:pt x="216" y="3397"/>
                  </a:lnTo>
                  <a:lnTo>
                    <a:pt x="184" y="3399"/>
                  </a:lnTo>
                  <a:lnTo>
                    <a:pt x="150" y="3395"/>
                  </a:lnTo>
                  <a:lnTo>
                    <a:pt x="116" y="3386"/>
                  </a:lnTo>
                  <a:lnTo>
                    <a:pt x="86" y="3369"/>
                  </a:lnTo>
                  <a:lnTo>
                    <a:pt x="58" y="3344"/>
                  </a:lnTo>
                  <a:lnTo>
                    <a:pt x="34" y="3312"/>
                  </a:lnTo>
                  <a:lnTo>
                    <a:pt x="19" y="3277"/>
                  </a:lnTo>
                  <a:lnTo>
                    <a:pt x="11" y="3239"/>
                  </a:lnTo>
                  <a:lnTo>
                    <a:pt x="13" y="3201"/>
                  </a:lnTo>
                  <a:lnTo>
                    <a:pt x="23" y="3164"/>
                  </a:lnTo>
                  <a:lnTo>
                    <a:pt x="39" y="3130"/>
                  </a:lnTo>
                  <a:lnTo>
                    <a:pt x="66" y="3100"/>
                  </a:lnTo>
                  <a:lnTo>
                    <a:pt x="1589" y="1671"/>
                  </a:lnTo>
                  <a:lnTo>
                    <a:pt x="58" y="302"/>
                  </a:lnTo>
                  <a:lnTo>
                    <a:pt x="32" y="272"/>
                  </a:lnTo>
                  <a:lnTo>
                    <a:pt x="13" y="238"/>
                  </a:lnTo>
                  <a:lnTo>
                    <a:pt x="4" y="201"/>
                  </a:lnTo>
                  <a:lnTo>
                    <a:pt x="0" y="163"/>
                  </a:lnTo>
                  <a:lnTo>
                    <a:pt x="8" y="125"/>
                  </a:lnTo>
                  <a:lnTo>
                    <a:pt x="23" y="90"/>
                  </a:lnTo>
                  <a:lnTo>
                    <a:pt x="45" y="56"/>
                  </a:lnTo>
                  <a:lnTo>
                    <a:pt x="75" y="30"/>
                  </a:lnTo>
                  <a:lnTo>
                    <a:pt x="109" y="11"/>
                  </a:lnTo>
                  <a:lnTo>
                    <a:pt x="144" y="1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Freeform 19">
            <a:extLst>
              <a:ext uri="{FF2B5EF4-FFF2-40B4-BE49-F238E27FC236}">
                <a16:creationId xmlns:a16="http://schemas.microsoft.com/office/drawing/2014/main" id="{ABFF7D61-A12D-437B-A89E-D7FDBE25910B}"/>
              </a:ext>
            </a:extLst>
          </p:cNvPr>
          <p:cNvSpPr>
            <a:spLocks noEditPoints="1"/>
          </p:cNvSpPr>
          <p:nvPr/>
        </p:nvSpPr>
        <p:spPr bwMode="auto">
          <a:xfrm>
            <a:off x="5602859" y="1530473"/>
            <a:ext cx="272169" cy="279945"/>
          </a:xfrm>
          <a:custGeom>
            <a:avLst/>
            <a:gdLst>
              <a:gd name="T0" fmla="*/ 345 w 5950"/>
              <a:gd name="T1" fmla="*/ 3458 h 6120"/>
              <a:gd name="T2" fmla="*/ 533 w 5950"/>
              <a:gd name="T3" fmla="*/ 5726 h 6120"/>
              <a:gd name="T4" fmla="*/ 1495 w 5950"/>
              <a:gd name="T5" fmla="*/ 5580 h 6120"/>
              <a:gd name="T6" fmla="*/ 1356 w 5950"/>
              <a:gd name="T7" fmla="*/ 3275 h 6120"/>
              <a:gd name="T8" fmla="*/ 3216 w 5950"/>
              <a:gd name="T9" fmla="*/ 548 h 6120"/>
              <a:gd name="T10" fmla="*/ 3209 w 5950"/>
              <a:gd name="T11" fmla="*/ 835 h 6120"/>
              <a:gd name="T12" fmla="*/ 3024 w 5950"/>
              <a:gd name="T13" fmla="*/ 1289 h 6120"/>
              <a:gd name="T14" fmla="*/ 2680 w 5950"/>
              <a:gd name="T15" fmla="*/ 2013 h 6120"/>
              <a:gd name="T16" fmla="*/ 2237 w 5950"/>
              <a:gd name="T17" fmla="*/ 2687 h 6120"/>
              <a:gd name="T18" fmla="*/ 1866 w 5950"/>
              <a:gd name="T19" fmla="*/ 3166 h 6120"/>
              <a:gd name="T20" fmla="*/ 1842 w 5950"/>
              <a:gd name="T21" fmla="*/ 5595 h 6120"/>
              <a:gd name="T22" fmla="*/ 2112 w 5950"/>
              <a:gd name="T23" fmla="*/ 5685 h 6120"/>
              <a:gd name="T24" fmla="*/ 2797 w 5950"/>
              <a:gd name="T25" fmla="*/ 5740 h 6120"/>
              <a:gd name="T26" fmla="*/ 3646 w 5950"/>
              <a:gd name="T27" fmla="*/ 5757 h 6120"/>
              <a:gd name="T28" fmla="*/ 4579 w 5950"/>
              <a:gd name="T29" fmla="*/ 5729 h 6120"/>
              <a:gd name="T30" fmla="*/ 5146 w 5950"/>
              <a:gd name="T31" fmla="*/ 5403 h 6120"/>
              <a:gd name="T32" fmla="*/ 5187 w 5950"/>
              <a:gd name="T33" fmla="*/ 5093 h 6120"/>
              <a:gd name="T34" fmla="*/ 5241 w 5950"/>
              <a:gd name="T35" fmla="*/ 4877 h 6120"/>
              <a:gd name="T36" fmla="*/ 5475 w 5950"/>
              <a:gd name="T37" fmla="*/ 4389 h 6120"/>
              <a:gd name="T38" fmla="*/ 5404 w 5950"/>
              <a:gd name="T39" fmla="*/ 4186 h 6120"/>
              <a:gd name="T40" fmla="*/ 5583 w 5950"/>
              <a:gd name="T41" fmla="*/ 3804 h 6120"/>
              <a:gd name="T42" fmla="*/ 5522 w 5950"/>
              <a:gd name="T43" fmla="*/ 3439 h 6120"/>
              <a:gd name="T44" fmla="*/ 5404 w 5950"/>
              <a:gd name="T45" fmla="*/ 3262 h 6120"/>
              <a:gd name="T46" fmla="*/ 5481 w 5950"/>
              <a:gd name="T47" fmla="*/ 3031 h 6120"/>
              <a:gd name="T48" fmla="*/ 5388 w 5950"/>
              <a:gd name="T49" fmla="*/ 2678 h 6120"/>
              <a:gd name="T50" fmla="*/ 4857 w 5950"/>
              <a:gd name="T51" fmla="*/ 2523 h 6120"/>
              <a:gd name="T52" fmla="*/ 4188 w 5950"/>
              <a:gd name="T53" fmla="*/ 2566 h 6120"/>
              <a:gd name="T54" fmla="*/ 3730 w 5950"/>
              <a:gd name="T55" fmla="*/ 2657 h 6120"/>
              <a:gd name="T56" fmla="*/ 3449 w 5950"/>
              <a:gd name="T57" fmla="*/ 2477 h 6120"/>
              <a:gd name="T58" fmla="*/ 3460 w 5950"/>
              <a:gd name="T59" fmla="*/ 1903 h 6120"/>
              <a:gd name="T60" fmla="*/ 3691 w 5950"/>
              <a:gd name="T61" fmla="*/ 1023 h 6120"/>
              <a:gd name="T62" fmla="*/ 3570 w 5950"/>
              <a:gd name="T63" fmla="*/ 473 h 6120"/>
              <a:gd name="T64" fmla="*/ 3268 w 5950"/>
              <a:gd name="T65" fmla="*/ 345 h 6120"/>
              <a:gd name="T66" fmla="*/ 3492 w 5950"/>
              <a:gd name="T67" fmla="*/ 40 h 6120"/>
              <a:gd name="T68" fmla="*/ 3935 w 5950"/>
              <a:gd name="T69" fmla="*/ 390 h 6120"/>
              <a:gd name="T70" fmla="*/ 4019 w 5950"/>
              <a:gd name="T71" fmla="*/ 1173 h 6120"/>
              <a:gd name="T72" fmla="*/ 3801 w 5950"/>
              <a:gd name="T73" fmla="*/ 1981 h 6120"/>
              <a:gd name="T74" fmla="*/ 3760 w 5950"/>
              <a:gd name="T75" fmla="*/ 2302 h 6120"/>
              <a:gd name="T76" fmla="*/ 4103 w 5950"/>
              <a:gd name="T77" fmla="*/ 2235 h 6120"/>
              <a:gd name="T78" fmla="*/ 4732 w 5950"/>
              <a:gd name="T79" fmla="*/ 2177 h 6120"/>
              <a:gd name="T80" fmla="*/ 5555 w 5950"/>
              <a:gd name="T81" fmla="*/ 2372 h 6120"/>
              <a:gd name="T82" fmla="*/ 5840 w 5950"/>
              <a:gd name="T83" fmla="*/ 2868 h 6120"/>
              <a:gd name="T84" fmla="*/ 5848 w 5950"/>
              <a:gd name="T85" fmla="*/ 3307 h 6120"/>
              <a:gd name="T86" fmla="*/ 5911 w 5950"/>
              <a:gd name="T87" fmla="*/ 3914 h 6120"/>
              <a:gd name="T88" fmla="*/ 5825 w 5950"/>
              <a:gd name="T89" fmla="*/ 4474 h 6120"/>
              <a:gd name="T90" fmla="*/ 5604 w 5950"/>
              <a:gd name="T91" fmla="*/ 5012 h 6120"/>
              <a:gd name="T92" fmla="*/ 5447 w 5950"/>
              <a:gd name="T93" fmla="*/ 5573 h 6120"/>
              <a:gd name="T94" fmla="*/ 4872 w 5950"/>
              <a:gd name="T95" fmla="*/ 6007 h 6120"/>
              <a:gd name="T96" fmla="*/ 3920 w 5950"/>
              <a:gd name="T97" fmla="*/ 6118 h 6120"/>
              <a:gd name="T98" fmla="*/ 2861 w 5950"/>
              <a:gd name="T99" fmla="*/ 6090 h 6120"/>
              <a:gd name="T100" fmla="*/ 2104 w 5950"/>
              <a:gd name="T101" fmla="*/ 6031 h 6120"/>
              <a:gd name="T102" fmla="*/ 1507 w 5950"/>
              <a:gd name="T103" fmla="*/ 6035 h 6120"/>
              <a:gd name="T104" fmla="*/ 242 w 5950"/>
              <a:gd name="T105" fmla="*/ 5986 h 6120"/>
              <a:gd name="T106" fmla="*/ 0 w 5950"/>
              <a:gd name="T107" fmla="*/ 3458 h 6120"/>
              <a:gd name="T108" fmla="*/ 307 w 5950"/>
              <a:gd name="T109" fmla="*/ 2976 h 6120"/>
              <a:gd name="T110" fmla="*/ 1566 w 5950"/>
              <a:gd name="T111" fmla="*/ 2991 h 6120"/>
              <a:gd name="T112" fmla="*/ 1838 w 5950"/>
              <a:gd name="T113" fmla="*/ 2596 h 6120"/>
              <a:gd name="T114" fmla="*/ 2330 w 5950"/>
              <a:gd name="T115" fmla="*/ 1933 h 6120"/>
              <a:gd name="T116" fmla="*/ 2747 w 5950"/>
              <a:gd name="T117" fmla="*/ 1062 h 6120"/>
              <a:gd name="T118" fmla="*/ 2870 w 5950"/>
              <a:gd name="T119" fmla="*/ 520 h 6120"/>
              <a:gd name="T120" fmla="*/ 3030 w 5950"/>
              <a:gd name="T121" fmla="*/ 73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50" h="6120">
                <a:moveTo>
                  <a:pt x="533" y="3270"/>
                </a:moveTo>
                <a:lnTo>
                  <a:pt x="490" y="3275"/>
                </a:lnTo>
                <a:lnTo>
                  <a:pt x="451" y="3288"/>
                </a:lnTo>
                <a:lnTo>
                  <a:pt x="415" y="3311"/>
                </a:lnTo>
                <a:lnTo>
                  <a:pt x="386" y="3341"/>
                </a:lnTo>
                <a:lnTo>
                  <a:pt x="363" y="3374"/>
                </a:lnTo>
                <a:lnTo>
                  <a:pt x="350" y="3415"/>
                </a:lnTo>
                <a:lnTo>
                  <a:pt x="345" y="3458"/>
                </a:lnTo>
                <a:lnTo>
                  <a:pt x="345" y="5539"/>
                </a:lnTo>
                <a:lnTo>
                  <a:pt x="350" y="5580"/>
                </a:lnTo>
                <a:lnTo>
                  <a:pt x="363" y="5621"/>
                </a:lnTo>
                <a:lnTo>
                  <a:pt x="386" y="5655"/>
                </a:lnTo>
                <a:lnTo>
                  <a:pt x="415" y="5685"/>
                </a:lnTo>
                <a:lnTo>
                  <a:pt x="449" y="5707"/>
                </a:lnTo>
                <a:lnTo>
                  <a:pt x="488" y="5720"/>
                </a:lnTo>
                <a:lnTo>
                  <a:pt x="533" y="5726"/>
                </a:lnTo>
                <a:lnTo>
                  <a:pt x="533" y="5724"/>
                </a:lnTo>
                <a:lnTo>
                  <a:pt x="1313" y="5724"/>
                </a:lnTo>
                <a:lnTo>
                  <a:pt x="1356" y="5720"/>
                </a:lnTo>
                <a:lnTo>
                  <a:pt x="1395" y="5705"/>
                </a:lnTo>
                <a:lnTo>
                  <a:pt x="1430" y="5683"/>
                </a:lnTo>
                <a:lnTo>
                  <a:pt x="1458" y="5655"/>
                </a:lnTo>
                <a:lnTo>
                  <a:pt x="1481" y="5619"/>
                </a:lnTo>
                <a:lnTo>
                  <a:pt x="1495" y="5580"/>
                </a:lnTo>
                <a:lnTo>
                  <a:pt x="1499" y="5537"/>
                </a:lnTo>
                <a:lnTo>
                  <a:pt x="1499" y="3458"/>
                </a:lnTo>
                <a:lnTo>
                  <a:pt x="1495" y="3415"/>
                </a:lnTo>
                <a:lnTo>
                  <a:pt x="1481" y="3376"/>
                </a:lnTo>
                <a:lnTo>
                  <a:pt x="1458" y="3341"/>
                </a:lnTo>
                <a:lnTo>
                  <a:pt x="1430" y="3313"/>
                </a:lnTo>
                <a:lnTo>
                  <a:pt x="1395" y="3290"/>
                </a:lnTo>
                <a:lnTo>
                  <a:pt x="1356" y="3275"/>
                </a:lnTo>
                <a:lnTo>
                  <a:pt x="1313" y="3270"/>
                </a:lnTo>
                <a:lnTo>
                  <a:pt x="533" y="3270"/>
                </a:lnTo>
                <a:close/>
                <a:moveTo>
                  <a:pt x="3244" y="343"/>
                </a:moveTo>
                <a:lnTo>
                  <a:pt x="3235" y="369"/>
                </a:lnTo>
                <a:lnTo>
                  <a:pt x="3226" y="403"/>
                </a:lnTo>
                <a:lnTo>
                  <a:pt x="3220" y="445"/>
                </a:lnTo>
                <a:lnTo>
                  <a:pt x="3216" y="494"/>
                </a:lnTo>
                <a:lnTo>
                  <a:pt x="3216" y="548"/>
                </a:lnTo>
                <a:lnTo>
                  <a:pt x="3218" y="604"/>
                </a:lnTo>
                <a:lnTo>
                  <a:pt x="3222" y="660"/>
                </a:lnTo>
                <a:lnTo>
                  <a:pt x="3227" y="714"/>
                </a:lnTo>
                <a:lnTo>
                  <a:pt x="3231" y="743"/>
                </a:lnTo>
                <a:lnTo>
                  <a:pt x="3227" y="773"/>
                </a:lnTo>
                <a:lnTo>
                  <a:pt x="3220" y="799"/>
                </a:lnTo>
                <a:lnTo>
                  <a:pt x="3216" y="812"/>
                </a:lnTo>
                <a:lnTo>
                  <a:pt x="3209" y="835"/>
                </a:lnTo>
                <a:lnTo>
                  <a:pt x="3196" y="864"/>
                </a:lnTo>
                <a:lnTo>
                  <a:pt x="3181" y="905"/>
                </a:lnTo>
                <a:lnTo>
                  <a:pt x="3162" y="952"/>
                </a:lnTo>
                <a:lnTo>
                  <a:pt x="3142" y="1008"/>
                </a:lnTo>
                <a:lnTo>
                  <a:pt x="3116" y="1069"/>
                </a:lnTo>
                <a:lnTo>
                  <a:pt x="3090" y="1138"/>
                </a:lnTo>
                <a:lnTo>
                  <a:pt x="3058" y="1211"/>
                </a:lnTo>
                <a:lnTo>
                  <a:pt x="3024" y="1289"/>
                </a:lnTo>
                <a:lnTo>
                  <a:pt x="2989" y="1371"/>
                </a:lnTo>
                <a:lnTo>
                  <a:pt x="2952" y="1456"/>
                </a:lnTo>
                <a:lnTo>
                  <a:pt x="2911" y="1546"/>
                </a:lnTo>
                <a:lnTo>
                  <a:pt x="2868" y="1637"/>
                </a:lnTo>
                <a:lnTo>
                  <a:pt x="2823" y="1730"/>
                </a:lnTo>
                <a:lnTo>
                  <a:pt x="2777" y="1825"/>
                </a:lnTo>
                <a:lnTo>
                  <a:pt x="2728" y="1920"/>
                </a:lnTo>
                <a:lnTo>
                  <a:pt x="2680" y="2013"/>
                </a:lnTo>
                <a:lnTo>
                  <a:pt x="2628" y="2106"/>
                </a:lnTo>
                <a:lnTo>
                  <a:pt x="2576" y="2199"/>
                </a:lnTo>
                <a:lnTo>
                  <a:pt x="2522" y="2289"/>
                </a:lnTo>
                <a:lnTo>
                  <a:pt x="2466" y="2376"/>
                </a:lnTo>
                <a:lnTo>
                  <a:pt x="2410" y="2460"/>
                </a:lnTo>
                <a:lnTo>
                  <a:pt x="2352" y="2540"/>
                </a:lnTo>
                <a:lnTo>
                  <a:pt x="2294" y="2616"/>
                </a:lnTo>
                <a:lnTo>
                  <a:pt x="2237" y="2687"/>
                </a:lnTo>
                <a:lnTo>
                  <a:pt x="2177" y="2750"/>
                </a:lnTo>
                <a:lnTo>
                  <a:pt x="2119" y="2808"/>
                </a:lnTo>
                <a:lnTo>
                  <a:pt x="2060" y="2860"/>
                </a:lnTo>
                <a:lnTo>
                  <a:pt x="2006" y="2922"/>
                </a:lnTo>
                <a:lnTo>
                  <a:pt x="1961" y="2985"/>
                </a:lnTo>
                <a:lnTo>
                  <a:pt x="1924" y="3046"/>
                </a:lnTo>
                <a:lnTo>
                  <a:pt x="1892" y="3108"/>
                </a:lnTo>
                <a:lnTo>
                  <a:pt x="1866" y="3166"/>
                </a:lnTo>
                <a:lnTo>
                  <a:pt x="1847" y="3216"/>
                </a:lnTo>
                <a:lnTo>
                  <a:pt x="1833" y="3262"/>
                </a:lnTo>
                <a:lnTo>
                  <a:pt x="1821" y="3298"/>
                </a:lnTo>
                <a:lnTo>
                  <a:pt x="1834" y="3350"/>
                </a:lnTo>
                <a:lnTo>
                  <a:pt x="1842" y="3402"/>
                </a:lnTo>
                <a:lnTo>
                  <a:pt x="1846" y="3458"/>
                </a:lnTo>
                <a:lnTo>
                  <a:pt x="1846" y="5539"/>
                </a:lnTo>
                <a:lnTo>
                  <a:pt x="1842" y="5595"/>
                </a:lnTo>
                <a:lnTo>
                  <a:pt x="1834" y="5651"/>
                </a:lnTo>
                <a:lnTo>
                  <a:pt x="1963" y="5666"/>
                </a:lnTo>
                <a:lnTo>
                  <a:pt x="1965" y="5666"/>
                </a:lnTo>
                <a:lnTo>
                  <a:pt x="1972" y="5668"/>
                </a:lnTo>
                <a:lnTo>
                  <a:pt x="1991" y="5670"/>
                </a:lnTo>
                <a:lnTo>
                  <a:pt x="2021" y="5673"/>
                </a:lnTo>
                <a:lnTo>
                  <a:pt x="2062" y="5679"/>
                </a:lnTo>
                <a:lnTo>
                  <a:pt x="2112" y="5685"/>
                </a:lnTo>
                <a:lnTo>
                  <a:pt x="2171" y="5690"/>
                </a:lnTo>
                <a:lnTo>
                  <a:pt x="2240" y="5698"/>
                </a:lnTo>
                <a:lnTo>
                  <a:pt x="2317" y="5705"/>
                </a:lnTo>
                <a:lnTo>
                  <a:pt x="2401" y="5713"/>
                </a:lnTo>
                <a:lnTo>
                  <a:pt x="2492" y="5720"/>
                </a:lnTo>
                <a:lnTo>
                  <a:pt x="2589" y="5727"/>
                </a:lnTo>
                <a:lnTo>
                  <a:pt x="2689" y="5733"/>
                </a:lnTo>
                <a:lnTo>
                  <a:pt x="2797" y="5740"/>
                </a:lnTo>
                <a:lnTo>
                  <a:pt x="2909" y="5746"/>
                </a:lnTo>
                <a:lnTo>
                  <a:pt x="3023" y="5752"/>
                </a:lnTo>
                <a:lnTo>
                  <a:pt x="3140" y="5755"/>
                </a:lnTo>
                <a:lnTo>
                  <a:pt x="3261" y="5757"/>
                </a:lnTo>
                <a:lnTo>
                  <a:pt x="3382" y="5759"/>
                </a:lnTo>
                <a:lnTo>
                  <a:pt x="3505" y="5759"/>
                </a:lnTo>
                <a:lnTo>
                  <a:pt x="3630" y="5757"/>
                </a:lnTo>
                <a:lnTo>
                  <a:pt x="3646" y="5757"/>
                </a:lnTo>
                <a:lnTo>
                  <a:pt x="3788" y="5766"/>
                </a:lnTo>
                <a:lnTo>
                  <a:pt x="3924" y="5774"/>
                </a:lnTo>
                <a:lnTo>
                  <a:pt x="4051" y="5776"/>
                </a:lnTo>
                <a:lnTo>
                  <a:pt x="4172" y="5774"/>
                </a:lnTo>
                <a:lnTo>
                  <a:pt x="4285" y="5768"/>
                </a:lnTo>
                <a:lnTo>
                  <a:pt x="4391" y="5759"/>
                </a:lnTo>
                <a:lnTo>
                  <a:pt x="4490" y="5746"/>
                </a:lnTo>
                <a:lnTo>
                  <a:pt x="4579" y="5729"/>
                </a:lnTo>
                <a:lnTo>
                  <a:pt x="4684" y="5703"/>
                </a:lnTo>
                <a:lnTo>
                  <a:pt x="4779" y="5673"/>
                </a:lnTo>
                <a:lnTo>
                  <a:pt x="4864" y="5640"/>
                </a:lnTo>
                <a:lnTo>
                  <a:pt x="4939" y="5601"/>
                </a:lnTo>
                <a:lnTo>
                  <a:pt x="5006" y="5558"/>
                </a:lnTo>
                <a:lnTo>
                  <a:pt x="5062" y="5511"/>
                </a:lnTo>
                <a:lnTo>
                  <a:pt x="5108" y="5459"/>
                </a:lnTo>
                <a:lnTo>
                  <a:pt x="5146" y="5403"/>
                </a:lnTo>
                <a:lnTo>
                  <a:pt x="5170" y="5357"/>
                </a:lnTo>
                <a:lnTo>
                  <a:pt x="5185" y="5308"/>
                </a:lnTo>
                <a:lnTo>
                  <a:pt x="5194" y="5262"/>
                </a:lnTo>
                <a:lnTo>
                  <a:pt x="5198" y="5219"/>
                </a:lnTo>
                <a:lnTo>
                  <a:pt x="5198" y="5180"/>
                </a:lnTo>
                <a:lnTo>
                  <a:pt x="5194" y="5145"/>
                </a:lnTo>
                <a:lnTo>
                  <a:pt x="5190" y="5115"/>
                </a:lnTo>
                <a:lnTo>
                  <a:pt x="5187" y="5093"/>
                </a:lnTo>
                <a:lnTo>
                  <a:pt x="5183" y="5079"/>
                </a:lnTo>
                <a:lnTo>
                  <a:pt x="5181" y="5074"/>
                </a:lnTo>
                <a:lnTo>
                  <a:pt x="5172" y="5039"/>
                </a:lnTo>
                <a:lnTo>
                  <a:pt x="5172" y="5001"/>
                </a:lnTo>
                <a:lnTo>
                  <a:pt x="5177" y="4966"/>
                </a:lnTo>
                <a:lnTo>
                  <a:pt x="5192" y="4932"/>
                </a:lnTo>
                <a:lnTo>
                  <a:pt x="5213" y="4903"/>
                </a:lnTo>
                <a:lnTo>
                  <a:pt x="5241" y="4877"/>
                </a:lnTo>
                <a:lnTo>
                  <a:pt x="5306" y="4821"/>
                </a:lnTo>
                <a:lnTo>
                  <a:pt x="5364" y="4763"/>
                </a:lnTo>
                <a:lnTo>
                  <a:pt x="5408" y="4702"/>
                </a:lnTo>
                <a:lnTo>
                  <a:pt x="5442" y="4638"/>
                </a:lnTo>
                <a:lnTo>
                  <a:pt x="5466" y="4573"/>
                </a:lnTo>
                <a:lnTo>
                  <a:pt x="5479" y="4504"/>
                </a:lnTo>
                <a:lnTo>
                  <a:pt x="5481" y="4433"/>
                </a:lnTo>
                <a:lnTo>
                  <a:pt x="5475" y="4389"/>
                </a:lnTo>
                <a:lnTo>
                  <a:pt x="5468" y="4350"/>
                </a:lnTo>
                <a:lnTo>
                  <a:pt x="5458" y="4312"/>
                </a:lnTo>
                <a:lnTo>
                  <a:pt x="5449" y="4281"/>
                </a:lnTo>
                <a:lnTo>
                  <a:pt x="5438" y="4257"/>
                </a:lnTo>
                <a:lnTo>
                  <a:pt x="5431" y="4236"/>
                </a:lnTo>
                <a:lnTo>
                  <a:pt x="5423" y="4225"/>
                </a:lnTo>
                <a:lnTo>
                  <a:pt x="5421" y="4219"/>
                </a:lnTo>
                <a:lnTo>
                  <a:pt x="5404" y="4186"/>
                </a:lnTo>
                <a:lnTo>
                  <a:pt x="5397" y="4149"/>
                </a:lnTo>
                <a:lnTo>
                  <a:pt x="5397" y="4111"/>
                </a:lnTo>
                <a:lnTo>
                  <a:pt x="5406" y="4076"/>
                </a:lnTo>
                <a:lnTo>
                  <a:pt x="5421" y="4042"/>
                </a:lnTo>
                <a:lnTo>
                  <a:pt x="5444" y="4011"/>
                </a:lnTo>
                <a:lnTo>
                  <a:pt x="5505" y="3942"/>
                </a:lnTo>
                <a:lnTo>
                  <a:pt x="5550" y="3873"/>
                </a:lnTo>
                <a:lnTo>
                  <a:pt x="5583" y="3804"/>
                </a:lnTo>
                <a:lnTo>
                  <a:pt x="5600" y="3735"/>
                </a:lnTo>
                <a:lnTo>
                  <a:pt x="5604" y="3666"/>
                </a:lnTo>
                <a:lnTo>
                  <a:pt x="5600" y="3620"/>
                </a:lnTo>
                <a:lnTo>
                  <a:pt x="5591" y="3577"/>
                </a:lnTo>
                <a:lnTo>
                  <a:pt x="5576" y="3538"/>
                </a:lnTo>
                <a:lnTo>
                  <a:pt x="5559" y="3501"/>
                </a:lnTo>
                <a:lnTo>
                  <a:pt x="5540" y="3469"/>
                </a:lnTo>
                <a:lnTo>
                  <a:pt x="5522" y="3439"/>
                </a:lnTo>
                <a:lnTo>
                  <a:pt x="5503" y="3415"/>
                </a:lnTo>
                <a:lnTo>
                  <a:pt x="5488" y="3395"/>
                </a:lnTo>
                <a:lnTo>
                  <a:pt x="5475" y="3380"/>
                </a:lnTo>
                <a:lnTo>
                  <a:pt x="5466" y="3370"/>
                </a:lnTo>
                <a:lnTo>
                  <a:pt x="5462" y="3368"/>
                </a:lnTo>
                <a:lnTo>
                  <a:pt x="5434" y="3337"/>
                </a:lnTo>
                <a:lnTo>
                  <a:pt x="5416" y="3300"/>
                </a:lnTo>
                <a:lnTo>
                  <a:pt x="5404" y="3262"/>
                </a:lnTo>
                <a:lnTo>
                  <a:pt x="5404" y="3221"/>
                </a:lnTo>
                <a:lnTo>
                  <a:pt x="5414" y="3182"/>
                </a:lnTo>
                <a:lnTo>
                  <a:pt x="5432" y="3145"/>
                </a:lnTo>
                <a:lnTo>
                  <a:pt x="5438" y="3136"/>
                </a:lnTo>
                <a:lnTo>
                  <a:pt x="5447" y="3117"/>
                </a:lnTo>
                <a:lnTo>
                  <a:pt x="5458" y="3095"/>
                </a:lnTo>
                <a:lnTo>
                  <a:pt x="5470" y="3063"/>
                </a:lnTo>
                <a:lnTo>
                  <a:pt x="5481" y="3031"/>
                </a:lnTo>
                <a:lnTo>
                  <a:pt x="5490" y="2992"/>
                </a:lnTo>
                <a:lnTo>
                  <a:pt x="5496" y="2951"/>
                </a:lnTo>
                <a:lnTo>
                  <a:pt x="5498" y="2907"/>
                </a:lnTo>
                <a:lnTo>
                  <a:pt x="5494" y="2862"/>
                </a:lnTo>
                <a:lnTo>
                  <a:pt x="5481" y="2816"/>
                </a:lnTo>
                <a:lnTo>
                  <a:pt x="5460" y="2769"/>
                </a:lnTo>
                <a:lnTo>
                  <a:pt x="5431" y="2722"/>
                </a:lnTo>
                <a:lnTo>
                  <a:pt x="5388" y="2678"/>
                </a:lnTo>
                <a:lnTo>
                  <a:pt x="5343" y="2642"/>
                </a:lnTo>
                <a:lnTo>
                  <a:pt x="5291" y="2613"/>
                </a:lnTo>
                <a:lnTo>
                  <a:pt x="5231" y="2588"/>
                </a:lnTo>
                <a:lnTo>
                  <a:pt x="5166" y="2568"/>
                </a:lnTo>
                <a:lnTo>
                  <a:pt x="5095" y="2551"/>
                </a:lnTo>
                <a:lnTo>
                  <a:pt x="5019" y="2538"/>
                </a:lnTo>
                <a:lnTo>
                  <a:pt x="4939" y="2529"/>
                </a:lnTo>
                <a:lnTo>
                  <a:pt x="4857" y="2523"/>
                </a:lnTo>
                <a:lnTo>
                  <a:pt x="4773" y="2519"/>
                </a:lnTo>
                <a:lnTo>
                  <a:pt x="4687" y="2519"/>
                </a:lnTo>
                <a:lnTo>
                  <a:pt x="4600" y="2523"/>
                </a:lnTo>
                <a:lnTo>
                  <a:pt x="4514" y="2527"/>
                </a:lnTo>
                <a:lnTo>
                  <a:pt x="4429" y="2534"/>
                </a:lnTo>
                <a:lnTo>
                  <a:pt x="4347" y="2544"/>
                </a:lnTo>
                <a:lnTo>
                  <a:pt x="4265" y="2555"/>
                </a:lnTo>
                <a:lnTo>
                  <a:pt x="4188" y="2566"/>
                </a:lnTo>
                <a:lnTo>
                  <a:pt x="4114" y="2579"/>
                </a:lnTo>
                <a:lnTo>
                  <a:pt x="4047" y="2594"/>
                </a:lnTo>
                <a:lnTo>
                  <a:pt x="4038" y="2596"/>
                </a:lnTo>
                <a:lnTo>
                  <a:pt x="4030" y="2598"/>
                </a:lnTo>
                <a:lnTo>
                  <a:pt x="3922" y="2616"/>
                </a:lnTo>
                <a:lnTo>
                  <a:pt x="3807" y="2642"/>
                </a:lnTo>
                <a:lnTo>
                  <a:pt x="3769" y="2652"/>
                </a:lnTo>
                <a:lnTo>
                  <a:pt x="3730" y="2657"/>
                </a:lnTo>
                <a:lnTo>
                  <a:pt x="3689" y="2659"/>
                </a:lnTo>
                <a:lnTo>
                  <a:pt x="3648" y="2654"/>
                </a:lnTo>
                <a:lnTo>
                  <a:pt x="3605" y="2641"/>
                </a:lnTo>
                <a:lnTo>
                  <a:pt x="3566" y="2620"/>
                </a:lnTo>
                <a:lnTo>
                  <a:pt x="3527" y="2592"/>
                </a:lnTo>
                <a:lnTo>
                  <a:pt x="3496" y="2559"/>
                </a:lnTo>
                <a:lnTo>
                  <a:pt x="3470" y="2521"/>
                </a:lnTo>
                <a:lnTo>
                  <a:pt x="3449" y="2477"/>
                </a:lnTo>
                <a:lnTo>
                  <a:pt x="3432" y="2428"/>
                </a:lnTo>
                <a:lnTo>
                  <a:pt x="3421" y="2372"/>
                </a:lnTo>
                <a:lnTo>
                  <a:pt x="3414" y="2311"/>
                </a:lnTo>
                <a:lnTo>
                  <a:pt x="3414" y="2244"/>
                </a:lnTo>
                <a:lnTo>
                  <a:pt x="3417" y="2169"/>
                </a:lnTo>
                <a:lnTo>
                  <a:pt x="3427" y="2088"/>
                </a:lnTo>
                <a:lnTo>
                  <a:pt x="3442" y="2000"/>
                </a:lnTo>
                <a:lnTo>
                  <a:pt x="3460" y="1903"/>
                </a:lnTo>
                <a:lnTo>
                  <a:pt x="3484" y="1801"/>
                </a:lnTo>
                <a:lnTo>
                  <a:pt x="3514" y="1691"/>
                </a:lnTo>
                <a:lnTo>
                  <a:pt x="3550" y="1572"/>
                </a:lnTo>
                <a:lnTo>
                  <a:pt x="3591" y="1447"/>
                </a:lnTo>
                <a:lnTo>
                  <a:pt x="3626" y="1332"/>
                </a:lnTo>
                <a:lnTo>
                  <a:pt x="3654" y="1224"/>
                </a:lnTo>
                <a:lnTo>
                  <a:pt x="3676" y="1121"/>
                </a:lnTo>
                <a:lnTo>
                  <a:pt x="3691" y="1023"/>
                </a:lnTo>
                <a:lnTo>
                  <a:pt x="3699" y="931"/>
                </a:lnTo>
                <a:lnTo>
                  <a:pt x="3700" y="846"/>
                </a:lnTo>
                <a:lnTo>
                  <a:pt x="3695" y="768"/>
                </a:lnTo>
                <a:lnTo>
                  <a:pt x="3682" y="695"/>
                </a:lnTo>
                <a:lnTo>
                  <a:pt x="3663" y="628"/>
                </a:lnTo>
                <a:lnTo>
                  <a:pt x="3639" y="568"/>
                </a:lnTo>
                <a:lnTo>
                  <a:pt x="3605" y="516"/>
                </a:lnTo>
                <a:lnTo>
                  <a:pt x="3570" y="473"/>
                </a:lnTo>
                <a:lnTo>
                  <a:pt x="3533" y="440"/>
                </a:lnTo>
                <a:lnTo>
                  <a:pt x="3492" y="412"/>
                </a:lnTo>
                <a:lnTo>
                  <a:pt x="3451" y="390"/>
                </a:lnTo>
                <a:lnTo>
                  <a:pt x="3410" y="373"/>
                </a:lnTo>
                <a:lnTo>
                  <a:pt x="3369" y="360"/>
                </a:lnTo>
                <a:lnTo>
                  <a:pt x="3332" y="352"/>
                </a:lnTo>
                <a:lnTo>
                  <a:pt x="3298" y="347"/>
                </a:lnTo>
                <a:lnTo>
                  <a:pt x="3268" y="345"/>
                </a:lnTo>
                <a:lnTo>
                  <a:pt x="3244" y="343"/>
                </a:lnTo>
                <a:close/>
                <a:moveTo>
                  <a:pt x="3237" y="0"/>
                </a:moveTo>
                <a:lnTo>
                  <a:pt x="3263" y="0"/>
                </a:lnTo>
                <a:lnTo>
                  <a:pt x="3298" y="2"/>
                </a:lnTo>
                <a:lnTo>
                  <a:pt x="3339" y="6"/>
                </a:lnTo>
                <a:lnTo>
                  <a:pt x="3386" y="13"/>
                </a:lnTo>
                <a:lnTo>
                  <a:pt x="3436" y="25"/>
                </a:lnTo>
                <a:lnTo>
                  <a:pt x="3492" y="40"/>
                </a:lnTo>
                <a:lnTo>
                  <a:pt x="3548" y="58"/>
                </a:lnTo>
                <a:lnTo>
                  <a:pt x="3607" y="84"/>
                </a:lnTo>
                <a:lnTo>
                  <a:pt x="3667" y="116"/>
                </a:lnTo>
                <a:lnTo>
                  <a:pt x="3725" y="153"/>
                </a:lnTo>
                <a:lnTo>
                  <a:pt x="3782" y="200"/>
                </a:lnTo>
                <a:lnTo>
                  <a:pt x="3836" y="254"/>
                </a:lnTo>
                <a:lnTo>
                  <a:pt x="3889" y="317"/>
                </a:lnTo>
                <a:lnTo>
                  <a:pt x="3935" y="390"/>
                </a:lnTo>
                <a:lnTo>
                  <a:pt x="3972" y="468"/>
                </a:lnTo>
                <a:lnTo>
                  <a:pt x="4004" y="552"/>
                </a:lnTo>
                <a:lnTo>
                  <a:pt x="4026" y="641"/>
                </a:lnTo>
                <a:lnTo>
                  <a:pt x="4041" y="736"/>
                </a:lnTo>
                <a:lnTo>
                  <a:pt x="4047" y="836"/>
                </a:lnTo>
                <a:lnTo>
                  <a:pt x="4047" y="944"/>
                </a:lnTo>
                <a:lnTo>
                  <a:pt x="4038" y="1056"/>
                </a:lnTo>
                <a:lnTo>
                  <a:pt x="4019" y="1173"/>
                </a:lnTo>
                <a:lnTo>
                  <a:pt x="3995" y="1296"/>
                </a:lnTo>
                <a:lnTo>
                  <a:pt x="3961" y="1425"/>
                </a:lnTo>
                <a:lnTo>
                  <a:pt x="3920" y="1557"/>
                </a:lnTo>
                <a:lnTo>
                  <a:pt x="3889" y="1659"/>
                </a:lnTo>
                <a:lnTo>
                  <a:pt x="3861" y="1752"/>
                </a:lnTo>
                <a:lnTo>
                  <a:pt x="3836" y="1836"/>
                </a:lnTo>
                <a:lnTo>
                  <a:pt x="3818" y="1913"/>
                </a:lnTo>
                <a:lnTo>
                  <a:pt x="3801" y="1981"/>
                </a:lnTo>
                <a:lnTo>
                  <a:pt x="3788" y="2043"/>
                </a:lnTo>
                <a:lnTo>
                  <a:pt x="3777" y="2097"/>
                </a:lnTo>
                <a:lnTo>
                  <a:pt x="3769" y="2145"/>
                </a:lnTo>
                <a:lnTo>
                  <a:pt x="3766" y="2188"/>
                </a:lnTo>
                <a:lnTo>
                  <a:pt x="3762" y="2223"/>
                </a:lnTo>
                <a:lnTo>
                  <a:pt x="3760" y="2255"/>
                </a:lnTo>
                <a:lnTo>
                  <a:pt x="3760" y="2281"/>
                </a:lnTo>
                <a:lnTo>
                  <a:pt x="3760" y="2302"/>
                </a:lnTo>
                <a:lnTo>
                  <a:pt x="3862" y="2279"/>
                </a:lnTo>
                <a:lnTo>
                  <a:pt x="3961" y="2261"/>
                </a:lnTo>
                <a:lnTo>
                  <a:pt x="3963" y="2261"/>
                </a:lnTo>
                <a:lnTo>
                  <a:pt x="3972" y="2259"/>
                </a:lnTo>
                <a:lnTo>
                  <a:pt x="3991" y="2255"/>
                </a:lnTo>
                <a:lnTo>
                  <a:pt x="4019" y="2250"/>
                </a:lnTo>
                <a:lnTo>
                  <a:pt x="4056" y="2242"/>
                </a:lnTo>
                <a:lnTo>
                  <a:pt x="4103" y="2235"/>
                </a:lnTo>
                <a:lnTo>
                  <a:pt x="4157" y="2225"/>
                </a:lnTo>
                <a:lnTo>
                  <a:pt x="4216" y="2216"/>
                </a:lnTo>
                <a:lnTo>
                  <a:pt x="4283" y="2207"/>
                </a:lnTo>
                <a:lnTo>
                  <a:pt x="4354" y="2199"/>
                </a:lnTo>
                <a:lnTo>
                  <a:pt x="4430" y="2192"/>
                </a:lnTo>
                <a:lnTo>
                  <a:pt x="4511" y="2184"/>
                </a:lnTo>
                <a:lnTo>
                  <a:pt x="4593" y="2181"/>
                </a:lnTo>
                <a:lnTo>
                  <a:pt x="4732" y="2177"/>
                </a:lnTo>
                <a:lnTo>
                  <a:pt x="4864" y="2179"/>
                </a:lnTo>
                <a:lnTo>
                  <a:pt x="4987" y="2188"/>
                </a:lnTo>
                <a:lnTo>
                  <a:pt x="5103" y="2203"/>
                </a:lnTo>
                <a:lnTo>
                  <a:pt x="5211" y="2225"/>
                </a:lnTo>
                <a:lnTo>
                  <a:pt x="5309" y="2253"/>
                </a:lnTo>
                <a:lnTo>
                  <a:pt x="5401" y="2287"/>
                </a:lnTo>
                <a:lnTo>
                  <a:pt x="5483" y="2326"/>
                </a:lnTo>
                <a:lnTo>
                  <a:pt x="5555" y="2372"/>
                </a:lnTo>
                <a:lnTo>
                  <a:pt x="5621" y="2426"/>
                </a:lnTo>
                <a:lnTo>
                  <a:pt x="5680" y="2486"/>
                </a:lnTo>
                <a:lnTo>
                  <a:pt x="5729" y="2547"/>
                </a:lnTo>
                <a:lnTo>
                  <a:pt x="5768" y="2611"/>
                </a:lnTo>
                <a:lnTo>
                  <a:pt x="5797" y="2674"/>
                </a:lnTo>
                <a:lnTo>
                  <a:pt x="5820" y="2739"/>
                </a:lnTo>
                <a:lnTo>
                  <a:pt x="5833" y="2804"/>
                </a:lnTo>
                <a:lnTo>
                  <a:pt x="5840" y="2868"/>
                </a:lnTo>
                <a:lnTo>
                  <a:pt x="5842" y="2931"/>
                </a:lnTo>
                <a:lnTo>
                  <a:pt x="5838" y="2992"/>
                </a:lnTo>
                <a:lnTo>
                  <a:pt x="5831" y="3052"/>
                </a:lnTo>
                <a:lnTo>
                  <a:pt x="5818" y="3110"/>
                </a:lnTo>
                <a:lnTo>
                  <a:pt x="5801" y="3164"/>
                </a:lnTo>
                <a:lnTo>
                  <a:pt x="5784" y="3212"/>
                </a:lnTo>
                <a:lnTo>
                  <a:pt x="5816" y="3257"/>
                </a:lnTo>
                <a:lnTo>
                  <a:pt x="5848" y="3307"/>
                </a:lnTo>
                <a:lnTo>
                  <a:pt x="5878" y="3365"/>
                </a:lnTo>
                <a:lnTo>
                  <a:pt x="5904" y="3428"/>
                </a:lnTo>
                <a:lnTo>
                  <a:pt x="5926" y="3497"/>
                </a:lnTo>
                <a:lnTo>
                  <a:pt x="5943" y="3573"/>
                </a:lnTo>
                <a:lnTo>
                  <a:pt x="5950" y="3653"/>
                </a:lnTo>
                <a:lnTo>
                  <a:pt x="5948" y="3741"/>
                </a:lnTo>
                <a:lnTo>
                  <a:pt x="5935" y="3828"/>
                </a:lnTo>
                <a:lnTo>
                  <a:pt x="5911" y="3914"/>
                </a:lnTo>
                <a:lnTo>
                  <a:pt x="5876" y="3998"/>
                </a:lnTo>
                <a:lnTo>
                  <a:pt x="5829" y="4080"/>
                </a:lnTo>
                <a:lnTo>
                  <a:pt x="5771" y="4162"/>
                </a:lnTo>
                <a:lnTo>
                  <a:pt x="5790" y="4214"/>
                </a:lnTo>
                <a:lnTo>
                  <a:pt x="5805" y="4275"/>
                </a:lnTo>
                <a:lnTo>
                  <a:pt x="5818" y="4344"/>
                </a:lnTo>
                <a:lnTo>
                  <a:pt x="5825" y="4419"/>
                </a:lnTo>
                <a:lnTo>
                  <a:pt x="5825" y="4474"/>
                </a:lnTo>
                <a:lnTo>
                  <a:pt x="5822" y="4534"/>
                </a:lnTo>
                <a:lnTo>
                  <a:pt x="5814" y="4597"/>
                </a:lnTo>
                <a:lnTo>
                  <a:pt x="5799" y="4664"/>
                </a:lnTo>
                <a:lnTo>
                  <a:pt x="5779" y="4731"/>
                </a:lnTo>
                <a:lnTo>
                  <a:pt x="5749" y="4802"/>
                </a:lnTo>
                <a:lnTo>
                  <a:pt x="5712" y="4871"/>
                </a:lnTo>
                <a:lnTo>
                  <a:pt x="5663" y="4942"/>
                </a:lnTo>
                <a:lnTo>
                  <a:pt x="5604" y="5012"/>
                </a:lnTo>
                <a:lnTo>
                  <a:pt x="5535" y="5083"/>
                </a:lnTo>
                <a:lnTo>
                  <a:pt x="5540" y="5137"/>
                </a:lnTo>
                <a:lnTo>
                  <a:pt x="5542" y="5199"/>
                </a:lnTo>
                <a:lnTo>
                  <a:pt x="5540" y="5266"/>
                </a:lnTo>
                <a:lnTo>
                  <a:pt x="5529" y="5338"/>
                </a:lnTo>
                <a:lnTo>
                  <a:pt x="5512" y="5415"/>
                </a:lnTo>
                <a:lnTo>
                  <a:pt x="5485" y="5493"/>
                </a:lnTo>
                <a:lnTo>
                  <a:pt x="5447" y="5573"/>
                </a:lnTo>
                <a:lnTo>
                  <a:pt x="5403" y="5644"/>
                </a:lnTo>
                <a:lnTo>
                  <a:pt x="5350" y="5711"/>
                </a:lnTo>
                <a:lnTo>
                  <a:pt x="5289" y="5772"/>
                </a:lnTo>
                <a:lnTo>
                  <a:pt x="5222" y="5828"/>
                </a:lnTo>
                <a:lnTo>
                  <a:pt x="5146" y="5880"/>
                </a:lnTo>
                <a:lnTo>
                  <a:pt x="5062" y="5928"/>
                </a:lnTo>
                <a:lnTo>
                  <a:pt x="4971" y="5969"/>
                </a:lnTo>
                <a:lnTo>
                  <a:pt x="4872" y="6007"/>
                </a:lnTo>
                <a:lnTo>
                  <a:pt x="4766" y="6040"/>
                </a:lnTo>
                <a:lnTo>
                  <a:pt x="4652" y="6068"/>
                </a:lnTo>
                <a:lnTo>
                  <a:pt x="4548" y="6087"/>
                </a:lnTo>
                <a:lnTo>
                  <a:pt x="4436" y="6102"/>
                </a:lnTo>
                <a:lnTo>
                  <a:pt x="4317" y="6113"/>
                </a:lnTo>
                <a:lnTo>
                  <a:pt x="4190" y="6118"/>
                </a:lnTo>
                <a:lnTo>
                  <a:pt x="4056" y="6120"/>
                </a:lnTo>
                <a:lnTo>
                  <a:pt x="3920" y="6118"/>
                </a:lnTo>
                <a:lnTo>
                  <a:pt x="3777" y="6113"/>
                </a:lnTo>
                <a:lnTo>
                  <a:pt x="3628" y="6103"/>
                </a:lnTo>
                <a:lnTo>
                  <a:pt x="3496" y="6105"/>
                </a:lnTo>
                <a:lnTo>
                  <a:pt x="3363" y="6105"/>
                </a:lnTo>
                <a:lnTo>
                  <a:pt x="3233" y="6103"/>
                </a:lnTo>
                <a:lnTo>
                  <a:pt x="3106" y="6100"/>
                </a:lnTo>
                <a:lnTo>
                  <a:pt x="2982" y="6096"/>
                </a:lnTo>
                <a:lnTo>
                  <a:pt x="2861" y="6090"/>
                </a:lnTo>
                <a:lnTo>
                  <a:pt x="2745" y="6083"/>
                </a:lnTo>
                <a:lnTo>
                  <a:pt x="2633" y="6076"/>
                </a:lnTo>
                <a:lnTo>
                  <a:pt x="2527" y="6068"/>
                </a:lnTo>
                <a:lnTo>
                  <a:pt x="2427" y="6061"/>
                </a:lnTo>
                <a:lnTo>
                  <a:pt x="2333" y="6053"/>
                </a:lnTo>
                <a:lnTo>
                  <a:pt x="2250" y="6046"/>
                </a:lnTo>
                <a:lnTo>
                  <a:pt x="2171" y="6038"/>
                </a:lnTo>
                <a:lnTo>
                  <a:pt x="2104" y="6031"/>
                </a:lnTo>
                <a:lnTo>
                  <a:pt x="2047" y="6025"/>
                </a:lnTo>
                <a:lnTo>
                  <a:pt x="1998" y="6020"/>
                </a:lnTo>
                <a:lnTo>
                  <a:pt x="1961" y="6014"/>
                </a:lnTo>
                <a:lnTo>
                  <a:pt x="1935" y="6012"/>
                </a:lnTo>
                <a:lnTo>
                  <a:pt x="1920" y="6010"/>
                </a:lnTo>
                <a:lnTo>
                  <a:pt x="1620" y="5973"/>
                </a:lnTo>
                <a:lnTo>
                  <a:pt x="1566" y="6007"/>
                </a:lnTo>
                <a:lnTo>
                  <a:pt x="1507" y="6035"/>
                </a:lnTo>
                <a:lnTo>
                  <a:pt x="1445" y="6055"/>
                </a:lnTo>
                <a:lnTo>
                  <a:pt x="1380" y="6066"/>
                </a:lnTo>
                <a:lnTo>
                  <a:pt x="1313" y="6072"/>
                </a:lnTo>
                <a:lnTo>
                  <a:pt x="533" y="6072"/>
                </a:lnTo>
                <a:lnTo>
                  <a:pt x="453" y="6066"/>
                </a:lnTo>
                <a:lnTo>
                  <a:pt x="378" y="6049"/>
                </a:lnTo>
                <a:lnTo>
                  <a:pt x="307" y="6022"/>
                </a:lnTo>
                <a:lnTo>
                  <a:pt x="242" y="5986"/>
                </a:lnTo>
                <a:lnTo>
                  <a:pt x="183" y="5942"/>
                </a:lnTo>
                <a:lnTo>
                  <a:pt x="130" y="5888"/>
                </a:lnTo>
                <a:lnTo>
                  <a:pt x="86" y="5828"/>
                </a:lnTo>
                <a:lnTo>
                  <a:pt x="48" y="5763"/>
                </a:lnTo>
                <a:lnTo>
                  <a:pt x="22" y="5692"/>
                </a:lnTo>
                <a:lnTo>
                  <a:pt x="6" y="5618"/>
                </a:lnTo>
                <a:lnTo>
                  <a:pt x="0" y="5539"/>
                </a:lnTo>
                <a:lnTo>
                  <a:pt x="0" y="3458"/>
                </a:lnTo>
                <a:lnTo>
                  <a:pt x="6" y="3380"/>
                </a:lnTo>
                <a:lnTo>
                  <a:pt x="22" y="3305"/>
                </a:lnTo>
                <a:lnTo>
                  <a:pt x="48" y="3234"/>
                </a:lnTo>
                <a:lnTo>
                  <a:pt x="86" y="3169"/>
                </a:lnTo>
                <a:lnTo>
                  <a:pt x="130" y="3110"/>
                </a:lnTo>
                <a:lnTo>
                  <a:pt x="183" y="3058"/>
                </a:lnTo>
                <a:lnTo>
                  <a:pt x="242" y="3013"/>
                </a:lnTo>
                <a:lnTo>
                  <a:pt x="307" y="2976"/>
                </a:lnTo>
                <a:lnTo>
                  <a:pt x="378" y="2950"/>
                </a:lnTo>
                <a:lnTo>
                  <a:pt x="453" y="2933"/>
                </a:lnTo>
                <a:lnTo>
                  <a:pt x="533" y="2925"/>
                </a:lnTo>
                <a:lnTo>
                  <a:pt x="1313" y="2925"/>
                </a:lnTo>
                <a:lnTo>
                  <a:pt x="1380" y="2931"/>
                </a:lnTo>
                <a:lnTo>
                  <a:pt x="1445" y="2942"/>
                </a:lnTo>
                <a:lnTo>
                  <a:pt x="1508" y="2963"/>
                </a:lnTo>
                <a:lnTo>
                  <a:pt x="1566" y="2991"/>
                </a:lnTo>
                <a:lnTo>
                  <a:pt x="1602" y="2918"/>
                </a:lnTo>
                <a:lnTo>
                  <a:pt x="1644" y="2843"/>
                </a:lnTo>
                <a:lnTo>
                  <a:pt x="1693" y="2765"/>
                </a:lnTo>
                <a:lnTo>
                  <a:pt x="1751" y="2689"/>
                </a:lnTo>
                <a:lnTo>
                  <a:pt x="1818" y="2614"/>
                </a:lnTo>
                <a:lnTo>
                  <a:pt x="1823" y="2607"/>
                </a:lnTo>
                <a:lnTo>
                  <a:pt x="1831" y="2601"/>
                </a:lnTo>
                <a:lnTo>
                  <a:pt x="1838" y="2596"/>
                </a:lnTo>
                <a:lnTo>
                  <a:pt x="1898" y="2544"/>
                </a:lnTo>
                <a:lnTo>
                  <a:pt x="1959" y="2480"/>
                </a:lnTo>
                <a:lnTo>
                  <a:pt x="2022" y="2408"/>
                </a:lnTo>
                <a:lnTo>
                  <a:pt x="2084" y="2326"/>
                </a:lnTo>
                <a:lnTo>
                  <a:pt x="2145" y="2236"/>
                </a:lnTo>
                <a:lnTo>
                  <a:pt x="2209" y="2142"/>
                </a:lnTo>
                <a:lnTo>
                  <a:pt x="2268" y="2039"/>
                </a:lnTo>
                <a:lnTo>
                  <a:pt x="2330" y="1933"/>
                </a:lnTo>
                <a:lnTo>
                  <a:pt x="2389" y="1825"/>
                </a:lnTo>
                <a:lnTo>
                  <a:pt x="2447" y="1713"/>
                </a:lnTo>
                <a:lnTo>
                  <a:pt x="2503" y="1602"/>
                </a:lnTo>
                <a:lnTo>
                  <a:pt x="2557" y="1490"/>
                </a:lnTo>
                <a:lnTo>
                  <a:pt x="2607" y="1378"/>
                </a:lnTo>
                <a:lnTo>
                  <a:pt x="2658" y="1268"/>
                </a:lnTo>
                <a:lnTo>
                  <a:pt x="2704" y="1164"/>
                </a:lnTo>
                <a:lnTo>
                  <a:pt x="2747" y="1062"/>
                </a:lnTo>
                <a:lnTo>
                  <a:pt x="2786" y="967"/>
                </a:lnTo>
                <a:lnTo>
                  <a:pt x="2821" y="877"/>
                </a:lnTo>
                <a:lnTo>
                  <a:pt x="2853" y="795"/>
                </a:lnTo>
                <a:lnTo>
                  <a:pt x="2881" y="723"/>
                </a:lnTo>
                <a:lnTo>
                  <a:pt x="2877" y="682"/>
                </a:lnTo>
                <a:lnTo>
                  <a:pt x="2872" y="632"/>
                </a:lnTo>
                <a:lnTo>
                  <a:pt x="2870" y="578"/>
                </a:lnTo>
                <a:lnTo>
                  <a:pt x="2870" y="520"/>
                </a:lnTo>
                <a:lnTo>
                  <a:pt x="2872" y="458"/>
                </a:lnTo>
                <a:lnTo>
                  <a:pt x="2879" y="395"/>
                </a:lnTo>
                <a:lnTo>
                  <a:pt x="2888" y="334"/>
                </a:lnTo>
                <a:lnTo>
                  <a:pt x="2905" y="272"/>
                </a:lnTo>
                <a:lnTo>
                  <a:pt x="2926" y="215"/>
                </a:lnTo>
                <a:lnTo>
                  <a:pt x="2954" y="161"/>
                </a:lnTo>
                <a:lnTo>
                  <a:pt x="2989" y="112"/>
                </a:lnTo>
                <a:lnTo>
                  <a:pt x="3030" y="73"/>
                </a:lnTo>
                <a:lnTo>
                  <a:pt x="3075" y="41"/>
                </a:lnTo>
                <a:lnTo>
                  <a:pt x="3125" y="19"/>
                </a:lnTo>
                <a:lnTo>
                  <a:pt x="3179" y="4"/>
                </a:lnTo>
                <a:lnTo>
                  <a:pt x="32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CustomShape 7">
            <a:extLst>
              <a:ext uri="{FF2B5EF4-FFF2-40B4-BE49-F238E27FC236}">
                <a16:creationId xmlns:a16="http://schemas.microsoft.com/office/drawing/2014/main" id="{E5859A5D-0148-4B0B-997D-95CA425BC31B}"/>
              </a:ext>
            </a:extLst>
          </p:cNvPr>
          <p:cNvSpPr/>
          <p:nvPr/>
        </p:nvSpPr>
        <p:spPr>
          <a:xfrm>
            <a:off x="233280" y="209880"/>
            <a:ext cx="960768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strike="noStrike" spc="-1" dirty="0">
                <a:solidFill>
                  <a:srgbClr val="FFFFFF"/>
                </a:solidFill>
                <a:latin typeface="Arial Black"/>
              </a:rPr>
              <a:t>Definiciones</a:t>
            </a:r>
            <a:endParaRPr lang="es-EC" sz="2800" b="0" strike="noStrike" spc="-1" dirty="0">
              <a:latin typeface="Aria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27" y="1009911"/>
            <a:ext cx="8269657" cy="486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2 CuadroTexto">
            <a:extLst>
              <a:ext uri="{FF2B5EF4-FFF2-40B4-BE49-F238E27FC236}">
                <a16:creationId xmlns:a16="http://schemas.microsoft.com/office/drawing/2014/main" id="{838F1C15-57AD-49E4-B5FA-6577A337A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3854" y="6409950"/>
            <a:ext cx="34426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s-EC" altLang="es-EC" sz="800" dirty="0">
                <a:solidFill>
                  <a:srgbClr val="0070C0"/>
                </a:solidFill>
                <a:latin typeface="Helvetica Neue" charset="0"/>
                <a:ea typeface="Helvetica Neue" charset="0"/>
                <a:cs typeface="Helvetica Neue" charset="0"/>
              </a:rPr>
              <a:t>Fuente: ISEC Ecuador, http://www.isec-global.com/isec/home_ec.html</a:t>
            </a:r>
          </a:p>
        </p:txBody>
      </p:sp>
    </p:spTree>
    <p:extLst>
      <p:ext uri="{BB962C8B-B14F-4D97-AF65-F5344CB8AC3E}">
        <p14:creationId xmlns:p14="http://schemas.microsoft.com/office/powerpoint/2010/main" val="1945141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8">
            <a:extLst>
              <a:ext uri="{FF2B5EF4-FFF2-40B4-BE49-F238E27FC236}">
                <a16:creationId xmlns:a16="http://schemas.microsoft.com/office/drawing/2014/main" id="{A2875E4D-21E5-4903-89BE-D74A8BFEB850}"/>
              </a:ext>
            </a:extLst>
          </p:cNvPr>
          <p:cNvGrpSpPr/>
          <p:nvPr/>
        </p:nvGrpSpPr>
        <p:grpSpPr>
          <a:xfrm>
            <a:off x="5602859" y="2807368"/>
            <a:ext cx="296518" cy="225864"/>
            <a:chOff x="9218613" y="1665288"/>
            <a:chExt cx="4910138" cy="3740150"/>
          </a:xfrm>
          <a:solidFill>
            <a:schemeClr val="bg1"/>
          </a:solidFill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0844C77-E0F7-4345-907C-4C54FE9B1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8613" y="1665288"/>
              <a:ext cx="4910138" cy="3740150"/>
            </a:xfrm>
            <a:custGeom>
              <a:avLst/>
              <a:gdLst>
                <a:gd name="T0" fmla="*/ 691 w 6186"/>
                <a:gd name="T1" fmla="*/ 353 h 4712"/>
                <a:gd name="T2" fmla="*/ 569 w 6186"/>
                <a:gd name="T3" fmla="*/ 395 h 4712"/>
                <a:gd name="T4" fmla="*/ 465 w 6186"/>
                <a:gd name="T5" fmla="*/ 470 h 4712"/>
                <a:gd name="T6" fmla="*/ 392 w 6186"/>
                <a:gd name="T7" fmla="*/ 571 h 4712"/>
                <a:gd name="T8" fmla="*/ 351 w 6186"/>
                <a:gd name="T9" fmla="*/ 693 h 4712"/>
                <a:gd name="T10" fmla="*/ 345 w 6186"/>
                <a:gd name="T11" fmla="*/ 3955 h 4712"/>
                <a:gd name="T12" fmla="*/ 366 w 6186"/>
                <a:gd name="T13" fmla="*/ 4085 h 4712"/>
                <a:gd name="T14" fmla="*/ 426 w 6186"/>
                <a:gd name="T15" fmla="*/ 4199 h 4712"/>
                <a:gd name="T16" fmla="*/ 514 w 6186"/>
                <a:gd name="T17" fmla="*/ 4288 h 4712"/>
                <a:gd name="T18" fmla="*/ 627 w 6186"/>
                <a:gd name="T19" fmla="*/ 4346 h 4712"/>
                <a:gd name="T20" fmla="*/ 756 w 6186"/>
                <a:gd name="T21" fmla="*/ 4367 h 4712"/>
                <a:gd name="T22" fmla="*/ 5498 w 6186"/>
                <a:gd name="T23" fmla="*/ 4361 h 4712"/>
                <a:gd name="T24" fmla="*/ 5620 w 6186"/>
                <a:gd name="T25" fmla="*/ 4321 h 4712"/>
                <a:gd name="T26" fmla="*/ 5721 w 6186"/>
                <a:gd name="T27" fmla="*/ 4246 h 4712"/>
                <a:gd name="T28" fmla="*/ 5796 w 6186"/>
                <a:gd name="T29" fmla="*/ 4145 h 4712"/>
                <a:gd name="T30" fmla="*/ 5837 w 6186"/>
                <a:gd name="T31" fmla="*/ 4023 h 4712"/>
                <a:gd name="T32" fmla="*/ 5841 w 6186"/>
                <a:gd name="T33" fmla="*/ 3955 h 4712"/>
                <a:gd name="T34" fmla="*/ 5835 w 6186"/>
                <a:gd name="T35" fmla="*/ 693 h 4712"/>
                <a:gd name="T36" fmla="*/ 5794 w 6186"/>
                <a:gd name="T37" fmla="*/ 571 h 4712"/>
                <a:gd name="T38" fmla="*/ 5721 w 6186"/>
                <a:gd name="T39" fmla="*/ 470 h 4712"/>
                <a:gd name="T40" fmla="*/ 5618 w 6186"/>
                <a:gd name="T41" fmla="*/ 395 h 4712"/>
                <a:gd name="T42" fmla="*/ 5496 w 6186"/>
                <a:gd name="T43" fmla="*/ 353 h 4712"/>
                <a:gd name="T44" fmla="*/ 756 w 6186"/>
                <a:gd name="T45" fmla="*/ 348 h 4712"/>
                <a:gd name="T46" fmla="*/ 5430 w 6186"/>
                <a:gd name="T47" fmla="*/ 0 h 4712"/>
                <a:gd name="T48" fmla="*/ 5618 w 6186"/>
                <a:gd name="T49" fmla="*/ 25 h 4712"/>
                <a:gd name="T50" fmla="*/ 5787 w 6186"/>
                <a:gd name="T51" fmla="*/ 90 h 4712"/>
                <a:gd name="T52" fmla="*/ 5933 w 6186"/>
                <a:gd name="T53" fmla="*/ 194 h 4712"/>
                <a:gd name="T54" fmla="*/ 6051 w 6186"/>
                <a:gd name="T55" fmla="*/ 327 h 4712"/>
                <a:gd name="T56" fmla="*/ 6136 w 6186"/>
                <a:gd name="T57" fmla="*/ 487 h 4712"/>
                <a:gd name="T58" fmla="*/ 6181 w 6186"/>
                <a:gd name="T59" fmla="*/ 665 h 4712"/>
                <a:gd name="T60" fmla="*/ 6186 w 6186"/>
                <a:gd name="T61" fmla="*/ 3955 h 4712"/>
                <a:gd name="T62" fmla="*/ 6164 w 6186"/>
                <a:gd name="T63" fmla="*/ 4143 h 4712"/>
                <a:gd name="T64" fmla="*/ 6098 w 6186"/>
                <a:gd name="T65" fmla="*/ 4312 h 4712"/>
                <a:gd name="T66" fmla="*/ 5995 w 6186"/>
                <a:gd name="T67" fmla="*/ 4459 h 4712"/>
                <a:gd name="T68" fmla="*/ 5862 w 6186"/>
                <a:gd name="T69" fmla="*/ 4577 h 4712"/>
                <a:gd name="T70" fmla="*/ 5702 w 6186"/>
                <a:gd name="T71" fmla="*/ 4661 h 4712"/>
                <a:gd name="T72" fmla="*/ 5524 w 6186"/>
                <a:gd name="T73" fmla="*/ 4706 h 4712"/>
                <a:gd name="T74" fmla="*/ 756 w 6186"/>
                <a:gd name="T75" fmla="*/ 4712 h 4712"/>
                <a:gd name="T76" fmla="*/ 570 w 6186"/>
                <a:gd name="T77" fmla="*/ 4690 h 4712"/>
                <a:gd name="T78" fmla="*/ 402 w 6186"/>
                <a:gd name="T79" fmla="*/ 4624 h 4712"/>
                <a:gd name="T80" fmla="*/ 255 w 6186"/>
                <a:gd name="T81" fmla="*/ 4522 h 4712"/>
                <a:gd name="T82" fmla="*/ 135 w 6186"/>
                <a:gd name="T83" fmla="*/ 4389 h 4712"/>
                <a:gd name="T84" fmla="*/ 51 w 6186"/>
                <a:gd name="T85" fmla="*/ 4229 h 4712"/>
                <a:gd name="T86" fmla="*/ 6 w 6186"/>
                <a:gd name="T87" fmla="*/ 4051 h 4712"/>
                <a:gd name="T88" fmla="*/ 0 w 6186"/>
                <a:gd name="T89" fmla="*/ 759 h 4712"/>
                <a:gd name="T90" fmla="*/ 23 w 6186"/>
                <a:gd name="T91" fmla="*/ 571 h 4712"/>
                <a:gd name="T92" fmla="*/ 88 w 6186"/>
                <a:gd name="T93" fmla="*/ 402 h 4712"/>
                <a:gd name="T94" fmla="*/ 191 w 6186"/>
                <a:gd name="T95" fmla="*/ 256 h 4712"/>
                <a:gd name="T96" fmla="*/ 325 w 6186"/>
                <a:gd name="T97" fmla="*/ 137 h 4712"/>
                <a:gd name="T98" fmla="*/ 484 w 6186"/>
                <a:gd name="T99" fmla="*/ 53 h 4712"/>
                <a:gd name="T100" fmla="*/ 662 w 6186"/>
                <a:gd name="T101" fmla="*/ 8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86" h="4712">
                  <a:moveTo>
                    <a:pt x="756" y="348"/>
                  </a:moveTo>
                  <a:lnTo>
                    <a:pt x="691" y="353"/>
                  </a:lnTo>
                  <a:lnTo>
                    <a:pt x="627" y="370"/>
                  </a:lnTo>
                  <a:lnTo>
                    <a:pt x="569" y="395"/>
                  </a:lnTo>
                  <a:lnTo>
                    <a:pt x="514" y="428"/>
                  </a:lnTo>
                  <a:lnTo>
                    <a:pt x="465" y="470"/>
                  </a:lnTo>
                  <a:lnTo>
                    <a:pt x="426" y="517"/>
                  </a:lnTo>
                  <a:lnTo>
                    <a:pt x="392" y="571"/>
                  </a:lnTo>
                  <a:lnTo>
                    <a:pt x="366" y="629"/>
                  </a:lnTo>
                  <a:lnTo>
                    <a:pt x="351" y="693"/>
                  </a:lnTo>
                  <a:lnTo>
                    <a:pt x="345" y="759"/>
                  </a:lnTo>
                  <a:lnTo>
                    <a:pt x="345" y="3955"/>
                  </a:lnTo>
                  <a:lnTo>
                    <a:pt x="351" y="4023"/>
                  </a:lnTo>
                  <a:lnTo>
                    <a:pt x="366" y="4085"/>
                  </a:lnTo>
                  <a:lnTo>
                    <a:pt x="392" y="4145"/>
                  </a:lnTo>
                  <a:lnTo>
                    <a:pt x="426" y="4199"/>
                  </a:lnTo>
                  <a:lnTo>
                    <a:pt x="465" y="4246"/>
                  </a:lnTo>
                  <a:lnTo>
                    <a:pt x="514" y="4288"/>
                  </a:lnTo>
                  <a:lnTo>
                    <a:pt x="569" y="4321"/>
                  </a:lnTo>
                  <a:lnTo>
                    <a:pt x="627" y="4346"/>
                  </a:lnTo>
                  <a:lnTo>
                    <a:pt x="691" y="4361"/>
                  </a:lnTo>
                  <a:lnTo>
                    <a:pt x="756" y="4367"/>
                  </a:lnTo>
                  <a:lnTo>
                    <a:pt x="5430" y="4367"/>
                  </a:lnTo>
                  <a:lnTo>
                    <a:pt x="5498" y="4361"/>
                  </a:lnTo>
                  <a:lnTo>
                    <a:pt x="5562" y="4346"/>
                  </a:lnTo>
                  <a:lnTo>
                    <a:pt x="5620" y="4321"/>
                  </a:lnTo>
                  <a:lnTo>
                    <a:pt x="5674" y="4288"/>
                  </a:lnTo>
                  <a:lnTo>
                    <a:pt x="5721" y="4246"/>
                  </a:lnTo>
                  <a:lnTo>
                    <a:pt x="5762" y="4199"/>
                  </a:lnTo>
                  <a:lnTo>
                    <a:pt x="5796" y="4145"/>
                  </a:lnTo>
                  <a:lnTo>
                    <a:pt x="5820" y="4085"/>
                  </a:lnTo>
                  <a:lnTo>
                    <a:pt x="5837" y="4023"/>
                  </a:lnTo>
                  <a:lnTo>
                    <a:pt x="5841" y="3955"/>
                  </a:lnTo>
                  <a:lnTo>
                    <a:pt x="5841" y="3955"/>
                  </a:lnTo>
                  <a:lnTo>
                    <a:pt x="5841" y="759"/>
                  </a:lnTo>
                  <a:lnTo>
                    <a:pt x="5835" y="693"/>
                  </a:lnTo>
                  <a:lnTo>
                    <a:pt x="5820" y="629"/>
                  </a:lnTo>
                  <a:lnTo>
                    <a:pt x="5794" y="571"/>
                  </a:lnTo>
                  <a:lnTo>
                    <a:pt x="5760" y="517"/>
                  </a:lnTo>
                  <a:lnTo>
                    <a:pt x="5721" y="470"/>
                  </a:lnTo>
                  <a:lnTo>
                    <a:pt x="5672" y="428"/>
                  </a:lnTo>
                  <a:lnTo>
                    <a:pt x="5618" y="395"/>
                  </a:lnTo>
                  <a:lnTo>
                    <a:pt x="5560" y="370"/>
                  </a:lnTo>
                  <a:lnTo>
                    <a:pt x="5496" y="353"/>
                  </a:lnTo>
                  <a:lnTo>
                    <a:pt x="5430" y="348"/>
                  </a:lnTo>
                  <a:lnTo>
                    <a:pt x="756" y="348"/>
                  </a:lnTo>
                  <a:close/>
                  <a:moveTo>
                    <a:pt x="756" y="0"/>
                  </a:moveTo>
                  <a:lnTo>
                    <a:pt x="5430" y="0"/>
                  </a:lnTo>
                  <a:lnTo>
                    <a:pt x="5526" y="8"/>
                  </a:lnTo>
                  <a:lnTo>
                    <a:pt x="5618" y="25"/>
                  </a:lnTo>
                  <a:lnTo>
                    <a:pt x="5704" y="53"/>
                  </a:lnTo>
                  <a:lnTo>
                    <a:pt x="5787" y="90"/>
                  </a:lnTo>
                  <a:lnTo>
                    <a:pt x="5864" y="137"/>
                  </a:lnTo>
                  <a:lnTo>
                    <a:pt x="5933" y="194"/>
                  </a:lnTo>
                  <a:lnTo>
                    <a:pt x="5997" y="256"/>
                  </a:lnTo>
                  <a:lnTo>
                    <a:pt x="6051" y="327"/>
                  </a:lnTo>
                  <a:lnTo>
                    <a:pt x="6098" y="404"/>
                  </a:lnTo>
                  <a:lnTo>
                    <a:pt x="6136" y="487"/>
                  </a:lnTo>
                  <a:lnTo>
                    <a:pt x="6164" y="573"/>
                  </a:lnTo>
                  <a:lnTo>
                    <a:pt x="6181" y="665"/>
                  </a:lnTo>
                  <a:lnTo>
                    <a:pt x="6186" y="759"/>
                  </a:lnTo>
                  <a:lnTo>
                    <a:pt x="6186" y="3955"/>
                  </a:lnTo>
                  <a:lnTo>
                    <a:pt x="6181" y="4051"/>
                  </a:lnTo>
                  <a:lnTo>
                    <a:pt x="6164" y="4143"/>
                  </a:lnTo>
                  <a:lnTo>
                    <a:pt x="6136" y="4229"/>
                  </a:lnTo>
                  <a:lnTo>
                    <a:pt x="6098" y="4312"/>
                  </a:lnTo>
                  <a:lnTo>
                    <a:pt x="6051" y="4389"/>
                  </a:lnTo>
                  <a:lnTo>
                    <a:pt x="5995" y="4459"/>
                  </a:lnTo>
                  <a:lnTo>
                    <a:pt x="5931" y="4522"/>
                  </a:lnTo>
                  <a:lnTo>
                    <a:pt x="5862" y="4577"/>
                  </a:lnTo>
                  <a:lnTo>
                    <a:pt x="5785" y="4624"/>
                  </a:lnTo>
                  <a:lnTo>
                    <a:pt x="5702" y="4661"/>
                  </a:lnTo>
                  <a:lnTo>
                    <a:pt x="5616" y="4690"/>
                  </a:lnTo>
                  <a:lnTo>
                    <a:pt x="5524" y="4706"/>
                  </a:lnTo>
                  <a:lnTo>
                    <a:pt x="5430" y="4712"/>
                  </a:lnTo>
                  <a:lnTo>
                    <a:pt x="756" y="4712"/>
                  </a:lnTo>
                  <a:lnTo>
                    <a:pt x="662" y="4706"/>
                  </a:lnTo>
                  <a:lnTo>
                    <a:pt x="570" y="4690"/>
                  </a:lnTo>
                  <a:lnTo>
                    <a:pt x="484" y="4661"/>
                  </a:lnTo>
                  <a:lnTo>
                    <a:pt x="402" y="4624"/>
                  </a:lnTo>
                  <a:lnTo>
                    <a:pt x="325" y="4577"/>
                  </a:lnTo>
                  <a:lnTo>
                    <a:pt x="255" y="4522"/>
                  </a:lnTo>
                  <a:lnTo>
                    <a:pt x="191" y="4459"/>
                  </a:lnTo>
                  <a:lnTo>
                    <a:pt x="135" y="4389"/>
                  </a:lnTo>
                  <a:lnTo>
                    <a:pt x="88" y="4312"/>
                  </a:lnTo>
                  <a:lnTo>
                    <a:pt x="51" y="4229"/>
                  </a:lnTo>
                  <a:lnTo>
                    <a:pt x="23" y="4143"/>
                  </a:lnTo>
                  <a:lnTo>
                    <a:pt x="6" y="4051"/>
                  </a:lnTo>
                  <a:lnTo>
                    <a:pt x="0" y="3955"/>
                  </a:lnTo>
                  <a:lnTo>
                    <a:pt x="0" y="759"/>
                  </a:lnTo>
                  <a:lnTo>
                    <a:pt x="6" y="663"/>
                  </a:lnTo>
                  <a:lnTo>
                    <a:pt x="23" y="571"/>
                  </a:lnTo>
                  <a:lnTo>
                    <a:pt x="51" y="485"/>
                  </a:lnTo>
                  <a:lnTo>
                    <a:pt x="88" y="402"/>
                  </a:lnTo>
                  <a:lnTo>
                    <a:pt x="135" y="325"/>
                  </a:lnTo>
                  <a:lnTo>
                    <a:pt x="191" y="256"/>
                  </a:lnTo>
                  <a:lnTo>
                    <a:pt x="255" y="192"/>
                  </a:lnTo>
                  <a:lnTo>
                    <a:pt x="325" y="137"/>
                  </a:lnTo>
                  <a:lnTo>
                    <a:pt x="402" y="90"/>
                  </a:lnTo>
                  <a:lnTo>
                    <a:pt x="484" y="53"/>
                  </a:lnTo>
                  <a:lnTo>
                    <a:pt x="570" y="25"/>
                  </a:lnTo>
                  <a:lnTo>
                    <a:pt x="662" y="8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3EB9D557-5901-4929-9CBD-238F77D6C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351" y="2185988"/>
              <a:ext cx="3778250" cy="2701925"/>
            </a:xfrm>
            <a:custGeom>
              <a:avLst/>
              <a:gdLst>
                <a:gd name="T0" fmla="*/ 221 w 4760"/>
                <a:gd name="T1" fmla="*/ 5 h 3402"/>
                <a:gd name="T2" fmla="*/ 289 w 4760"/>
                <a:gd name="T3" fmla="*/ 43 h 3402"/>
                <a:gd name="T4" fmla="*/ 1961 w 4760"/>
                <a:gd name="T5" fmla="*/ 1538 h 3402"/>
                <a:gd name="T6" fmla="*/ 1974 w 4760"/>
                <a:gd name="T7" fmla="*/ 1553 h 3402"/>
                <a:gd name="T8" fmla="*/ 2383 w 4760"/>
                <a:gd name="T9" fmla="*/ 1919 h 3402"/>
                <a:gd name="T10" fmla="*/ 4503 w 4760"/>
                <a:gd name="T11" fmla="*/ 20 h 3402"/>
                <a:gd name="T12" fmla="*/ 4576 w 4760"/>
                <a:gd name="T13" fmla="*/ 0 h 3402"/>
                <a:gd name="T14" fmla="*/ 4650 w 4760"/>
                <a:gd name="T15" fmla="*/ 13 h 3402"/>
                <a:gd name="T16" fmla="*/ 4713 w 4760"/>
                <a:gd name="T17" fmla="*/ 56 h 3402"/>
                <a:gd name="T18" fmla="*/ 4753 w 4760"/>
                <a:gd name="T19" fmla="*/ 125 h 3402"/>
                <a:gd name="T20" fmla="*/ 4757 w 4760"/>
                <a:gd name="T21" fmla="*/ 201 h 3402"/>
                <a:gd name="T22" fmla="*/ 4728 w 4760"/>
                <a:gd name="T23" fmla="*/ 272 h 3402"/>
                <a:gd name="T24" fmla="*/ 3188 w 4760"/>
                <a:gd name="T25" fmla="*/ 1660 h 3402"/>
                <a:gd name="T26" fmla="*/ 4734 w 4760"/>
                <a:gd name="T27" fmla="*/ 3134 h 3402"/>
                <a:gd name="T28" fmla="*/ 4760 w 4760"/>
                <a:gd name="T29" fmla="*/ 3205 h 3402"/>
                <a:gd name="T30" fmla="*/ 4753 w 4760"/>
                <a:gd name="T31" fmla="*/ 3280 h 3402"/>
                <a:gd name="T32" fmla="*/ 4713 w 4760"/>
                <a:gd name="T33" fmla="*/ 3348 h 3402"/>
                <a:gd name="T34" fmla="*/ 4655 w 4760"/>
                <a:gd name="T35" fmla="*/ 3387 h 3402"/>
                <a:gd name="T36" fmla="*/ 4590 w 4760"/>
                <a:gd name="T37" fmla="*/ 3402 h 3402"/>
                <a:gd name="T38" fmla="*/ 4526 w 4760"/>
                <a:gd name="T39" fmla="*/ 3389 h 3402"/>
                <a:gd name="T40" fmla="*/ 4470 w 4760"/>
                <a:gd name="T41" fmla="*/ 3354 h 3402"/>
                <a:gd name="T42" fmla="*/ 2499 w 4760"/>
                <a:gd name="T43" fmla="*/ 2278 h 3402"/>
                <a:gd name="T44" fmla="*/ 2445 w 4760"/>
                <a:gd name="T45" fmla="*/ 2311 h 3402"/>
                <a:gd name="T46" fmla="*/ 2385 w 4760"/>
                <a:gd name="T47" fmla="*/ 2323 h 3402"/>
                <a:gd name="T48" fmla="*/ 2325 w 4760"/>
                <a:gd name="T49" fmla="*/ 2311 h 3402"/>
                <a:gd name="T50" fmla="*/ 2269 w 4760"/>
                <a:gd name="T51" fmla="*/ 2279 h 3402"/>
                <a:gd name="T52" fmla="*/ 302 w 4760"/>
                <a:gd name="T53" fmla="*/ 3354 h 3402"/>
                <a:gd name="T54" fmla="*/ 246 w 4760"/>
                <a:gd name="T55" fmla="*/ 3387 h 3402"/>
                <a:gd name="T56" fmla="*/ 184 w 4760"/>
                <a:gd name="T57" fmla="*/ 3399 h 3402"/>
                <a:gd name="T58" fmla="*/ 116 w 4760"/>
                <a:gd name="T59" fmla="*/ 3386 h 3402"/>
                <a:gd name="T60" fmla="*/ 58 w 4760"/>
                <a:gd name="T61" fmla="*/ 3344 h 3402"/>
                <a:gd name="T62" fmla="*/ 19 w 4760"/>
                <a:gd name="T63" fmla="*/ 3277 h 3402"/>
                <a:gd name="T64" fmla="*/ 13 w 4760"/>
                <a:gd name="T65" fmla="*/ 3201 h 3402"/>
                <a:gd name="T66" fmla="*/ 39 w 4760"/>
                <a:gd name="T67" fmla="*/ 3130 h 3402"/>
                <a:gd name="T68" fmla="*/ 1589 w 4760"/>
                <a:gd name="T69" fmla="*/ 1671 h 3402"/>
                <a:gd name="T70" fmla="*/ 32 w 4760"/>
                <a:gd name="T71" fmla="*/ 272 h 3402"/>
                <a:gd name="T72" fmla="*/ 4 w 4760"/>
                <a:gd name="T73" fmla="*/ 201 h 3402"/>
                <a:gd name="T74" fmla="*/ 8 w 4760"/>
                <a:gd name="T75" fmla="*/ 125 h 3402"/>
                <a:gd name="T76" fmla="*/ 45 w 4760"/>
                <a:gd name="T77" fmla="*/ 56 h 3402"/>
                <a:gd name="T78" fmla="*/ 109 w 4760"/>
                <a:gd name="T79" fmla="*/ 11 h 3402"/>
                <a:gd name="T80" fmla="*/ 184 w 4760"/>
                <a:gd name="T81" fmla="*/ 0 h 3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0" h="3402">
                  <a:moveTo>
                    <a:pt x="184" y="0"/>
                  </a:moveTo>
                  <a:lnTo>
                    <a:pt x="221" y="5"/>
                  </a:lnTo>
                  <a:lnTo>
                    <a:pt x="257" y="20"/>
                  </a:lnTo>
                  <a:lnTo>
                    <a:pt x="289" y="43"/>
                  </a:lnTo>
                  <a:lnTo>
                    <a:pt x="1946" y="1526"/>
                  </a:lnTo>
                  <a:lnTo>
                    <a:pt x="1961" y="1538"/>
                  </a:lnTo>
                  <a:lnTo>
                    <a:pt x="1974" y="1551"/>
                  </a:lnTo>
                  <a:lnTo>
                    <a:pt x="1974" y="1553"/>
                  </a:lnTo>
                  <a:lnTo>
                    <a:pt x="1976" y="1555"/>
                  </a:lnTo>
                  <a:lnTo>
                    <a:pt x="2383" y="1919"/>
                  </a:lnTo>
                  <a:lnTo>
                    <a:pt x="4470" y="45"/>
                  </a:lnTo>
                  <a:lnTo>
                    <a:pt x="4503" y="20"/>
                  </a:lnTo>
                  <a:lnTo>
                    <a:pt x="4539" y="5"/>
                  </a:lnTo>
                  <a:lnTo>
                    <a:pt x="4576" y="0"/>
                  </a:lnTo>
                  <a:lnTo>
                    <a:pt x="4614" y="1"/>
                  </a:lnTo>
                  <a:lnTo>
                    <a:pt x="4650" y="13"/>
                  </a:lnTo>
                  <a:lnTo>
                    <a:pt x="4683" y="30"/>
                  </a:lnTo>
                  <a:lnTo>
                    <a:pt x="4713" y="56"/>
                  </a:lnTo>
                  <a:lnTo>
                    <a:pt x="4738" y="90"/>
                  </a:lnTo>
                  <a:lnTo>
                    <a:pt x="4753" y="125"/>
                  </a:lnTo>
                  <a:lnTo>
                    <a:pt x="4758" y="163"/>
                  </a:lnTo>
                  <a:lnTo>
                    <a:pt x="4757" y="201"/>
                  </a:lnTo>
                  <a:lnTo>
                    <a:pt x="4745" y="238"/>
                  </a:lnTo>
                  <a:lnTo>
                    <a:pt x="4728" y="272"/>
                  </a:lnTo>
                  <a:lnTo>
                    <a:pt x="4702" y="302"/>
                  </a:lnTo>
                  <a:lnTo>
                    <a:pt x="3188" y="1660"/>
                  </a:lnTo>
                  <a:lnTo>
                    <a:pt x="4708" y="3104"/>
                  </a:lnTo>
                  <a:lnTo>
                    <a:pt x="4734" y="3134"/>
                  </a:lnTo>
                  <a:lnTo>
                    <a:pt x="4751" y="3168"/>
                  </a:lnTo>
                  <a:lnTo>
                    <a:pt x="4760" y="3205"/>
                  </a:lnTo>
                  <a:lnTo>
                    <a:pt x="4760" y="3243"/>
                  </a:lnTo>
                  <a:lnTo>
                    <a:pt x="4753" y="3280"/>
                  </a:lnTo>
                  <a:lnTo>
                    <a:pt x="4738" y="3316"/>
                  </a:lnTo>
                  <a:lnTo>
                    <a:pt x="4713" y="3348"/>
                  </a:lnTo>
                  <a:lnTo>
                    <a:pt x="4687" y="3371"/>
                  </a:lnTo>
                  <a:lnTo>
                    <a:pt x="4655" y="3387"/>
                  </a:lnTo>
                  <a:lnTo>
                    <a:pt x="4623" y="3399"/>
                  </a:lnTo>
                  <a:lnTo>
                    <a:pt x="4590" y="3402"/>
                  </a:lnTo>
                  <a:lnTo>
                    <a:pt x="4558" y="3399"/>
                  </a:lnTo>
                  <a:lnTo>
                    <a:pt x="4526" y="3389"/>
                  </a:lnTo>
                  <a:lnTo>
                    <a:pt x="4496" y="3374"/>
                  </a:lnTo>
                  <a:lnTo>
                    <a:pt x="4470" y="3354"/>
                  </a:lnTo>
                  <a:lnTo>
                    <a:pt x="2931" y="1891"/>
                  </a:lnTo>
                  <a:lnTo>
                    <a:pt x="2499" y="2278"/>
                  </a:lnTo>
                  <a:lnTo>
                    <a:pt x="2475" y="2298"/>
                  </a:lnTo>
                  <a:lnTo>
                    <a:pt x="2445" y="2311"/>
                  </a:lnTo>
                  <a:lnTo>
                    <a:pt x="2415" y="2321"/>
                  </a:lnTo>
                  <a:lnTo>
                    <a:pt x="2385" y="2323"/>
                  </a:lnTo>
                  <a:lnTo>
                    <a:pt x="2355" y="2321"/>
                  </a:lnTo>
                  <a:lnTo>
                    <a:pt x="2325" y="2311"/>
                  </a:lnTo>
                  <a:lnTo>
                    <a:pt x="2295" y="2298"/>
                  </a:lnTo>
                  <a:lnTo>
                    <a:pt x="2269" y="2279"/>
                  </a:lnTo>
                  <a:lnTo>
                    <a:pt x="1850" y="1904"/>
                  </a:lnTo>
                  <a:lnTo>
                    <a:pt x="302" y="3354"/>
                  </a:lnTo>
                  <a:lnTo>
                    <a:pt x="276" y="3372"/>
                  </a:lnTo>
                  <a:lnTo>
                    <a:pt x="246" y="3387"/>
                  </a:lnTo>
                  <a:lnTo>
                    <a:pt x="216" y="3397"/>
                  </a:lnTo>
                  <a:lnTo>
                    <a:pt x="184" y="3399"/>
                  </a:lnTo>
                  <a:lnTo>
                    <a:pt x="150" y="3395"/>
                  </a:lnTo>
                  <a:lnTo>
                    <a:pt x="116" y="3386"/>
                  </a:lnTo>
                  <a:lnTo>
                    <a:pt x="86" y="3369"/>
                  </a:lnTo>
                  <a:lnTo>
                    <a:pt x="58" y="3344"/>
                  </a:lnTo>
                  <a:lnTo>
                    <a:pt x="34" y="3312"/>
                  </a:lnTo>
                  <a:lnTo>
                    <a:pt x="19" y="3277"/>
                  </a:lnTo>
                  <a:lnTo>
                    <a:pt x="11" y="3239"/>
                  </a:lnTo>
                  <a:lnTo>
                    <a:pt x="13" y="3201"/>
                  </a:lnTo>
                  <a:lnTo>
                    <a:pt x="23" y="3164"/>
                  </a:lnTo>
                  <a:lnTo>
                    <a:pt x="39" y="3130"/>
                  </a:lnTo>
                  <a:lnTo>
                    <a:pt x="66" y="3100"/>
                  </a:lnTo>
                  <a:lnTo>
                    <a:pt x="1589" y="1671"/>
                  </a:lnTo>
                  <a:lnTo>
                    <a:pt x="58" y="302"/>
                  </a:lnTo>
                  <a:lnTo>
                    <a:pt x="32" y="272"/>
                  </a:lnTo>
                  <a:lnTo>
                    <a:pt x="13" y="238"/>
                  </a:lnTo>
                  <a:lnTo>
                    <a:pt x="4" y="201"/>
                  </a:lnTo>
                  <a:lnTo>
                    <a:pt x="0" y="163"/>
                  </a:lnTo>
                  <a:lnTo>
                    <a:pt x="8" y="125"/>
                  </a:lnTo>
                  <a:lnTo>
                    <a:pt x="23" y="90"/>
                  </a:lnTo>
                  <a:lnTo>
                    <a:pt x="45" y="56"/>
                  </a:lnTo>
                  <a:lnTo>
                    <a:pt x="75" y="30"/>
                  </a:lnTo>
                  <a:lnTo>
                    <a:pt x="109" y="11"/>
                  </a:lnTo>
                  <a:lnTo>
                    <a:pt x="144" y="1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Freeform 19">
            <a:extLst>
              <a:ext uri="{FF2B5EF4-FFF2-40B4-BE49-F238E27FC236}">
                <a16:creationId xmlns:a16="http://schemas.microsoft.com/office/drawing/2014/main" id="{ABFF7D61-A12D-437B-A89E-D7FDBE25910B}"/>
              </a:ext>
            </a:extLst>
          </p:cNvPr>
          <p:cNvSpPr>
            <a:spLocks noEditPoints="1"/>
          </p:cNvSpPr>
          <p:nvPr/>
        </p:nvSpPr>
        <p:spPr bwMode="auto">
          <a:xfrm>
            <a:off x="5602859" y="1530473"/>
            <a:ext cx="272169" cy="279945"/>
          </a:xfrm>
          <a:custGeom>
            <a:avLst/>
            <a:gdLst>
              <a:gd name="T0" fmla="*/ 345 w 5950"/>
              <a:gd name="T1" fmla="*/ 3458 h 6120"/>
              <a:gd name="T2" fmla="*/ 533 w 5950"/>
              <a:gd name="T3" fmla="*/ 5726 h 6120"/>
              <a:gd name="T4" fmla="*/ 1495 w 5950"/>
              <a:gd name="T5" fmla="*/ 5580 h 6120"/>
              <a:gd name="T6" fmla="*/ 1356 w 5950"/>
              <a:gd name="T7" fmla="*/ 3275 h 6120"/>
              <a:gd name="T8" fmla="*/ 3216 w 5950"/>
              <a:gd name="T9" fmla="*/ 548 h 6120"/>
              <a:gd name="T10" fmla="*/ 3209 w 5950"/>
              <a:gd name="T11" fmla="*/ 835 h 6120"/>
              <a:gd name="T12" fmla="*/ 3024 w 5950"/>
              <a:gd name="T13" fmla="*/ 1289 h 6120"/>
              <a:gd name="T14" fmla="*/ 2680 w 5950"/>
              <a:gd name="T15" fmla="*/ 2013 h 6120"/>
              <a:gd name="T16" fmla="*/ 2237 w 5950"/>
              <a:gd name="T17" fmla="*/ 2687 h 6120"/>
              <a:gd name="T18" fmla="*/ 1866 w 5950"/>
              <a:gd name="T19" fmla="*/ 3166 h 6120"/>
              <a:gd name="T20" fmla="*/ 1842 w 5950"/>
              <a:gd name="T21" fmla="*/ 5595 h 6120"/>
              <a:gd name="T22" fmla="*/ 2112 w 5950"/>
              <a:gd name="T23" fmla="*/ 5685 h 6120"/>
              <a:gd name="T24" fmla="*/ 2797 w 5950"/>
              <a:gd name="T25" fmla="*/ 5740 h 6120"/>
              <a:gd name="T26" fmla="*/ 3646 w 5950"/>
              <a:gd name="T27" fmla="*/ 5757 h 6120"/>
              <a:gd name="T28" fmla="*/ 4579 w 5950"/>
              <a:gd name="T29" fmla="*/ 5729 h 6120"/>
              <a:gd name="T30" fmla="*/ 5146 w 5950"/>
              <a:gd name="T31" fmla="*/ 5403 h 6120"/>
              <a:gd name="T32" fmla="*/ 5187 w 5950"/>
              <a:gd name="T33" fmla="*/ 5093 h 6120"/>
              <a:gd name="T34" fmla="*/ 5241 w 5950"/>
              <a:gd name="T35" fmla="*/ 4877 h 6120"/>
              <a:gd name="T36" fmla="*/ 5475 w 5950"/>
              <a:gd name="T37" fmla="*/ 4389 h 6120"/>
              <a:gd name="T38" fmla="*/ 5404 w 5950"/>
              <a:gd name="T39" fmla="*/ 4186 h 6120"/>
              <a:gd name="T40" fmla="*/ 5583 w 5950"/>
              <a:gd name="T41" fmla="*/ 3804 h 6120"/>
              <a:gd name="T42" fmla="*/ 5522 w 5950"/>
              <a:gd name="T43" fmla="*/ 3439 h 6120"/>
              <a:gd name="T44" fmla="*/ 5404 w 5950"/>
              <a:gd name="T45" fmla="*/ 3262 h 6120"/>
              <a:gd name="T46" fmla="*/ 5481 w 5950"/>
              <a:gd name="T47" fmla="*/ 3031 h 6120"/>
              <a:gd name="T48" fmla="*/ 5388 w 5950"/>
              <a:gd name="T49" fmla="*/ 2678 h 6120"/>
              <a:gd name="T50" fmla="*/ 4857 w 5950"/>
              <a:gd name="T51" fmla="*/ 2523 h 6120"/>
              <a:gd name="T52" fmla="*/ 4188 w 5950"/>
              <a:gd name="T53" fmla="*/ 2566 h 6120"/>
              <a:gd name="T54" fmla="*/ 3730 w 5950"/>
              <a:gd name="T55" fmla="*/ 2657 h 6120"/>
              <a:gd name="T56" fmla="*/ 3449 w 5950"/>
              <a:gd name="T57" fmla="*/ 2477 h 6120"/>
              <a:gd name="T58" fmla="*/ 3460 w 5950"/>
              <a:gd name="T59" fmla="*/ 1903 h 6120"/>
              <a:gd name="T60" fmla="*/ 3691 w 5950"/>
              <a:gd name="T61" fmla="*/ 1023 h 6120"/>
              <a:gd name="T62" fmla="*/ 3570 w 5950"/>
              <a:gd name="T63" fmla="*/ 473 h 6120"/>
              <a:gd name="T64" fmla="*/ 3268 w 5950"/>
              <a:gd name="T65" fmla="*/ 345 h 6120"/>
              <a:gd name="T66" fmla="*/ 3492 w 5950"/>
              <a:gd name="T67" fmla="*/ 40 h 6120"/>
              <a:gd name="T68" fmla="*/ 3935 w 5950"/>
              <a:gd name="T69" fmla="*/ 390 h 6120"/>
              <a:gd name="T70" fmla="*/ 4019 w 5950"/>
              <a:gd name="T71" fmla="*/ 1173 h 6120"/>
              <a:gd name="T72" fmla="*/ 3801 w 5950"/>
              <a:gd name="T73" fmla="*/ 1981 h 6120"/>
              <a:gd name="T74" fmla="*/ 3760 w 5950"/>
              <a:gd name="T75" fmla="*/ 2302 h 6120"/>
              <a:gd name="T76" fmla="*/ 4103 w 5950"/>
              <a:gd name="T77" fmla="*/ 2235 h 6120"/>
              <a:gd name="T78" fmla="*/ 4732 w 5950"/>
              <a:gd name="T79" fmla="*/ 2177 h 6120"/>
              <a:gd name="T80" fmla="*/ 5555 w 5950"/>
              <a:gd name="T81" fmla="*/ 2372 h 6120"/>
              <a:gd name="T82" fmla="*/ 5840 w 5950"/>
              <a:gd name="T83" fmla="*/ 2868 h 6120"/>
              <a:gd name="T84" fmla="*/ 5848 w 5950"/>
              <a:gd name="T85" fmla="*/ 3307 h 6120"/>
              <a:gd name="T86" fmla="*/ 5911 w 5950"/>
              <a:gd name="T87" fmla="*/ 3914 h 6120"/>
              <a:gd name="T88" fmla="*/ 5825 w 5950"/>
              <a:gd name="T89" fmla="*/ 4474 h 6120"/>
              <a:gd name="T90" fmla="*/ 5604 w 5950"/>
              <a:gd name="T91" fmla="*/ 5012 h 6120"/>
              <a:gd name="T92" fmla="*/ 5447 w 5950"/>
              <a:gd name="T93" fmla="*/ 5573 h 6120"/>
              <a:gd name="T94" fmla="*/ 4872 w 5950"/>
              <a:gd name="T95" fmla="*/ 6007 h 6120"/>
              <a:gd name="T96" fmla="*/ 3920 w 5950"/>
              <a:gd name="T97" fmla="*/ 6118 h 6120"/>
              <a:gd name="T98" fmla="*/ 2861 w 5950"/>
              <a:gd name="T99" fmla="*/ 6090 h 6120"/>
              <a:gd name="T100" fmla="*/ 2104 w 5950"/>
              <a:gd name="T101" fmla="*/ 6031 h 6120"/>
              <a:gd name="T102" fmla="*/ 1507 w 5950"/>
              <a:gd name="T103" fmla="*/ 6035 h 6120"/>
              <a:gd name="T104" fmla="*/ 242 w 5950"/>
              <a:gd name="T105" fmla="*/ 5986 h 6120"/>
              <a:gd name="T106" fmla="*/ 0 w 5950"/>
              <a:gd name="T107" fmla="*/ 3458 h 6120"/>
              <a:gd name="T108" fmla="*/ 307 w 5950"/>
              <a:gd name="T109" fmla="*/ 2976 h 6120"/>
              <a:gd name="T110" fmla="*/ 1566 w 5950"/>
              <a:gd name="T111" fmla="*/ 2991 h 6120"/>
              <a:gd name="T112" fmla="*/ 1838 w 5950"/>
              <a:gd name="T113" fmla="*/ 2596 h 6120"/>
              <a:gd name="T114" fmla="*/ 2330 w 5950"/>
              <a:gd name="T115" fmla="*/ 1933 h 6120"/>
              <a:gd name="T116" fmla="*/ 2747 w 5950"/>
              <a:gd name="T117" fmla="*/ 1062 h 6120"/>
              <a:gd name="T118" fmla="*/ 2870 w 5950"/>
              <a:gd name="T119" fmla="*/ 520 h 6120"/>
              <a:gd name="T120" fmla="*/ 3030 w 5950"/>
              <a:gd name="T121" fmla="*/ 73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50" h="6120">
                <a:moveTo>
                  <a:pt x="533" y="3270"/>
                </a:moveTo>
                <a:lnTo>
                  <a:pt x="490" y="3275"/>
                </a:lnTo>
                <a:lnTo>
                  <a:pt x="451" y="3288"/>
                </a:lnTo>
                <a:lnTo>
                  <a:pt x="415" y="3311"/>
                </a:lnTo>
                <a:lnTo>
                  <a:pt x="386" y="3341"/>
                </a:lnTo>
                <a:lnTo>
                  <a:pt x="363" y="3374"/>
                </a:lnTo>
                <a:lnTo>
                  <a:pt x="350" y="3415"/>
                </a:lnTo>
                <a:lnTo>
                  <a:pt x="345" y="3458"/>
                </a:lnTo>
                <a:lnTo>
                  <a:pt x="345" y="5539"/>
                </a:lnTo>
                <a:lnTo>
                  <a:pt x="350" y="5580"/>
                </a:lnTo>
                <a:lnTo>
                  <a:pt x="363" y="5621"/>
                </a:lnTo>
                <a:lnTo>
                  <a:pt x="386" y="5655"/>
                </a:lnTo>
                <a:lnTo>
                  <a:pt x="415" y="5685"/>
                </a:lnTo>
                <a:lnTo>
                  <a:pt x="449" y="5707"/>
                </a:lnTo>
                <a:lnTo>
                  <a:pt x="488" y="5720"/>
                </a:lnTo>
                <a:lnTo>
                  <a:pt x="533" y="5726"/>
                </a:lnTo>
                <a:lnTo>
                  <a:pt x="533" y="5724"/>
                </a:lnTo>
                <a:lnTo>
                  <a:pt x="1313" y="5724"/>
                </a:lnTo>
                <a:lnTo>
                  <a:pt x="1356" y="5720"/>
                </a:lnTo>
                <a:lnTo>
                  <a:pt x="1395" y="5705"/>
                </a:lnTo>
                <a:lnTo>
                  <a:pt x="1430" y="5683"/>
                </a:lnTo>
                <a:lnTo>
                  <a:pt x="1458" y="5655"/>
                </a:lnTo>
                <a:lnTo>
                  <a:pt x="1481" y="5619"/>
                </a:lnTo>
                <a:lnTo>
                  <a:pt x="1495" y="5580"/>
                </a:lnTo>
                <a:lnTo>
                  <a:pt x="1499" y="5537"/>
                </a:lnTo>
                <a:lnTo>
                  <a:pt x="1499" y="3458"/>
                </a:lnTo>
                <a:lnTo>
                  <a:pt x="1495" y="3415"/>
                </a:lnTo>
                <a:lnTo>
                  <a:pt x="1481" y="3376"/>
                </a:lnTo>
                <a:lnTo>
                  <a:pt x="1458" y="3341"/>
                </a:lnTo>
                <a:lnTo>
                  <a:pt x="1430" y="3313"/>
                </a:lnTo>
                <a:lnTo>
                  <a:pt x="1395" y="3290"/>
                </a:lnTo>
                <a:lnTo>
                  <a:pt x="1356" y="3275"/>
                </a:lnTo>
                <a:lnTo>
                  <a:pt x="1313" y="3270"/>
                </a:lnTo>
                <a:lnTo>
                  <a:pt x="533" y="3270"/>
                </a:lnTo>
                <a:close/>
                <a:moveTo>
                  <a:pt x="3244" y="343"/>
                </a:moveTo>
                <a:lnTo>
                  <a:pt x="3235" y="369"/>
                </a:lnTo>
                <a:lnTo>
                  <a:pt x="3226" y="403"/>
                </a:lnTo>
                <a:lnTo>
                  <a:pt x="3220" y="445"/>
                </a:lnTo>
                <a:lnTo>
                  <a:pt x="3216" y="494"/>
                </a:lnTo>
                <a:lnTo>
                  <a:pt x="3216" y="548"/>
                </a:lnTo>
                <a:lnTo>
                  <a:pt x="3218" y="604"/>
                </a:lnTo>
                <a:lnTo>
                  <a:pt x="3222" y="660"/>
                </a:lnTo>
                <a:lnTo>
                  <a:pt x="3227" y="714"/>
                </a:lnTo>
                <a:lnTo>
                  <a:pt x="3231" y="743"/>
                </a:lnTo>
                <a:lnTo>
                  <a:pt x="3227" y="773"/>
                </a:lnTo>
                <a:lnTo>
                  <a:pt x="3220" y="799"/>
                </a:lnTo>
                <a:lnTo>
                  <a:pt x="3216" y="812"/>
                </a:lnTo>
                <a:lnTo>
                  <a:pt x="3209" y="835"/>
                </a:lnTo>
                <a:lnTo>
                  <a:pt x="3196" y="864"/>
                </a:lnTo>
                <a:lnTo>
                  <a:pt x="3181" y="905"/>
                </a:lnTo>
                <a:lnTo>
                  <a:pt x="3162" y="952"/>
                </a:lnTo>
                <a:lnTo>
                  <a:pt x="3142" y="1008"/>
                </a:lnTo>
                <a:lnTo>
                  <a:pt x="3116" y="1069"/>
                </a:lnTo>
                <a:lnTo>
                  <a:pt x="3090" y="1138"/>
                </a:lnTo>
                <a:lnTo>
                  <a:pt x="3058" y="1211"/>
                </a:lnTo>
                <a:lnTo>
                  <a:pt x="3024" y="1289"/>
                </a:lnTo>
                <a:lnTo>
                  <a:pt x="2989" y="1371"/>
                </a:lnTo>
                <a:lnTo>
                  <a:pt x="2952" y="1456"/>
                </a:lnTo>
                <a:lnTo>
                  <a:pt x="2911" y="1546"/>
                </a:lnTo>
                <a:lnTo>
                  <a:pt x="2868" y="1637"/>
                </a:lnTo>
                <a:lnTo>
                  <a:pt x="2823" y="1730"/>
                </a:lnTo>
                <a:lnTo>
                  <a:pt x="2777" y="1825"/>
                </a:lnTo>
                <a:lnTo>
                  <a:pt x="2728" y="1920"/>
                </a:lnTo>
                <a:lnTo>
                  <a:pt x="2680" y="2013"/>
                </a:lnTo>
                <a:lnTo>
                  <a:pt x="2628" y="2106"/>
                </a:lnTo>
                <a:lnTo>
                  <a:pt x="2576" y="2199"/>
                </a:lnTo>
                <a:lnTo>
                  <a:pt x="2522" y="2289"/>
                </a:lnTo>
                <a:lnTo>
                  <a:pt x="2466" y="2376"/>
                </a:lnTo>
                <a:lnTo>
                  <a:pt x="2410" y="2460"/>
                </a:lnTo>
                <a:lnTo>
                  <a:pt x="2352" y="2540"/>
                </a:lnTo>
                <a:lnTo>
                  <a:pt x="2294" y="2616"/>
                </a:lnTo>
                <a:lnTo>
                  <a:pt x="2237" y="2687"/>
                </a:lnTo>
                <a:lnTo>
                  <a:pt x="2177" y="2750"/>
                </a:lnTo>
                <a:lnTo>
                  <a:pt x="2119" y="2808"/>
                </a:lnTo>
                <a:lnTo>
                  <a:pt x="2060" y="2860"/>
                </a:lnTo>
                <a:lnTo>
                  <a:pt x="2006" y="2922"/>
                </a:lnTo>
                <a:lnTo>
                  <a:pt x="1961" y="2985"/>
                </a:lnTo>
                <a:lnTo>
                  <a:pt x="1924" y="3046"/>
                </a:lnTo>
                <a:lnTo>
                  <a:pt x="1892" y="3108"/>
                </a:lnTo>
                <a:lnTo>
                  <a:pt x="1866" y="3166"/>
                </a:lnTo>
                <a:lnTo>
                  <a:pt x="1847" y="3216"/>
                </a:lnTo>
                <a:lnTo>
                  <a:pt x="1833" y="3262"/>
                </a:lnTo>
                <a:lnTo>
                  <a:pt x="1821" y="3298"/>
                </a:lnTo>
                <a:lnTo>
                  <a:pt x="1834" y="3350"/>
                </a:lnTo>
                <a:lnTo>
                  <a:pt x="1842" y="3402"/>
                </a:lnTo>
                <a:lnTo>
                  <a:pt x="1846" y="3458"/>
                </a:lnTo>
                <a:lnTo>
                  <a:pt x="1846" y="5539"/>
                </a:lnTo>
                <a:lnTo>
                  <a:pt x="1842" y="5595"/>
                </a:lnTo>
                <a:lnTo>
                  <a:pt x="1834" y="5651"/>
                </a:lnTo>
                <a:lnTo>
                  <a:pt x="1963" y="5666"/>
                </a:lnTo>
                <a:lnTo>
                  <a:pt x="1965" y="5666"/>
                </a:lnTo>
                <a:lnTo>
                  <a:pt x="1972" y="5668"/>
                </a:lnTo>
                <a:lnTo>
                  <a:pt x="1991" y="5670"/>
                </a:lnTo>
                <a:lnTo>
                  <a:pt x="2021" y="5673"/>
                </a:lnTo>
                <a:lnTo>
                  <a:pt x="2062" y="5679"/>
                </a:lnTo>
                <a:lnTo>
                  <a:pt x="2112" y="5685"/>
                </a:lnTo>
                <a:lnTo>
                  <a:pt x="2171" y="5690"/>
                </a:lnTo>
                <a:lnTo>
                  <a:pt x="2240" y="5698"/>
                </a:lnTo>
                <a:lnTo>
                  <a:pt x="2317" y="5705"/>
                </a:lnTo>
                <a:lnTo>
                  <a:pt x="2401" y="5713"/>
                </a:lnTo>
                <a:lnTo>
                  <a:pt x="2492" y="5720"/>
                </a:lnTo>
                <a:lnTo>
                  <a:pt x="2589" y="5727"/>
                </a:lnTo>
                <a:lnTo>
                  <a:pt x="2689" y="5733"/>
                </a:lnTo>
                <a:lnTo>
                  <a:pt x="2797" y="5740"/>
                </a:lnTo>
                <a:lnTo>
                  <a:pt x="2909" y="5746"/>
                </a:lnTo>
                <a:lnTo>
                  <a:pt x="3023" y="5752"/>
                </a:lnTo>
                <a:lnTo>
                  <a:pt x="3140" y="5755"/>
                </a:lnTo>
                <a:lnTo>
                  <a:pt x="3261" y="5757"/>
                </a:lnTo>
                <a:lnTo>
                  <a:pt x="3382" y="5759"/>
                </a:lnTo>
                <a:lnTo>
                  <a:pt x="3505" y="5759"/>
                </a:lnTo>
                <a:lnTo>
                  <a:pt x="3630" y="5757"/>
                </a:lnTo>
                <a:lnTo>
                  <a:pt x="3646" y="5757"/>
                </a:lnTo>
                <a:lnTo>
                  <a:pt x="3788" y="5766"/>
                </a:lnTo>
                <a:lnTo>
                  <a:pt x="3924" y="5774"/>
                </a:lnTo>
                <a:lnTo>
                  <a:pt x="4051" y="5776"/>
                </a:lnTo>
                <a:lnTo>
                  <a:pt x="4172" y="5774"/>
                </a:lnTo>
                <a:lnTo>
                  <a:pt x="4285" y="5768"/>
                </a:lnTo>
                <a:lnTo>
                  <a:pt x="4391" y="5759"/>
                </a:lnTo>
                <a:lnTo>
                  <a:pt x="4490" y="5746"/>
                </a:lnTo>
                <a:lnTo>
                  <a:pt x="4579" y="5729"/>
                </a:lnTo>
                <a:lnTo>
                  <a:pt x="4684" y="5703"/>
                </a:lnTo>
                <a:lnTo>
                  <a:pt x="4779" y="5673"/>
                </a:lnTo>
                <a:lnTo>
                  <a:pt x="4864" y="5640"/>
                </a:lnTo>
                <a:lnTo>
                  <a:pt x="4939" y="5601"/>
                </a:lnTo>
                <a:lnTo>
                  <a:pt x="5006" y="5558"/>
                </a:lnTo>
                <a:lnTo>
                  <a:pt x="5062" y="5511"/>
                </a:lnTo>
                <a:lnTo>
                  <a:pt x="5108" y="5459"/>
                </a:lnTo>
                <a:lnTo>
                  <a:pt x="5146" y="5403"/>
                </a:lnTo>
                <a:lnTo>
                  <a:pt x="5170" y="5357"/>
                </a:lnTo>
                <a:lnTo>
                  <a:pt x="5185" y="5308"/>
                </a:lnTo>
                <a:lnTo>
                  <a:pt x="5194" y="5262"/>
                </a:lnTo>
                <a:lnTo>
                  <a:pt x="5198" y="5219"/>
                </a:lnTo>
                <a:lnTo>
                  <a:pt x="5198" y="5180"/>
                </a:lnTo>
                <a:lnTo>
                  <a:pt x="5194" y="5145"/>
                </a:lnTo>
                <a:lnTo>
                  <a:pt x="5190" y="5115"/>
                </a:lnTo>
                <a:lnTo>
                  <a:pt x="5187" y="5093"/>
                </a:lnTo>
                <a:lnTo>
                  <a:pt x="5183" y="5079"/>
                </a:lnTo>
                <a:lnTo>
                  <a:pt x="5181" y="5074"/>
                </a:lnTo>
                <a:lnTo>
                  <a:pt x="5172" y="5039"/>
                </a:lnTo>
                <a:lnTo>
                  <a:pt x="5172" y="5001"/>
                </a:lnTo>
                <a:lnTo>
                  <a:pt x="5177" y="4966"/>
                </a:lnTo>
                <a:lnTo>
                  <a:pt x="5192" y="4932"/>
                </a:lnTo>
                <a:lnTo>
                  <a:pt x="5213" y="4903"/>
                </a:lnTo>
                <a:lnTo>
                  <a:pt x="5241" y="4877"/>
                </a:lnTo>
                <a:lnTo>
                  <a:pt x="5306" y="4821"/>
                </a:lnTo>
                <a:lnTo>
                  <a:pt x="5364" y="4763"/>
                </a:lnTo>
                <a:lnTo>
                  <a:pt x="5408" y="4702"/>
                </a:lnTo>
                <a:lnTo>
                  <a:pt x="5442" y="4638"/>
                </a:lnTo>
                <a:lnTo>
                  <a:pt x="5466" y="4573"/>
                </a:lnTo>
                <a:lnTo>
                  <a:pt x="5479" y="4504"/>
                </a:lnTo>
                <a:lnTo>
                  <a:pt x="5481" y="4433"/>
                </a:lnTo>
                <a:lnTo>
                  <a:pt x="5475" y="4389"/>
                </a:lnTo>
                <a:lnTo>
                  <a:pt x="5468" y="4350"/>
                </a:lnTo>
                <a:lnTo>
                  <a:pt x="5458" y="4312"/>
                </a:lnTo>
                <a:lnTo>
                  <a:pt x="5449" y="4281"/>
                </a:lnTo>
                <a:lnTo>
                  <a:pt x="5438" y="4257"/>
                </a:lnTo>
                <a:lnTo>
                  <a:pt x="5431" y="4236"/>
                </a:lnTo>
                <a:lnTo>
                  <a:pt x="5423" y="4225"/>
                </a:lnTo>
                <a:lnTo>
                  <a:pt x="5421" y="4219"/>
                </a:lnTo>
                <a:lnTo>
                  <a:pt x="5404" y="4186"/>
                </a:lnTo>
                <a:lnTo>
                  <a:pt x="5397" y="4149"/>
                </a:lnTo>
                <a:lnTo>
                  <a:pt x="5397" y="4111"/>
                </a:lnTo>
                <a:lnTo>
                  <a:pt x="5406" y="4076"/>
                </a:lnTo>
                <a:lnTo>
                  <a:pt x="5421" y="4042"/>
                </a:lnTo>
                <a:lnTo>
                  <a:pt x="5444" y="4011"/>
                </a:lnTo>
                <a:lnTo>
                  <a:pt x="5505" y="3942"/>
                </a:lnTo>
                <a:lnTo>
                  <a:pt x="5550" y="3873"/>
                </a:lnTo>
                <a:lnTo>
                  <a:pt x="5583" y="3804"/>
                </a:lnTo>
                <a:lnTo>
                  <a:pt x="5600" y="3735"/>
                </a:lnTo>
                <a:lnTo>
                  <a:pt x="5604" y="3666"/>
                </a:lnTo>
                <a:lnTo>
                  <a:pt x="5600" y="3620"/>
                </a:lnTo>
                <a:lnTo>
                  <a:pt x="5591" y="3577"/>
                </a:lnTo>
                <a:lnTo>
                  <a:pt x="5576" y="3538"/>
                </a:lnTo>
                <a:lnTo>
                  <a:pt x="5559" y="3501"/>
                </a:lnTo>
                <a:lnTo>
                  <a:pt x="5540" y="3469"/>
                </a:lnTo>
                <a:lnTo>
                  <a:pt x="5522" y="3439"/>
                </a:lnTo>
                <a:lnTo>
                  <a:pt x="5503" y="3415"/>
                </a:lnTo>
                <a:lnTo>
                  <a:pt x="5488" y="3395"/>
                </a:lnTo>
                <a:lnTo>
                  <a:pt x="5475" y="3380"/>
                </a:lnTo>
                <a:lnTo>
                  <a:pt x="5466" y="3370"/>
                </a:lnTo>
                <a:lnTo>
                  <a:pt x="5462" y="3368"/>
                </a:lnTo>
                <a:lnTo>
                  <a:pt x="5434" y="3337"/>
                </a:lnTo>
                <a:lnTo>
                  <a:pt x="5416" y="3300"/>
                </a:lnTo>
                <a:lnTo>
                  <a:pt x="5404" y="3262"/>
                </a:lnTo>
                <a:lnTo>
                  <a:pt x="5404" y="3221"/>
                </a:lnTo>
                <a:lnTo>
                  <a:pt x="5414" y="3182"/>
                </a:lnTo>
                <a:lnTo>
                  <a:pt x="5432" y="3145"/>
                </a:lnTo>
                <a:lnTo>
                  <a:pt x="5438" y="3136"/>
                </a:lnTo>
                <a:lnTo>
                  <a:pt x="5447" y="3117"/>
                </a:lnTo>
                <a:lnTo>
                  <a:pt x="5458" y="3095"/>
                </a:lnTo>
                <a:lnTo>
                  <a:pt x="5470" y="3063"/>
                </a:lnTo>
                <a:lnTo>
                  <a:pt x="5481" y="3031"/>
                </a:lnTo>
                <a:lnTo>
                  <a:pt x="5490" y="2992"/>
                </a:lnTo>
                <a:lnTo>
                  <a:pt x="5496" y="2951"/>
                </a:lnTo>
                <a:lnTo>
                  <a:pt x="5498" y="2907"/>
                </a:lnTo>
                <a:lnTo>
                  <a:pt x="5494" y="2862"/>
                </a:lnTo>
                <a:lnTo>
                  <a:pt x="5481" y="2816"/>
                </a:lnTo>
                <a:lnTo>
                  <a:pt x="5460" y="2769"/>
                </a:lnTo>
                <a:lnTo>
                  <a:pt x="5431" y="2722"/>
                </a:lnTo>
                <a:lnTo>
                  <a:pt x="5388" y="2678"/>
                </a:lnTo>
                <a:lnTo>
                  <a:pt x="5343" y="2642"/>
                </a:lnTo>
                <a:lnTo>
                  <a:pt x="5291" y="2613"/>
                </a:lnTo>
                <a:lnTo>
                  <a:pt x="5231" y="2588"/>
                </a:lnTo>
                <a:lnTo>
                  <a:pt x="5166" y="2568"/>
                </a:lnTo>
                <a:lnTo>
                  <a:pt x="5095" y="2551"/>
                </a:lnTo>
                <a:lnTo>
                  <a:pt x="5019" y="2538"/>
                </a:lnTo>
                <a:lnTo>
                  <a:pt x="4939" y="2529"/>
                </a:lnTo>
                <a:lnTo>
                  <a:pt x="4857" y="2523"/>
                </a:lnTo>
                <a:lnTo>
                  <a:pt x="4773" y="2519"/>
                </a:lnTo>
                <a:lnTo>
                  <a:pt x="4687" y="2519"/>
                </a:lnTo>
                <a:lnTo>
                  <a:pt x="4600" y="2523"/>
                </a:lnTo>
                <a:lnTo>
                  <a:pt x="4514" y="2527"/>
                </a:lnTo>
                <a:lnTo>
                  <a:pt x="4429" y="2534"/>
                </a:lnTo>
                <a:lnTo>
                  <a:pt x="4347" y="2544"/>
                </a:lnTo>
                <a:lnTo>
                  <a:pt x="4265" y="2555"/>
                </a:lnTo>
                <a:lnTo>
                  <a:pt x="4188" y="2566"/>
                </a:lnTo>
                <a:lnTo>
                  <a:pt x="4114" y="2579"/>
                </a:lnTo>
                <a:lnTo>
                  <a:pt x="4047" y="2594"/>
                </a:lnTo>
                <a:lnTo>
                  <a:pt x="4038" y="2596"/>
                </a:lnTo>
                <a:lnTo>
                  <a:pt x="4030" y="2598"/>
                </a:lnTo>
                <a:lnTo>
                  <a:pt x="3922" y="2616"/>
                </a:lnTo>
                <a:lnTo>
                  <a:pt x="3807" y="2642"/>
                </a:lnTo>
                <a:lnTo>
                  <a:pt x="3769" y="2652"/>
                </a:lnTo>
                <a:lnTo>
                  <a:pt x="3730" y="2657"/>
                </a:lnTo>
                <a:lnTo>
                  <a:pt x="3689" y="2659"/>
                </a:lnTo>
                <a:lnTo>
                  <a:pt x="3648" y="2654"/>
                </a:lnTo>
                <a:lnTo>
                  <a:pt x="3605" y="2641"/>
                </a:lnTo>
                <a:lnTo>
                  <a:pt x="3566" y="2620"/>
                </a:lnTo>
                <a:lnTo>
                  <a:pt x="3527" y="2592"/>
                </a:lnTo>
                <a:lnTo>
                  <a:pt x="3496" y="2559"/>
                </a:lnTo>
                <a:lnTo>
                  <a:pt x="3470" y="2521"/>
                </a:lnTo>
                <a:lnTo>
                  <a:pt x="3449" y="2477"/>
                </a:lnTo>
                <a:lnTo>
                  <a:pt x="3432" y="2428"/>
                </a:lnTo>
                <a:lnTo>
                  <a:pt x="3421" y="2372"/>
                </a:lnTo>
                <a:lnTo>
                  <a:pt x="3414" y="2311"/>
                </a:lnTo>
                <a:lnTo>
                  <a:pt x="3414" y="2244"/>
                </a:lnTo>
                <a:lnTo>
                  <a:pt x="3417" y="2169"/>
                </a:lnTo>
                <a:lnTo>
                  <a:pt x="3427" y="2088"/>
                </a:lnTo>
                <a:lnTo>
                  <a:pt x="3442" y="2000"/>
                </a:lnTo>
                <a:lnTo>
                  <a:pt x="3460" y="1903"/>
                </a:lnTo>
                <a:lnTo>
                  <a:pt x="3484" y="1801"/>
                </a:lnTo>
                <a:lnTo>
                  <a:pt x="3514" y="1691"/>
                </a:lnTo>
                <a:lnTo>
                  <a:pt x="3550" y="1572"/>
                </a:lnTo>
                <a:lnTo>
                  <a:pt x="3591" y="1447"/>
                </a:lnTo>
                <a:lnTo>
                  <a:pt x="3626" y="1332"/>
                </a:lnTo>
                <a:lnTo>
                  <a:pt x="3654" y="1224"/>
                </a:lnTo>
                <a:lnTo>
                  <a:pt x="3676" y="1121"/>
                </a:lnTo>
                <a:lnTo>
                  <a:pt x="3691" y="1023"/>
                </a:lnTo>
                <a:lnTo>
                  <a:pt x="3699" y="931"/>
                </a:lnTo>
                <a:lnTo>
                  <a:pt x="3700" y="846"/>
                </a:lnTo>
                <a:lnTo>
                  <a:pt x="3695" y="768"/>
                </a:lnTo>
                <a:lnTo>
                  <a:pt x="3682" y="695"/>
                </a:lnTo>
                <a:lnTo>
                  <a:pt x="3663" y="628"/>
                </a:lnTo>
                <a:lnTo>
                  <a:pt x="3639" y="568"/>
                </a:lnTo>
                <a:lnTo>
                  <a:pt x="3605" y="516"/>
                </a:lnTo>
                <a:lnTo>
                  <a:pt x="3570" y="473"/>
                </a:lnTo>
                <a:lnTo>
                  <a:pt x="3533" y="440"/>
                </a:lnTo>
                <a:lnTo>
                  <a:pt x="3492" y="412"/>
                </a:lnTo>
                <a:lnTo>
                  <a:pt x="3451" y="390"/>
                </a:lnTo>
                <a:lnTo>
                  <a:pt x="3410" y="373"/>
                </a:lnTo>
                <a:lnTo>
                  <a:pt x="3369" y="360"/>
                </a:lnTo>
                <a:lnTo>
                  <a:pt x="3332" y="352"/>
                </a:lnTo>
                <a:lnTo>
                  <a:pt x="3298" y="347"/>
                </a:lnTo>
                <a:lnTo>
                  <a:pt x="3268" y="345"/>
                </a:lnTo>
                <a:lnTo>
                  <a:pt x="3244" y="343"/>
                </a:lnTo>
                <a:close/>
                <a:moveTo>
                  <a:pt x="3237" y="0"/>
                </a:moveTo>
                <a:lnTo>
                  <a:pt x="3263" y="0"/>
                </a:lnTo>
                <a:lnTo>
                  <a:pt x="3298" y="2"/>
                </a:lnTo>
                <a:lnTo>
                  <a:pt x="3339" y="6"/>
                </a:lnTo>
                <a:lnTo>
                  <a:pt x="3386" y="13"/>
                </a:lnTo>
                <a:lnTo>
                  <a:pt x="3436" y="25"/>
                </a:lnTo>
                <a:lnTo>
                  <a:pt x="3492" y="40"/>
                </a:lnTo>
                <a:lnTo>
                  <a:pt x="3548" y="58"/>
                </a:lnTo>
                <a:lnTo>
                  <a:pt x="3607" y="84"/>
                </a:lnTo>
                <a:lnTo>
                  <a:pt x="3667" y="116"/>
                </a:lnTo>
                <a:lnTo>
                  <a:pt x="3725" y="153"/>
                </a:lnTo>
                <a:lnTo>
                  <a:pt x="3782" y="200"/>
                </a:lnTo>
                <a:lnTo>
                  <a:pt x="3836" y="254"/>
                </a:lnTo>
                <a:lnTo>
                  <a:pt x="3889" y="317"/>
                </a:lnTo>
                <a:lnTo>
                  <a:pt x="3935" y="390"/>
                </a:lnTo>
                <a:lnTo>
                  <a:pt x="3972" y="468"/>
                </a:lnTo>
                <a:lnTo>
                  <a:pt x="4004" y="552"/>
                </a:lnTo>
                <a:lnTo>
                  <a:pt x="4026" y="641"/>
                </a:lnTo>
                <a:lnTo>
                  <a:pt x="4041" y="736"/>
                </a:lnTo>
                <a:lnTo>
                  <a:pt x="4047" y="836"/>
                </a:lnTo>
                <a:lnTo>
                  <a:pt x="4047" y="944"/>
                </a:lnTo>
                <a:lnTo>
                  <a:pt x="4038" y="1056"/>
                </a:lnTo>
                <a:lnTo>
                  <a:pt x="4019" y="1173"/>
                </a:lnTo>
                <a:lnTo>
                  <a:pt x="3995" y="1296"/>
                </a:lnTo>
                <a:lnTo>
                  <a:pt x="3961" y="1425"/>
                </a:lnTo>
                <a:lnTo>
                  <a:pt x="3920" y="1557"/>
                </a:lnTo>
                <a:lnTo>
                  <a:pt x="3889" y="1659"/>
                </a:lnTo>
                <a:lnTo>
                  <a:pt x="3861" y="1752"/>
                </a:lnTo>
                <a:lnTo>
                  <a:pt x="3836" y="1836"/>
                </a:lnTo>
                <a:lnTo>
                  <a:pt x="3818" y="1913"/>
                </a:lnTo>
                <a:lnTo>
                  <a:pt x="3801" y="1981"/>
                </a:lnTo>
                <a:lnTo>
                  <a:pt x="3788" y="2043"/>
                </a:lnTo>
                <a:lnTo>
                  <a:pt x="3777" y="2097"/>
                </a:lnTo>
                <a:lnTo>
                  <a:pt x="3769" y="2145"/>
                </a:lnTo>
                <a:lnTo>
                  <a:pt x="3766" y="2188"/>
                </a:lnTo>
                <a:lnTo>
                  <a:pt x="3762" y="2223"/>
                </a:lnTo>
                <a:lnTo>
                  <a:pt x="3760" y="2255"/>
                </a:lnTo>
                <a:lnTo>
                  <a:pt x="3760" y="2281"/>
                </a:lnTo>
                <a:lnTo>
                  <a:pt x="3760" y="2302"/>
                </a:lnTo>
                <a:lnTo>
                  <a:pt x="3862" y="2279"/>
                </a:lnTo>
                <a:lnTo>
                  <a:pt x="3961" y="2261"/>
                </a:lnTo>
                <a:lnTo>
                  <a:pt x="3963" y="2261"/>
                </a:lnTo>
                <a:lnTo>
                  <a:pt x="3972" y="2259"/>
                </a:lnTo>
                <a:lnTo>
                  <a:pt x="3991" y="2255"/>
                </a:lnTo>
                <a:lnTo>
                  <a:pt x="4019" y="2250"/>
                </a:lnTo>
                <a:lnTo>
                  <a:pt x="4056" y="2242"/>
                </a:lnTo>
                <a:lnTo>
                  <a:pt x="4103" y="2235"/>
                </a:lnTo>
                <a:lnTo>
                  <a:pt x="4157" y="2225"/>
                </a:lnTo>
                <a:lnTo>
                  <a:pt x="4216" y="2216"/>
                </a:lnTo>
                <a:lnTo>
                  <a:pt x="4283" y="2207"/>
                </a:lnTo>
                <a:lnTo>
                  <a:pt x="4354" y="2199"/>
                </a:lnTo>
                <a:lnTo>
                  <a:pt x="4430" y="2192"/>
                </a:lnTo>
                <a:lnTo>
                  <a:pt x="4511" y="2184"/>
                </a:lnTo>
                <a:lnTo>
                  <a:pt x="4593" y="2181"/>
                </a:lnTo>
                <a:lnTo>
                  <a:pt x="4732" y="2177"/>
                </a:lnTo>
                <a:lnTo>
                  <a:pt x="4864" y="2179"/>
                </a:lnTo>
                <a:lnTo>
                  <a:pt x="4987" y="2188"/>
                </a:lnTo>
                <a:lnTo>
                  <a:pt x="5103" y="2203"/>
                </a:lnTo>
                <a:lnTo>
                  <a:pt x="5211" y="2225"/>
                </a:lnTo>
                <a:lnTo>
                  <a:pt x="5309" y="2253"/>
                </a:lnTo>
                <a:lnTo>
                  <a:pt x="5401" y="2287"/>
                </a:lnTo>
                <a:lnTo>
                  <a:pt x="5483" y="2326"/>
                </a:lnTo>
                <a:lnTo>
                  <a:pt x="5555" y="2372"/>
                </a:lnTo>
                <a:lnTo>
                  <a:pt x="5621" y="2426"/>
                </a:lnTo>
                <a:lnTo>
                  <a:pt x="5680" y="2486"/>
                </a:lnTo>
                <a:lnTo>
                  <a:pt x="5729" y="2547"/>
                </a:lnTo>
                <a:lnTo>
                  <a:pt x="5768" y="2611"/>
                </a:lnTo>
                <a:lnTo>
                  <a:pt x="5797" y="2674"/>
                </a:lnTo>
                <a:lnTo>
                  <a:pt x="5820" y="2739"/>
                </a:lnTo>
                <a:lnTo>
                  <a:pt x="5833" y="2804"/>
                </a:lnTo>
                <a:lnTo>
                  <a:pt x="5840" y="2868"/>
                </a:lnTo>
                <a:lnTo>
                  <a:pt x="5842" y="2931"/>
                </a:lnTo>
                <a:lnTo>
                  <a:pt x="5838" y="2992"/>
                </a:lnTo>
                <a:lnTo>
                  <a:pt x="5831" y="3052"/>
                </a:lnTo>
                <a:lnTo>
                  <a:pt x="5818" y="3110"/>
                </a:lnTo>
                <a:lnTo>
                  <a:pt x="5801" y="3164"/>
                </a:lnTo>
                <a:lnTo>
                  <a:pt x="5784" y="3212"/>
                </a:lnTo>
                <a:lnTo>
                  <a:pt x="5816" y="3257"/>
                </a:lnTo>
                <a:lnTo>
                  <a:pt x="5848" y="3307"/>
                </a:lnTo>
                <a:lnTo>
                  <a:pt x="5878" y="3365"/>
                </a:lnTo>
                <a:lnTo>
                  <a:pt x="5904" y="3428"/>
                </a:lnTo>
                <a:lnTo>
                  <a:pt x="5926" y="3497"/>
                </a:lnTo>
                <a:lnTo>
                  <a:pt x="5943" y="3573"/>
                </a:lnTo>
                <a:lnTo>
                  <a:pt x="5950" y="3653"/>
                </a:lnTo>
                <a:lnTo>
                  <a:pt x="5948" y="3741"/>
                </a:lnTo>
                <a:lnTo>
                  <a:pt x="5935" y="3828"/>
                </a:lnTo>
                <a:lnTo>
                  <a:pt x="5911" y="3914"/>
                </a:lnTo>
                <a:lnTo>
                  <a:pt x="5876" y="3998"/>
                </a:lnTo>
                <a:lnTo>
                  <a:pt x="5829" y="4080"/>
                </a:lnTo>
                <a:lnTo>
                  <a:pt x="5771" y="4162"/>
                </a:lnTo>
                <a:lnTo>
                  <a:pt x="5790" y="4214"/>
                </a:lnTo>
                <a:lnTo>
                  <a:pt x="5805" y="4275"/>
                </a:lnTo>
                <a:lnTo>
                  <a:pt x="5818" y="4344"/>
                </a:lnTo>
                <a:lnTo>
                  <a:pt x="5825" y="4419"/>
                </a:lnTo>
                <a:lnTo>
                  <a:pt x="5825" y="4474"/>
                </a:lnTo>
                <a:lnTo>
                  <a:pt x="5822" y="4534"/>
                </a:lnTo>
                <a:lnTo>
                  <a:pt x="5814" y="4597"/>
                </a:lnTo>
                <a:lnTo>
                  <a:pt x="5799" y="4664"/>
                </a:lnTo>
                <a:lnTo>
                  <a:pt x="5779" y="4731"/>
                </a:lnTo>
                <a:lnTo>
                  <a:pt x="5749" y="4802"/>
                </a:lnTo>
                <a:lnTo>
                  <a:pt x="5712" y="4871"/>
                </a:lnTo>
                <a:lnTo>
                  <a:pt x="5663" y="4942"/>
                </a:lnTo>
                <a:lnTo>
                  <a:pt x="5604" y="5012"/>
                </a:lnTo>
                <a:lnTo>
                  <a:pt x="5535" y="5083"/>
                </a:lnTo>
                <a:lnTo>
                  <a:pt x="5540" y="5137"/>
                </a:lnTo>
                <a:lnTo>
                  <a:pt x="5542" y="5199"/>
                </a:lnTo>
                <a:lnTo>
                  <a:pt x="5540" y="5266"/>
                </a:lnTo>
                <a:lnTo>
                  <a:pt x="5529" y="5338"/>
                </a:lnTo>
                <a:lnTo>
                  <a:pt x="5512" y="5415"/>
                </a:lnTo>
                <a:lnTo>
                  <a:pt x="5485" y="5493"/>
                </a:lnTo>
                <a:lnTo>
                  <a:pt x="5447" y="5573"/>
                </a:lnTo>
                <a:lnTo>
                  <a:pt x="5403" y="5644"/>
                </a:lnTo>
                <a:lnTo>
                  <a:pt x="5350" y="5711"/>
                </a:lnTo>
                <a:lnTo>
                  <a:pt x="5289" y="5772"/>
                </a:lnTo>
                <a:lnTo>
                  <a:pt x="5222" y="5828"/>
                </a:lnTo>
                <a:lnTo>
                  <a:pt x="5146" y="5880"/>
                </a:lnTo>
                <a:lnTo>
                  <a:pt x="5062" y="5928"/>
                </a:lnTo>
                <a:lnTo>
                  <a:pt x="4971" y="5969"/>
                </a:lnTo>
                <a:lnTo>
                  <a:pt x="4872" y="6007"/>
                </a:lnTo>
                <a:lnTo>
                  <a:pt x="4766" y="6040"/>
                </a:lnTo>
                <a:lnTo>
                  <a:pt x="4652" y="6068"/>
                </a:lnTo>
                <a:lnTo>
                  <a:pt x="4548" y="6087"/>
                </a:lnTo>
                <a:lnTo>
                  <a:pt x="4436" y="6102"/>
                </a:lnTo>
                <a:lnTo>
                  <a:pt x="4317" y="6113"/>
                </a:lnTo>
                <a:lnTo>
                  <a:pt x="4190" y="6118"/>
                </a:lnTo>
                <a:lnTo>
                  <a:pt x="4056" y="6120"/>
                </a:lnTo>
                <a:lnTo>
                  <a:pt x="3920" y="6118"/>
                </a:lnTo>
                <a:lnTo>
                  <a:pt x="3777" y="6113"/>
                </a:lnTo>
                <a:lnTo>
                  <a:pt x="3628" y="6103"/>
                </a:lnTo>
                <a:lnTo>
                  <a:pt x="3496" y="6105"/>
                </a:lnTo>
                <a:lnTo>
                  <a:pt x="3363" y="6105"/>
                </a:lnTo>
                <a:lnTo>
                  <a:pt x="3233" y="6103"/>
                </a:lnTo>
                <a:lnTo>
                  <a:pt x="3106" y="6100"/>
                </a:lnTo>
                <a:lnTo>
                  <a:pt x="2982" y="6096"/>
                </a:lnTo>
                <a:lnTo>
                  <a:pt x="2861" y="6090"/>
                </a:lnTo>
                <a:lnTo>
                  <a:pt x="2745" y="6083"/>
                </a:lnTo>
                <a:lnTo>
                  <a:pt x="2633" y="6076"/>
                </a:lnTo>
                <a:lnTo>
                  <a:pt x="2527" y="6068"/>
                </a:lnTo>
                <a:lnTo>
                  <a:pt x="2427" y="6061"/>
                </a:lnTo>
                <a:lnTo>
                  <a:pt x="2333" y="6053"/>
                </a:lnTo>
                <a:lnTo>
                  <a:pt x="2250" y="6046"/>
                </a:lnTo>
                <a:lnTo>
                  <a:pt x="2171" y="6038"/>
                </a:lnTo>
                <a:lnTo>
                  <a:pt x="2104" y="6031"/>
                </a:lnTo>
                <a:lnTo>
                  <a:pt x="2047" y="6025"/>
                </a:lnTo>
                <a:lnTo>
                  <a:pt x="1998" y="6020"/>
                </a:lnTo>
                <a:lnTo>
                  <a:pt x="1961" y="6014"/>
                </a:lnTo>
                <a:lnTo>
                  <a:pt x="1935" y="6012"/>
                </a:lnTo>
                <a:lnTo>
                  <a:pt x="1920" y="6010"/>
                </a:lnTo>
                <a:lnTo>
                  <a:pt x="1620" y="5973"/>
                </a:lnTo>
                <a:lnTo>
                  <a:pt x="1566" y="6007"/>
                </a:lnTo>
                <a:lnTo>
                  <a:pt x="1507" y="6035"/>
                </a:lnTo>
                <a:lnTo>
                  <a:pt x="1445" y="6055"/>
                </a:lnTo>
                <a:lnTo>
                  <a:pt x="1380" y="6066"/>
                </a:lnTo>
                <a:lnTo>
                  <a:pt x="1313" y="6072"/>
                </a:lnTo>
                <a:lnTo>
                  <a:pt x="533" y="6072"/>
                </a:lnTo>
                <a:lnTo>
                  <a:pt x="453" y="6066"/>
                </a:lnTo>
                <a:lnTo>
                  <a:pt x="378" y="6049"/>
                </a:lnTo>
                <a:lnTo>
                  <a:pt x="307" y="6022"/>
                </a:lnTo>
                <a:lnTo>
                  <a:pt x="242" y="5986"/>
                </a:lnTo>
                <a:lnTo>
                  <a:pt x="183" y="5942"/>
                </a:lnTo>
                <a:lnTo>
                  <a:pt x="130" y="5888"/>
                </a:lnTo>
                <a:lnTo>
                  <a:pt x="86" y="5828"/>
                </a:lnTo>
                <a:lnTo>
                  <a:pt x="48" y="5763"/>
                </a:lnTo>
                <a:lnTo>
                  <a:pt x="22" y="5692"/>
                </a:lnTo>
                <a:lnTo>
                  <a:pt x="6" y="5618"/>
                </a:lnTo>
                <a:lnTo>
                  <a:pt x="0" y="5539"/>
                </a:lnTo>
                <a:lnTo>
                  <a:pt x="0" y="3458"/>
                </a:lnTo>
                <a:lnTo>
                  <a:pt x="6" y="3380"/>
                </a:lnTo>
                <a:lnTo>
                  <a:pt x="22" y="3305"/>
                </a:lnTo>
                <a:lnTo>
                  <a:pt x="48" y="3234"/>
                </a:lnTo>
                <a:lnTo>
                  <a:pt x="86" y="3169"/>
                </a:lnTo>
                <a:lnTo>
                  <a:pt x="130" y="3110"/>
                </a:lnTo>
                <a:lnTo>
                  <a:pt x="183" y="3058"/>
                </a:lnTo>
                <a:lnTo>
                  <a:pt x="242" y="3013"/>
                </a:lnTo>
                <a:lnTo>
                  <a:pt x="307" y="2976"/>
                </a:lnTo>
                <a:lnTo>
                  <a:pt x="378" y="2950"/>
                </a:lnTo>
                <a:lnTo>
                  <a:pt x="453" y="2933"/>
                </a:lnTo>
                <a:lnTo>
                  <a:pt x="533" y="2925"/>
                </a:lnTo>
                <a:lnTo>
                  <a:pt x="1313" y="2925"/>
                </a:lnTo>
                <a:lnTo>
                  <a:pt x="1380" y="2931"/>
                </a:lnTo>
                <a:lnTo>
                  <a:pt x="1445" y="2942"/>
                </a:lnTo>
                <a:lnTo>
                  <a:pt x="1508" y="2963"/>
                </a:lnTo>
                <a:lnTo>
                  <a:pt x="1566" y="2991"/>
                </a:lnTo>
                <a:lnTo>
                  <a:pt x="1602" y="2918"/>
                </a:lnTo>
                <a:lnTo>
                  <a:pt x="1644" y="2843"/>
                </a:lnTo>
                <a:lnTo>
                  <a:pt x="1693" y="2765"/>
                </a:lnTo>
                <a:lnTo>
                  <a:pt x="1751" y="2689"/>
                </a:lnTo>
                <a:lnTo>
                  <a:pt x="1818" y="2614"/>
                </a:lnTo>
                <a:lnTo>
                  <a:pt x="1823" y="2607"/>
                </a:lnTo>
                <a:lnTo>
                  <a:pt x="1831" y="2601"/>
                </a:lnTo>
                <a:lnTo>
                  <a:pt x="1838" y="2596"/>
                </a:lnTo>
                <a:lnTo>
                  <a:pt x="1898" y="2544"/>
                </a:lnTo>
                <a:lnTo>
                  <a:pt x="1959" y="2480"/>
                </a:lnTo>
                <a:lnTo>
                  <a:pt x="2022" y="2408"/>
                </a:lnTo>
                <a:lnTo>
                  <a:pt x="2084" y="2326"/>
                </a:lnTo>
                <a:lnTo>
                  <a:pt x="2145" y="2236"/>
                </a:lnTo>
                <a:lnTo>
                  <a:pt x="2209" y="2142"/>
                </a:lnTo>
                <a:lnTo>
                  <a:pt x="2268" y="2039"/>
                </a:lnTo>
                <a:lnTo>
                  <a:pt x="2330" y="1933"/>
                </a:lnTo>
                <a:lnTo>
                  <a:pt x="2389" y="1825"/>
                </a:lnTo>
                <a:lnTo>
                  <a:pt x="2447" y="1713"/>
                </a:lnTo>
                <a:lnTo>
                  <a:pt x="2503" y="1602"/>
                </a:lnTo>
                <a:lnTo>
                  <a:pt x="2557" y="1490"/>
                </a:lnTo>
                <a:lnTo>
                  <a:pt x="2607" y="1378"/>
                </a:lnTo>
                <a:lnTo>
                  <a:pt x="2658" y="1268"/>
                </a:lnTo>
                <a:lnTo>
                  <a:pt x="2704" y="1164"/>
                </a:lnTo>
                <a:lnTo>
                  <a:pt x="2747" y="1062"/>
                </a:lnTo>
                <a:lnTo>
                  <a:pt x="2786" y="967"/>
                </a:lnTo>
                <a:lnTo>
                  <a:pt x="2821" y="877"/>
                </a:lnTo>
                <a:lnTo>
                  <a:pt x="2853" y="795"/>
                </a:lnTo>
                <a:lnTo>
                  <a:pt x="2881" y="723"/>
                </a:lnTo>
                <a:lnTo>
                  <a:pt x="2877" y="682"/>
                </a:lnTo>
                <a:lnTo>
                  <a:pt x="2872" y="632"/>
                </a:lnTo>
                <a:lnTo>
                  <a:pt x="2870" y="578"/>
                </a:lnTo>
                <a:lnTo>
                  <a:pt x="2870" y="520"/>
                </a:lnTo>
                <a:lnTo>
                  <a:pt x="2872" y="458"/>
                </a:lnTo>
                <a:lnTo>
                  <a:pt x="2879" y="395"/>
                </a:lnTo>
                <a:lnTo>
                  <a:pt x="2888" y="334"/>
                </a:lnTo>
                <a:lnTo>
                  <a:pt x="2905" y="272"/>
                </a:lnTo>
                <a:lnTo>
                  <a:pt x="2926" y="215"/>
                </a:lnTo>
                <a:lnTo>
                  <a:pt x="2954" y="161"/>
                </a:lnTo>
                <a:lnTo>
                  <a:pt x="2989" y="112"/>
                </a:lnTo>
                <a:lnTo>
                  <a:pt x="3030" y="73"/>
                </a:lnTo>
                <a:lnTo>
                  <a:pt x="3075" y="41"/>
                </a:lnTo>
                <a:lnTo>
                  <a:pt x="3125" y="19"/>
                </a:lnTo>
                <a:lnTo>
                  <a:pt x="3179" y="4"/>
                </a:lnTo>
                <a:lnTo>
                  <a:pt x="32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CustomShape 7">
            <a:extLst>
              <a:ext uri="{FF2B5EF4-FFF2-40B4-BE49-F238E27FC236}">
                <a16:creationId xmlns:a16="http://schemas.microsoft.com/office/drawing/2014/main" id="{E5859A5D-0148-4B0B-997D-95CA425BC31B}"/>
              </a:ext>
            </a:extLst>
          </p:cNvPr>
          <p:cNvSpPr/>
          <p:nvPr/>
        </p:nvSpPr>
        <p:spPr>
          <a:xfrm>
            <a:off x="233280" y="209880"/>
            <a:ext cx="960768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strike="noStrike" spc="-1" dirty="0">
                <a:solidFill>
                  <a:srgbClr val="FFFFFF"/>
                </a:solidFill>
                <a:latin typeface="Arial Black"/>
              </a:rPr>
              <a:t>Qué es Riesgo?</a:t>
            </a:r>
            <a:endParaRPr lang="es-EC" sz="2800" b="0" strike="noStrike" spc="-1" dirty="0"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281113"/>
            <a:ext cx="71913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431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8">
            <a:extLst>
              <a:ext uri="{FF2B5EF4-FFF2-40B4-BE49-F238E27FC236}">
                <a16:creationId xmlns:a16="http://schemas.microsoft.com/office/drawing/2014/main" id="{A2875E4D-21E5-4903-89BE-D74A8BFEB850}"/>
              </a:ext>
            </a:extLst>
          </p:cNvPr>
          <p:cNvGrpSpPr/>
          <p:nvPr/>
        </p:nvGrpSpPr>
        <p:grpSpPr>
          <a:xfrm>
            <a:off x="5602859" y="2807368"/>
            <a:ext cx="296518" cy="225864"/>
            <a:chOff x="9218613" y="1665288"/>
            <a:chExt cx="4910138" cy="3740150"/>
          </a:xfrm>
          <a:solidFill>
            <a:schemeClr val="bg1"/>
          </a:solidFill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0844C77-E0F7-4345-907C-4C54FE9B1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8613" y="1665288"/>
              <a:ext cx="4910138" cy="3740150"/>
            </a:xfrm>
            <a:custGeom>
              <a:avLst/>
              <a:gdLst>
                <a:gd name="T0" fmla="*/ 691 w 6186"/>
                <a:gd name="T1" fmla="*/ 353 h 4712"/>
                <a:gd name="T2" fmla="*/ 569 w 6186"/>
                <a:gd name="T3" fmla="*/ 395 h 4712"/>
                <a:gd name="T4" fmla="*/ 465 w 6186"/>
                <a:gd name="T5" fmla="*/ 470 h 4712"/>
                <a:gd name="T6" fmla="*/ 392 w 6186"/>
                <a:gd name="T7" fmla="*/ 571 h 4712"/>
                <a:gd name="T8" fmla="*/ 351 w 6186"/>
                <a:gd name="T9" fmla="*/ 693 h 4712"/>
                <a:gd name="T10" fmla="*/ 345 w 6186"/>
                <a:gd name="T11" fmla="*/ 3955 h 4712"/>
                <a:gd name="T12" fmla="*/ 366 w 6186"/>
                <a:gd name="T13" fmla="*/ 4085 h 4712"/>
                <a:gd name="T14" fmla="*/ 426 w 6186"/>
                <a:gd name="T15" fmla="*/ 4199 h 4712"/>
                <a:gd name="T16" fmla="*/ 514 w 6186"/>
                <a:gd name="T17" fmla="*/ 4288 h 4712"/>
                <a:gd name="T18" fmla="*/ 627 w 6186"/>
                <a:gd name="T19" fmla="*/ 4346 h 4712"/>
                <a:gd name="T20" fmla="*/ 756 w 6186"/>
                <a:gd name="T21" fmla="*/ 4367 h 4712"/>
                <a:gd name="T22" fmla="*/ 5498 w 6186"/>
                <a:gd name="T23" fmla="*/ 4361 h 4712"/>
                <a:gd name="T24" fmla="*/ 5620 w 6186"/>
                <a:gd name="T25" fmla="*/ 4321 h 4712"/>
                <a:gd name="T26" fmla="*/ 5721 w 6186"/>
                <a:gd name="T27" fmla="*/ 4246 h 4712"/>
                <a:gd name="T28" fmla="*/ 5796 w 6186"/>
                <a:gd name="T29" fmla="*/ 4145 h 4712"/>
                <a:gd name="T30" fmla="*/ 5837 w 6186"/>
                <a:gd name="T31" fmla="*/ 4023 h 4712"/>
                <a:gd name="T32" fmla="*/ 5841 w 6186"/>
                <a:gd name="T33" fmla="*/ 3955 h 4712"/>
                <a:gd name="T34" fmla="*/ 5835 w 6186"/>
                <a:gd name="T35" fmla="*/ 693 h 4712"/>
                <a:gd name="T36" fmla="*/ 5794 w 6186"/>
                <a:gd name="T37" fmla="*/ 571 h 4712"/>
                <a:gd name="T38" fmla="*/ 5721 w 6186"/>
                <a:gd name="T39" fmla="*/ 470 h 4712"/>
                <a:gd name="T40" fmla="*/ 5618 w 6186"/>
                <a:gd name="T41" fmla="*/ 395 h 4712"/>
                <a:gd name="T42" fmla="*/ 5496 w 6186"/>
                <a:gd name="T43" fmla="*/ 353 h 4712"/>
                <a:gd name="T44" fmla="*/ 756 w 6186"/>
                <a:gd name="T45" fmla="*/ 348 h 4712"/>
                <a:gd name="T46" fmla="*/ 5430 w 6186"/>
                <a:gd name="T47" fmla="*/ 0 h 4712"/>
                <a:gd name="T48" fmla="*/ 5618 w 6186"/>
                <a:gd name="T49" fmla="*/ 25 h 4712"/>
                <a:gd name="T50" fmla="*/ 5787 w 6186"/>
                <a:gd name="T51" fmla="*/ 90 h 4712"/>
                <a:gd name="T52" fmla="*/ 5933 w 6186"/>
                <a:gd name="T53" fmla="*/ 194 h 4712"/>
                <a:gd name="T54" fmla="*/ 6051 w 6186"/>
                <a:gd name="T55" fmla="*/ 327 h 4712"/>
                <a:gd name="T56" fmla="*/ 6136 w 6186"/>
                <a:gd name="T57" fmla="*/ 487 h 4712"/>
                <a:gd name="T58" fmla="*/ 6181 w 6186"/>
                <a:gd name="T59" fmla="*/ 665 h 4712"/>
                <a:gd name="T60" fmla="*/ 6186 w 6186"/>
                <a:gd name="T61" fmla="*/ 3955 h 4712"/>
                <a:gd name="T62" fmla="*/ 6164 w 6186"/>
                <a:gd name="T63" fmla="*/ 4143 h 4712"/>
                <a:gd name="T64" fmla="*/ 6098 w 6186"/>
                <a:gd name="T65" fmla="*/ 4312 h 4712"/>
                <a:gd name="T66" fmla="*/ 5995 w 6186"/>
                <a:gd name="T67" fmla="*/ 4459 h 4712"/>
                <a:gd name="T68" fmla="*/ 5862 w 6186"/>
                <a:gd name="T69" fmla="*/ 4577 h 4712"/>
                <a:gd name="T70" fmla="*/ 5702 w 6186"/>
                <a:gd name="T71" fmla="*/ 4661 h 4712"/>
                <a:gd name="T72" fmla="*/ 5524 w 6186"/>
                <a:gd name="T73" fmla="*/ 4706 h 4712"/>
                <a:gd name="T74" fmla="*/ 756 w 6186"/>
                <a:gd name="T75" fmla="*/ 4712 h 4712"/>
                <a:gd name="T76" fmla="*/ 570 w 6186"/>
                <a:gd name="T77" fmla="*/ 4690 h 4712"/>
                <a:gd name="T78" fmla="*/ 402 w 6186"/>
                <a:gd name="T79" fmla="*/ 4624 h 4712"/>
                <a:gd name="T80" fmla="*/ 255 w 6186"/>
                <a:gd name="T81" fmla="*/ 4522 h 4712"/>
                <a:gd name="T82" fmla="*/ 135 w 6186"/>
                <a:gd name="T83" fmla="*/ 4389 h 4712"/>
                <a:gd name="T84" fmla="*/ 51 w 6186"/>
                <a:gd name="T85" fmla="*/ 4229 h 4712"/>
                <a:gd name="T86" fmla="*/ 6 w 6186"/>
                <a:gd name="T87" fmla="*/ 4051 h 4712"/>
                <a:gd name="T88" fmla="*/ 0 w 6186"/>
                <a:gd name="T89" fmla="*/ 759 h 4712"/>
                <a:gd name="T90" fmla="*/ 23 w 6186"/>
                <a:gd name="T91" fmla="*/ 571 h 4712"/>
                <a:gd name="T92" fmla="*/ 88 w 6186"/>
                <a:gd name="T93" fmla="*/ 402 h 4712"/>
                <a:gd name="T94" fmla="*/ 191 w 6186"/>
                <a:gd name="T95" fmla="*/ 256 h 4712"/>
                <a:gd name="T96" fmla="*/ 325 w 6186"/>
                <a:gd name="T97" fmla="*/ 137 h 4712"/>
                <a:gd name="T98" fmla="*/ 484 w 6186"/>
                <a:gd name="T99" fmla="*/ 53 h 4712"/>
                <a:gd name="T100" fmla="*/ 662 w 6186"/>
                <a:gd name="T101" fmla="*/ 8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86" h="4712">
                  <a:moveTo>
                    <a:pt x="756" y="348"/>
                  </a:moveTo>
                  <a:lnTo>
                    <a:pt x="691" y="353"/>
                  </a:lnTo>
                  <a:lnTo>
                    <a:pt x="627" y="370"/>
                  </a:lnTo>
                  <a:lnTo>
                    <a:pt x="569" y="395"/>
                  </a:lnTo>
                  <a:lnTo>
                    <a:pt x="514" y="428"/>
                  </a:lnTo>
                  <a:lnTo>
                    <a:pt x="465" y="470"/>
                  </a:lnTo>
                  <a:lnTo>
                    <a:pt x="426" y="517"/>
                  </a:lnTo>
                  <a:lnTo>
                    <a:pt x="392" y="571"/>
                  </a:lnTo>
                  <a:lnTo>
                    <a:pt x="366" y="629"/>
                  </a:lnTo>
                  <a:lnTo>
                    <a:pt x="351" y="693"/>
                  </a:lnTo>
                  <a:lnTo>
                    <a:pt x="345" y="759"/>
                  </a:lnTo>
                  <a:lnTo>
                    <a:pt x="345" y="3955"/>
                  </a:lnTo>
                  <a:lnTo>
                    <a:pt x="351" y="4023"/>
                  </a:lnTo>
                  <a:lnTo>
                    <a:pt x="366" y="4085"/>
                  </a:lnTo>
                  <a:lnTo>
                    <a:pt x="392" y="4145"/>
                  </a:lnTo>
                  <a:lnTo>
                    <a:pt x="426" y="4199"/>
                  </a:lnTo>
                  <a:lnTo>
                    <a:pt x="465" y="4246"/>
                  </a:lnTo>
                  <a:lnTo>
                    <a:pt x="514" y="4288"/>
                  </a:lnTo>
                  <a:lnTo>
                    <a:pt x="569" y="4321"/>
                  </a:lnTo>
                  <a:lnTo>
                    <a:pt x="627" y="4346"/>
                  </a:lnTo>
                  <a:lnTo>
                    <a:pt x="691" y="4361"/>
                  </a:lnTo>
                  <a:lnTo>
                    <a:pt x="756" y="4367"/>
                  </a:lnTo>
                  <a:lnTo>
                    <a:pt x="5430" y="4367"/>
                  </a:lnTo>
                  <a:lnTo>
                    <a:pt x="5498" y="4361"/>
                  </a:lnTo>
                  <a:lnTo>
                    <a:pt x="5562" y="4346"/>
                  </a:lnTo>
                  <a:lnTo>
                    <a:pt x="5620" y="4321"/>
                  </a:lnTo>
                  <a:lnTo>
                    <a:pt x="5674" y="4288"/>
                  </a:lnTo>
                  <a:lnTo>
                    <a:pt x="5721" y="4246"/>
                  </a:lnTo>
                  <a:lnTo>
                    <a:pt x="5762" y="4199"/>
                  </a:lnTo>
                  <a:lnTo>
                    <a:pt x="5796" y="4145"/>
                  </a:lnTo>
                  <a:lnTo>
                    <a:pt x="5820" y="4085"/>
                  </a:lnTo>
                  <a:lnTo>
                    <a:pt x="5837" y="4023"/>
                  </a:lnTo>
                  <a:lnTo>
                    <a:pt x="5841" y="3955"/>
                  </a:lnTo>
                  <a:lnTo>
                    <a:pt x="5841" y="3955"/>
                  </a:lnTo>
                  <a:lnTo>
                    <a:pt x="5841" y="759"/>
                  </a:lnTo>
                  <a:lnTo>
                    <a:pt x="5835" y="693"/>
                  </a:lnTo>
                  <a:lnTo>
                    <a:pt x="5820" y="629"/>
                  </a:lnTo>
                  <a:lnTo>
                    <a:pt x="5794" y="571"/>
                  </a:lnTo>
                  <a:lnTo>
                    <a:pt x="5760" y="517"/>
                  </a:lnTo>
                  <a:lnTo>
                    <a:pt x="5721" y="470"/>
                  </a:lnTo>
                  <a:lnTo>
                    <a:pt x="5672" y="428"/>
                  </a:lnTo>
                  <a:lnTo>
                    <a:pt x="5618" y="395"/>
                  </a:lnTo>
                  <a:lnTo>
                    <a:pt x="5560" y="370"/>
                  </a:lnTo>
                  <a:lnTo>
                    <a:pt x="5496" y="353"/>
                  </a:lnTo>
                  <a:lnTo>
                    <a:pt x="5430" y="348"/>
                  </a:lnTo>
                  <a:lnTo>
                    <a:pt x="756" y="348"/>
                  </a:lnTo>
                  <a:close/>
                  <a:moveTo>
                    <a:pt x="756" y="0"/>
                  </a:moveTo>
                  <a:lnTo>
                    <a:pt x="5430" y="0"/>
                  </a:lnTo>
                  <a:lnTo>
                    <a:pt x="5526" y="8"/>
                  </a:lnTo>
                  <a:lnTo>
                    <a:pt x="5618" y="25"/>
                  </a:lnTo>
                  <a:lnTo>
                    <a:pt x="5704" y="53"/>
                  </a:lnTo>
                  <a:lnTo>
                    <a:pt x="5787" y="90"/>
                  </a:lnTo>
                  <a:lnTo>
                    <a:pt x="5864" y="137"/>
                  </a:lnTo>
                  <a:lnTo>
                    <a:pt x="5933" y="194"/>
                  </a:lnTo>
                  <a:lnTo>
                    <a:pt x="5997" y="256"/>
                  </a:lnTo>
                  <a:lnTo>
                    <a:pt x="6051" y="327"/>
                  </a:lnTo>
                  <a:lnTo>
                    <a:pt x="6098" y="404"/>
                  </a:lnTo>
                  <a:lnTo>
                    <a:pt x="6136" y="487"/>
                  </a:lnTo>
                  <a:lnTo>
                    <a:pt x="6164" y="573"/>
                  </a:lnTo>
                  <a:lnTo>
                    <a:pt x="6181" y="665"/>
                  </a:lnTo>
                  <a:lnTo>
                    <a:pt x="6186" y="759"/>
                  </a:lnTo>
                  <a:lnTo>
                    <a:pt x="6186" y="3955"/>
                  </a:lnTo>
                  <a:lnTo>
                    <a:pt x="6181" y="4051"/>
                  </a:lnTo>
                  <a:lnTo>
                    <a:pt x="6164" y="4143"/>
                  </a:lnTo>
                  <a:lnTo>
                    <a:pt x="6136" y="4229"/>
                  </a:lnTo>
                  <a:lnTo>
                    <a:pt x="6098" y="4312"/>
                  </a:lnTo>
                  <a:lnTo>
                    <a:pt x="6051" y="4389"/>
                  </a:lnTo>
                  <a:lnTo>
                    <a:pt x="5995" y="4459"/>
                  </a:lnTo>
                  <a:lnTo>
                    <a:pt x="5931" y="4522"/>
                  </a:lnTo>
                  <a:lnTo>
                    <a:pt x="5862" y="4577"/>
                  </a:lnTo>
                  <a:lnTo>
                    <a:pt x="5785" y="4624"/>
                  </a:lnTo>
                  <a:lnTo>
                    <a:pt x="5702" y="4661"/>
                  </a:lnTo>
                  <a:lnTo>
                    <a:pt x="5616" y="4690"/>
                  </a:lnTo>
                  <a:lnTo>
                    <a:pt x="5524" y="4706"/>
                  </a:lnTo>
                  <a:lnTo>
                    <a:pt x="5430" y="4712"/>
                  </a:lnTo>
                  <a:lnTo>
                    <a:pt x="756" y="4712"/>
                  </a:lnTo>
                  <a:lnTo>
                    <a:pt x="662" y="4706"/>
                  </a:lnTo>
                  <a:lnTo>
                    <a:pt x="570" y="4690"/>
                  </a:lnTo>
                  <a:lnTo>
                    <a:pt x="484" y="4661"/>
                  </a:lnTo>
                  <a:lnTo>
                    <a:pt x="402" y="4624"/>
                  </a:lnTo>
                  <a:lnTo>
                    <a:pt x="325" y="4577"/>
                  </a:lnTo>
                  <a:lnTo>
                    <a:pt x="255" y="4522"/>
                  </a:lnTo>
                  <a:lnTo>
                    <a:pt x="191" y="4459"/>
                  </a:lnTo>
                  <a:lnTo>
                    <a:pt x="135" y="4389"/>
                  </a:lnTo>
                  <a:lnTo>
                    <a:pt x="88" y="4312"/>
                  </a:lnTo>
                  <a:lnTo>
                    <a:pt x="51" y="4229"/>
                  </a:lnTo>
                  <a:lnTo>
                    <a:pt x="23" y="4143"/>
                  </a:lnTo>
                  <a:lnTo>
                    <a:pt x="6" y="4051"/>
                  </a:lnTo>
                  <a:lnTo>
                    <a:pt x="0" y="3955"/>
                  </a:lnTo>
                  <a:lnTo>
                    <a:pt x="0" y="759"/>
                  </a:lnTo>
                  <a:lnTo>
                    <a:pt x="6" y="663"/>
                  </a:lnTo>
                  <a:lnTo>
                    <a:pt x="23" y="571"/>
                  </a:lnTo>
                  <a:lnTo>
                    <a:pt x="51" y="485"/>
                  </a:lnTo>
                  <a:lnTo>
                    <a:pt x="88" y="402"/>
                  </a:lnTo>
                  <a:lnTo>
                    <a:pt x="135" y="325"/>
                  </a:lnTo>
                  <a:lnTo>
                    <a:pt x="191" y="256"/>
                  </a:lnTo>
                  <a:lnTo>
                    <a:pt x="255" y="192"/>
                  </a:lnTo>
                  <a:lnTo>
                    <a:pt x="325" y="137"/>
                  </a:lnTo>
                  <a:lnTo>
                    <a:pt x="402" y="90"/>
                  </a:lnTo>
                  <a:lnTo>
                    <a:pt x="484" y="53"/>
                  </a:lnTo>
                  <a:lnTo>
                    <a:pt x="570" y="25"/>
                  </a:lnTo>
                  <a:lnTo>
                    <a:pt x="662" y="8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3EB9D557-5901-4929-9CBD-238F77D6C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351" y="2185988"/>
              <a:ext cx="3778250" cy="2701925"/>
            </a:xfrm>
            <a:custGeom>
              <a:avLst/>
              <a:gdLst>
                <a:gd name="T0" fmla="*/ 221 w 4760"/>
                <a:gd name="T1" fmla="*/ 5 h 3402"/>
                <a:gd name="T2" fmla="*/ 289 w 4760"/>
                <a:gd name="T3" fmla="*/ 43 h 3402"/>
                <a:gd name="T4" fmla="*/ 1961 w 4760"/>
                <a:gd name="T5" fmla="*/ 1538 h 3402"/>
                <a:gd name="T6" fmla="*/ 1974 w 4760"/>
                <a:gd name="T7" fmla="*/ 1553 h 3402"/>
                <a:gd name="T8" fmla="*/ 2383 w 4760"/>
                <a:gd name="T9" fmla="*/ 1919 h 3402"/>
                <a:gd name="T10" fmla="*/ 4503 w 4760"/>
                <a:gd name="T11" fmla="*/ 20 h 3402"/>
                <a:gd name="T12" fmla="*/ 4576 w 4760"/>
                <a:gd name="T13" fmla="*/ 0 h 3402"/>
                <a:gd name="T14" fmla="*/ 4650 w 4760"/>
                <a:gd name="T15" fmla="*/ 13 h 3402"/>
                <a:gd name="T16" fmla="*/ 4713 w 4760"/>
                <a:gd name="T17" fmla="*/ 56 h 3402"/>
                <a:gd name="T18" fmla="*/ 4753 w 4760"/>
                <a:gd name="T19" fmla="*/ 125 h 3402"/>
                <a:gd name="T20" fmla="*/ 4757 w 4760"/>
                <a:gd name="T21" fmla="*/ 201 h 3402"/>
                <a:gd name="T22" fmla="*/ 4728 w 4760"/>
                <a:gd name="T23" fmla="*/ 272 h 3402"/>
                <a:gd name="T24" fmla="*/ 3188 w 4760"/>
                <a:gd name="T25" fmla="*/ 1660 h 3402"/>
                <a:gd name="T26" fmla="*/ 4734 w 4760"/>
                <a:gd name="T27" fmla="*/ 3134 h 3402"/>
                <a:gd name="T28" fmla="*/ 4760 w 4760"/>
                <a:gd name="T29" fmla="*/ 3205 h 3402"/>
                <a:gd name="T30" fmla="*/ 4753 w 4760"/>
                <a:gd name="T31" fmla="*/ 3280 h 3402"/>
                <a:gd name="T32" fmla="*/ 4713 w 4760"/>
                <a:gd name="T33" fmla="*/ 3348 h 3402"/>
                <a:gd name="T34" fmla="*/ 4655 w 4760"/>
                <a:gd name="T35" fmla="*/ 3387 h 3402"/>
                <a:gd name="T36" fmla="*/ 4590 w 4760"/>
                <a:gd name="T37" fmla="*/ 3402 h 3402"/>
                <a:gd name="T38" fmla="*/ 4526 w 4760"/>
                <a:gd name="T39" fmla="*/ 3389 h 3402"/>
                <a:gd name="T40" fmla="*/ 4470 w 4760"/>
                <a:gd name="T41" fmla="*/ 3354 h 3402"/>
                <a:gd name="T42" fmla="*/ 2499 w 4760"/>
                <a:gd name="T43" fmla="*/ 2278 h 3402"/>
                <a:gd name="T44" fmla="*/ 2445 w 4760"/>
                <a:gd name="T45" fmla="*/ 2311 h 3402"/>
                <a:gd name="T46" fmla="*/ 2385 w 4760"/>
                <a:gd name="T47" fmla="*/ 2323 h 3402"/>
                <a:gd name="T48" fmla="*/ 2325 w 4760"/>
                <a:gd name="T49" fmla="*/ 2311 h 3402"/>
                <a:gd name="T50" fmla="*/ 2269 w 4760"/>
                <a:gd name="T51" fmla="*/ 2279 h 3402"/>
                <a:gd name="T52" fmla="*/ 302 w 4760"/>
                <a:gd name="T53" fmla="*/ 3354 h 3402"/>
                <a:gd name="T54" fmla="*/ 246 w 4760"/>
                <a:gd name="T55" fmla="*/ 3387 h 3402"/>
                <a:gd name="T56" fmla="*/ 184 w 4760"/>
                <a:gd name="T57" fmla="*/ 3399 h 3402"/>
                <a:gd name="T58" fmla="*/ 116 w 4760"/>
                <a:gd name="T59" fmla="*/ 3386 h 3402"/>
                <a:gd name="T60" fmla="*/ 58 w 4760"/>
                <a:gd name="T61" fmla="*/ 3344 h 3402"/>
                <a:gd name="T62" fmla="*/ 19 w 4760"/>
                <a:gd name="T63" fmla="*/ 3277 h 3402"/>
                <a:gd name="T64" fmla="*/ 13 w 4760"/>
                <a:gd name="T65" fmla="*/ 3201 h 3402"/>
                <a:gd name="T66" fmla="*/ 39 w 4760"/>
                <a:gd name="T67" fmla="*/ 3130 h 3402"/>
                <a:gd name="T68" fmla="*/ 1589 w 4760"/>
                <a:gd name="T69" fmla="*/ 1671 h 3402"/>
                <a:gd name="T70" fmla="*/ 32 w 4760"/>
                <a:gd name="T71" fmla="*/ 272 h 3402"/>
                <a:gd name="T72" fmla="*/ 4 w 4760"/>
                <a:gd name="T73" fmla="*/ 201 h 3402"/>
                <a:gd name="T74" fmla="*/ 8 w 4760"/>
                <a:gd name="T75" fmla="*/ 125 h 3402"/>
                <a:gd name="T76" fmla="*/ 45 w 4760"/>
                <a:gd name="T77" fmla="*/ 56 h 3402"/>
                <a:gd name="T78" fmla="*/ 109 w 4760"/>
                <a:gd name="T79" fmla="*/ 11 h 3402"/>
                <a:gd name="T80" fmla="*/ 184 w 4760"/>
                <a:gd name="T81" fmla="*/ 0 h 3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0" h="3402">
                  <a:moveTo>
                    <a:pt x="184" y="0"/>
                  </a:moveTo>
                  <a:lnTo>
                    <a:pt x="221" y="5"/>
                  </a:lnTo>
                  <a:lnTo>
                    <a:pt x="257" y="20"/>
                  </a:lnTo>
                  <a:lnTo>
                    <a:pt x="289" y="43"/>
                  </a:lnTo>
                  <a:lnTo>
                    <a:pt x="1946" y="1526"/>
                  </a:lnTo>
                  <a:lnTo>
                    <a:pt x="1961" y="1538"/>
                  </a:lnTo>
                  <a:lnTo>
                    <a:pt x="1974" y="1551"/>
                  </a:lnTo>
                  <a:lnTo>
                    <a:pt x="1974" y="1553"/>
                  </a:lnTo>
                  <a:lnTo>
                    <a:pt x="1976" y="1555"/>
                  </a:lnTo>
                  <a:lnTo>
                    <a:pt x="2383" y="1919"/>
                  </a:lnTo>
                  <a:lnTo>
                    <a:pt x="4470" y="45"/>
                  </a:lnTo>
                  <a:lnTo>
                    <a:pt x="4503" y="20"/>
                  </a:lnTo>
                  <a:lnTo>
                    <a:pt x="4539" y="5"/>
                  </a:lnTo>
                  <a:lnTo>
                    <a:pt x="4576" y="0"/>
                  </a:lnTo>
                  <a:lnTo>
                    <a:pt x="4614" y="1"/>
                  </a:lnTo>
                  <a:lnTo>
                    <a:pt x="4650" y="13"/>
                  </a:lnTo>
                  <a:lnTo>
                    <a:pt x="4683" y="30"/>
                  </a:lnTo>
                  <a:lnTo>
                    <a:pt x="4713" y="56"/>
                  </a:lnTo>
                  <a:lnTo>
                    <a:pt x="4738" y="90"/>
                  </a:lnTo>
                  <a:lnTo>
                    <a:pt x="4753" y="125"/>
                  </a:lnTo>
                  <a:lnTo>
                    <a:pt x="4758" y="163"/>
                  </a:lnTo>
                  <a:lnTo>
                    <a:pt x="4757" y="201"/>
                  </a:lnTo>
                  <a:lnTo>
                    <a:pt x="4745" y="238"/>
                  </a:lnTo>
                  <a:lnTo>
                    <a:pt x="4728" y="272"/>
                  </a:lnTo>
                  <a:lnTo>
                    <a:pt x="4702" y="302"/>
                  </a:lnTo>
                  <a:lnTo>
                    <a:pt x="3188" y="1660"/>
                  </a:lnTo>
                  <a:lnTo>
                    <a:pt x="4708" y="3104"/>
                  </a:lnTo>
                  <a:lnTo>
                    <a:pt x="4734" y="3134"/>
                  </a:lnTo>
                  <a:lnTo>
                    <a:pt x="4751" y="3168"/>
                  </a:lnTo>
                  <a:lnTo>
                    <a:pt x="4760" y="3205"/>
                  </a:lnTo>
                  <a:lnTo>
                    <a:pt x="4760" y="3243"/>
                  </a:lnTo>
                  <a:lnTo>
                    <a:pt x="4753" y="3280"/>
                  </a:lnTo>
                  <a:lnTo>
                    <a:pt x="4738" y="3316"/>
                  </a:lnTo>
                  <a:lnTo>
                    <a:pt x="4713" y="3348"/>
                  </a:lnTo>
                  <a:lnTo>
                    <a:pt x="4687" y="3371"/>
                  </a:lnTo>
                  <a:lnTo>
                    <a:pt x="4655" y="3387"/>
                  </a:lnTo>
                  <a:lnTo>
                    <a:pt x="4623" y="3399"/>
                  </a:lnTo>
                  <a:lnTo>
                    <a:pt x="4590" y="3402"/>
                  </a:lnTo>
                  <a:lnTo>
                    <a:pt x="4558" y="3399"/>
                  </a:lnTo>
                  <a:lnTo>
                    <a:pt x="4526" y="3389"/>
                  </a:lnTo>
                  <a:lnTo>
                    <a:pt x="4496" y="3374"/>
                  </a:lnTo>
                  <a:lnTo>
                    <a:pt x="4470" y="3354"/>
                  </a:lnTo>
                  <a:lnTo>
                    <a:pt x="2931" y="1891"/>
                  </a:lnTo>
                  <a:lnTo>
                    <a:pt x="2499" y="2278"/>
                  </a:lnTo>
                  <a:lnTo>
                    <a:pt x="2475" y="2298"/>
                  </a:lnTo>
                  <a:lnTo>
                    <a:pt x="2445" y="2311"/>
                  </a:lnTo>
                  <a:lnTo>
                    <a:pt x="2415" y="2321"/>
                  </a:lnTo>
                  <a:lnTo>
                    <a:pt x="2385" y="2323"/>
                  </a:lnTo>
                  <a:lnTo>
                    <a:pt x="2355" y="2321"/>
                  </a:lnTo>
                  <a:lnTo>
                    <a:pt x="2325" y="2311"/>
                  </a:lnTo>
                  <a:lnTo>
                    <a:pt x="2295" y="2298"/>
                  </a:lnTo>
                  <a:lnTo>
                    <a:pt x="2269" y="2279"/>
                  </a:lnTo>
                  <a:lnTo>
                    <a:pt x="1850" y="1904"/>
                  </a:lnTo>
                  <a:lnTo>
                    <a:pt x="302" y="3354"/>
                  </a:lnTo>
                  <a:lnTo>
                    <a:pt x="276" y="3372"/>
                  </a:lnTo>
                  <a:lnTo>
                    <a:pt x="246" y="3387"/>
                  </a:lnTo>
                  <a:lnTo>
                    <a:pt x="216" y="3397"/>
                  </a:lnTo>
                  <a:lnTo>
                    <a:pt x="184" y="3399"/>
                  </a:lnTo>
                  <a:lnTo>
                    <a:pt x="150" y="3395"/>
                  </a:lnTo>
                  <a:lnTo>
                    <a:pt x="116" y="3386"/>
                  </a:lnTo>
                  <a:lnTo>
                    <a:pt x="86" y="3369"/>
                  </a:lnTo>
                  <a:lnTo>
                    <a:pt x="58" y="3344"/>
                  </a:lnTo>
                  <a:lnTo>
                    <a:pt x="34" y="3312"/>
                  </a:lnTo>
                  <a:lnTo>
                    <a:pt x="19" y="3277"/>
                  </a:lnTo>
                  <a:lnTo>
                    <a:pt x="11" y="3239"/>
                  </a:lnTo>
                  <a:lnTo>
                    <a:pt x="13" y="3201"/>
                  </a:lnTo>
                  <a:lnTo>
                    <a:pt x="23" y="3164"/>
                  </a:lnTo>
                  <a:lnTo>
                    <a:pt x="39" y="3130"/>
                  </a:lnTo>
                  <a:lnTo>
                    <a:pt x="66" y="3100"/>
                  </a:lnTo>
                  <a:lnTo>
                    <a:pt x="1589" y="1671"/>
                  </a:lnTo>
                  <a:lnTo>
                    <a:pt x="58" y="302"/>
                  </a:lnTo>
                  <a:lnTo>
                    <a:pt x="32" y="272"/>
                  </a:lnTo>
                  <a:lnTo>
                    <a:pt x="13" y="238"/>
                  </a:lnTo>
                  <a:lnTo>
                    <a:pt x="4" y="201"/>
                  </a:lnTo>
                  <a:lnTo>
                    <a:pt x="0" y="163"/>
                  </a:lnTo>
                  <a:lnTo>
                    <a:pt x="8" y="125"/>
                  </a:lnTo>
                  <a:lnTo>
                    <a:pt x="23" y="90"/>
                  </a:lnTo>
                  <a:lnTo>
                    <a:pt x="45" y="56"/>
                  </a:lnTo>
                  <a:lnTo>
                    <a:pt x="75" y="30"/>
                  </a:lnTo>
                  <a:lnTo>
                    <a:pt x="109" y="11"/>
                  </a:lnTo>
                  <a:lnTo>
                    <a:pt x="144" y="1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Freeform 19">
            <a:extLst>
              <a:ext uri="{FF2B5EF4-FFF2-40B4-BE49-F238E27FC236}">
                <a16:creationId xmlns:a16="http://schemas.microsoft.com/office/drawing/2014/main" id="{ABFF7D61-A12D-437B-A89E-D7FDBE25910B}"/>
              </a:ext>
            </a:extLst>
          </p:cNvPr>
          <p:cNvSpPr>
            <a:spLocks noEditPoints="1"/>
          </p:cNvSpPr>
          <p:nvPr/>
        </p:nvSpPr>
        <p:spPr bwMode="auto">
          <a:xfrm>
            <a:off x="5602859" y="1530473"/>
            <a:ext cx="272169" cy="279945"/>
          </a:xfrm>
          <a:custGeom>
            <a:avLst/>
            <a:gdLst>
              <a:gd name="T0" fmla="*/ 345 w 5950"/>
              <a:gd name="T1" fmla="*/ 3458 h 6120"/>
              <a:gd name="T2" fmla="*/ 533 w 5950"/>
              <a:gd name="T3" fmla="*/ 5726 h 6120"/>
              <a:gd name="T4" fmla="*/ 1495 w 5950"/>
              <a:gd name="T5" fmla="*/ 5580 h 6120"/>
              <a:gd name="T6" fmla="*/ 1356 w 5950"/>
              <a:gd name="T7" fmla="*/ 3275 h 6120"/>
              <a:gd name="T8" fmla="*/ 3216 w 5950"/>
              <a:gd name="T9" fmla="*/ 548 h 6120"/>
              <a:gd name="T10" fmla="*/ 3209 w 5950"/>
              <a:gd name="T11" fmla="*/ 835 h 6120"/>
              <a:gd name="T12" fmla="*/ 3024 w 5950"/>
              <a:gd name="T13" fmla="*/ 1289 h 6120"/>
              <a:gd name="T14" fmla="*/ 2680 w 5950"/>
              <a:gd name="T15" fmla="*/ 2013 h 6120"/>
              <a:gd name="T16" fmla="*/ 2237 w 5950"/>
              <a:gd name="T17" fmla="*/ 2687 h 6120"/>
              <a:gd name="T18" fmla="*/ 1866 w 5950"/>
              <a:gd name="T19" fmla="*/ 3166 h 6120"/>
              <a:gd name="T20" fmla="*/ 1842 w 5950"/>
              <a:gd name="T21" fmla="*/ 5595 h 6120"/>
              <a:gd name="T22" fmla="*/ 2112 w 5950"/>
              <a:gd name="T23" fmla="*/ 5685 h 6120"/>
              <a:gd name="T24" fmla="*/ 2797 w 5950"/>
              <a:gd name="T25" fmla="*/ 5740 h 6120"/>
              <a:gd name="T26" fmla="*/ 3646 w 5950"/>
              <a:gd name="T27" fmla="*/ 5757 h 6120"/>
              <a:gd name="T28" fmla="*/ 4579 w 5950"/>
              <a:gd name="T29" fmla="*/ 5729 h 6120"/>
              <a:gd name="T30" fmla="*/ 5146 w 5950"/>
              <a:gd name="T31" fmla="*/ 5403 h 6120"/>
              <a:gd name="T32" fmla="*/ 5187 w 5950"/>
              <a:gd name="T33" fmla="*/ 5093 h 6120"/>
              <a:gd name="T34" fmla="*/ 5241 w 5950"/>
              <a:gd name="T35" fmla="*/ 4877 h 6120"/>
              <a:gd name="T36" fmla="*/ 5475 w 5950"/>
              <a:gd name="T37" fmla="*/ 4389 h 6120"/>
              <a:gd name="T38" fmla="*/ 5404 w 5950"/>
              <a:gd name="T39" fmla="*/ 4186 h 6120"/>
              <a:gd name="T40" fmla="*/ 5583 w 5950"/>
              <a:gd name="T41" fmla="*/ 3804 h 6120"/>
              <a:gd name="T42" fmla="*/ 5522 w 5950"/>
              <a:gd name="T43" fmla="*/ 3439 h 6120"/>
              <a:gd name="T44" fmla="*/ 5404 w 5950"/>
              <a:gd name="T45" fmla="*/ 3262 h 6120"/>
              <a:gd name="T46" fmla="*/ 5481 w 5950"/>
              <a:gd name="T47" fmla="*/ 3031 h 6120"/>
              <a:gd name="T48" fmla="*/ 5388 w 5950"/>
              <a:gd name="T49" fmla="*/ 2678 h 6120"/>
              <a:gd name="T50" fmla="*/ 4857 w 5950"/>
              <a:gd name="T51" fmla="*/ 2523 h 6120"/>
              <a:gd name="T52" fmla="*/ 4188 w 5950"/>
              <a:gd name="T53" fmla="*/ 2566 h 6120"/>
              <a:gd name="T54" fmla="*/ 3730 w 5950"/>
              <a:gd name="T55" fmla="*/ 2657 h 6120"/>
              <a:gd name="T56" fmla="*/ 3449 w 5950"/>
              <a:gd name="T57" fmla="*/ 2477 h 6120"/>
              <a:gd name="T58" fmla="*/ 3460 w 5950"/>
              <a:gd name="T59" fmla="*/ 1903 h 6120"/>
              <a:gd name="T60" fmla="*/ 3691 w 5950"/>
              <a:gd name="T61" fmla="*/ 1023 h 6120"/>
              <a:gd name="T62" fmla="*/ 3570 w 5950"/>
              <a:gd name="T63" fmla="*/ 473 h 6120"/>
              <a:gd name="T64" fmla="*/ 3268 w 5950"/>
              <a:gd name="T65" fmla="*/ 345 h 6120"/>
              <a:gd name="T66" fmla="*/ 3492 w 5950"/>
              <a:gd name="T67" fmla="*/ 40 h 6120"/>
              <a:gd name="T68" fmla="*/ 3935 w 5950"/>
              <a:gd name="T69" fmla="*/ 390 h 6120"/>
              <a:gd name="T70" fmla="*/ 4019 w 5950"/>
              <a:gd name="T71" fmla="*/ 1173 h 6120"/>
              <a:gd name="T72" fmla="*/ 3801 w 5950"/>
              <a:gd name="T73" fmla="*/ 1981 h 6120"/>
              <a:gd name="T74" fmla="*/ 3760 w 5950"/>
              <a:gd name="T75" fmla="*/ 2302 h 6120"/>
              <a:gd name="T76" fmla="*/ 4103 w 5950"/>
              <a:gd name="T77" fmla="*/ 2235 h 6120"/>
              <a:gd name="T78" fmla="*/ 4732 w 5950"/>
              <a:gd name="T79" fmla="*/ 2177 h 6120"/>
              <a:gd name="T80" fmla="*/ 5555 w 5950"/>
              <a:gd name="T81" fmla="*/ 2372 h 6120"/>
              <a:gd name="T82" fmla="*/ 5840 w 5950"/>
              <a:gd name="T83" fmla="*/ 2868 h 6120"/>
              <a:gd name="T84" fmla="*/ 5848 w 5950"/>
              <a:gd name="T85" fmla="*/ 3307 h 6120"/>
              <a:gd name="T86" fmla="*/ 5911 w 5950"/>
              <a:gd name="T87" fmla="*/ 3914 h 6120"/>
              <a:gd name="T88" fmla="*/ 5825 w 5950"/>
              <a:gd name="T89" fmla="*/ 4474 h 6120"/>
              <a:gd name="T90" fmla="*/ 5604 w 5950"/>
              <a:gd name="T91" fmla="*/ 5012 h 6120"/>
              <a:gd name="T92" fmla="*/ 5447 w 5950"/>
              <a:gd name="T93" fmla="*/ 5573 h 6120"/>
              <a:gd name="T94" fmla="*/ 4872 w 5950"/>
              <a:gd name="T95" fmla="*/ 6007 h 6120"/>
              <a:gd name="T96" fmla="*/ 3920 w 5950"/>
              <a:gd name="T97" fmla="*/ 6118 h 6120"/>
              <a:gd name="T98" fmla="*/ 2861 w 5950"/>
              <a:gd name="T99" fmla="*/ 6090 h 6120"/>
              <a:gd name="T100" fmla="*/ 2104 w 5950"/>
              <a:gd name="T101" fmla="*/ 6031 h 6120"/>
              <a:gd name="T102" fmla="*/ 1507 w 5950"/>
              <a:gd name="T103" fmla="*/ 6035 h 6120"/>
              <a:gd name="T104" fmla="*/ 242 w 5950"/>
              <a:gd name="T105" fmla="*/ 5986 h 6120"/>
              <a:gd name="T106" fmla="*/ 0 w 5950"/>
              <a:gd name="T107" fmla="*/ 3458 h 6120"/>
              <a:gd name="T108" fmla="*/ 307 w 5950"/>
              <a:gd name="T109" fmla="*/ 2976 h 6120"/>
              <a:gd name="T110" fmla="*/ 1566 w 5950"/>
              <a:gd name="T111" fmla="*/ 2991 h 6120"/>
              <a:gd name="T112" fmla="*/ 1838 w 5950"/>
              <a:gd name="T113" fmla="*/ 2596 h 6120"/>
              <a:gd name="T114" fmla="*/ 2330 w 5950"/>
              <a:gd name="T115" fmla="*/ 1933 h 6120"/>
              <a:gd name="T116" fmla="*/ 2747 w 5950"/>
              <a:gd name="T117" fmla="*/ 1062 h 6120"/>
              <a:gd name="T118" fmla="*/ 2870 w 5950"/>
              <a:gd name="T119" fmla="*/ 520 h 6120"/>
              <a:gd name="T120" fmla="*/ 3030 w 5950"/>
              <a:gd name="T121" fmla="*/ 73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50" h="6120">
                <a:moveTo>
                  <a:pt x="533" y="3270"/>
                </a:moveTo>
                <a:lnTo>
                  <a:pt x="490" y="3275"/>
                </a:lnTo>
                <a:lnTo>
                  <a:pt x="451" y="3288"/>
                </a:lnTo>
                <a:lnTo>
                  <a:pt x="415" y="3311"/>
                </a:lnTo>
                <a:lnTo>
                  <a:pt x="386" y="3341"/>
                </a:lnTo>
                <a:lnTo>
                  <a:pt x="363" y="3374"/>
                </a:lnTo>
                <a:lnTo>
                  <a:pt x="350" y="3415"/>
                </a:lnTo>
                <a:lnTo>
                  <a:pt x="345" y="3458"/>
                </a:lnTo>
                <a:lnTo>
                  <a:pt x="345" y="5539"/>
                </a:lnTo>
                <a:lnTo>
                  <a:pt x="350" y="5580"/>
                </a:lnTo>
                <a:lnTo>
                  <a:pt x="363" y="5621"/>
                </a:lnTo>
                <a:lnTo>
                  <a:pt x="386" y="5655"/>
                </a:lnTo>
                <a:lnTo>
                  <a:pt x="415" y="5685"/>
                </a:lnTo>
                <a:lnTo>
                  <a:pt x="449" y="5707"/>
                </a:lnTo>
                <a:lnTo>
                  <a:pt x="488" y="5720"/>
                </a:lnTo>
                <a:lnTo>
                  <a:pt x="533" y="5726"/>
                </a:lnTo>
                <a:lnTo>
                  <a:pt x="533" y="5724"/>
                </a:lnTo>
                <a:lnTo>
                  <a:pt x="1313" y="5724"/>
                </a:lnTo>
                <a:lnTo>
                  <a:pt x="1356" y="5720"/>
                </a:lnTo>
                <a:lnTo>
                  <a:pt x="1395" y="5705"/>
                </a:lnTo>
                <a:lnTo>
                  <a:pt x="1430" y="5683"/>
                </a:lnTo>
                <a:lnTo>
                  <a:pt x="1458" y="5655"/>
                </a:lnTo>
                <a:lnTo>
                  <a:pt x="1481" y="5619"/>
                </a:lnTo>
                <a:lnTo>
                  <a:pt x="1495" y="5580"/>
                </a:lnTo>
                <a:lnTo>
                  <a:pt x="1499" y="5537"/>
                </a:lnTo>
                <a:lnTo>
                  <a:pt x="1499" y="3458"/>
                </a:lnTo>
                <a:lnTo>
                  <a:pt x="1495" y="3415"/>
                </a:lnTo>
                <a:lnTo>
                  <a:pt x="1481" y="3376"/>
                </a:lnTo>
                <a:lnTo>
                  <a:pt x="1458" y="3341"/>
                </a:lnTo>
                <a:lnTo>
                  <a:pt x="1430" y="3313"/>
                </a:lnTo>
                <a:lnTo>
                  <a:pt x="1395" y="3290"/>
                </a:lnTo>
                <a:lnTo>
                  <a:pt x="1356" y="3275"/>
                </a:lnTo>
                <a:lnTo>
                  <a:pt x="1313" y="3270"/>
                </a:lnTo>
                <a:lnTo>
                  <a:pt x="533" y="3270"/>
                </a:lnTo>
                <a:close/>
                <a:moveTo>
                  <a:pt x="3244" y="343"/>
                </a:moveTo>
                <a:lnTo>
                  <a:pt x="3235" y="369"/>
                </a:lnTo>
                <a:lnTo>
                  <a:pt x="3226" y="403"/>
                </a:lnTo>
                <a:lnTo>
                  <a:pt x="3220" y="445"/>
                </a:lnTo>
                <a:lnTo>
                  <a:pt x="3216" y="494"/>
                </a:lnTo>
                <a:lnTo>
                  <a:pt x="3216" y="548"/>
                </a:lnTo>
                <a:lnTo>
                  <a:pt x="3218" y="604"/>
                </a:lnTo>
                <a:lnTo>
                  <a:pt x="3222" y="660"/>
                </a:lnTo>
                <a:lnTo>
                  <a:pt x="3227" y="714"/>
                </a:lnTo>
                <a:lnTo>
                  <a:pt x="3231" y="743"/>
                </a:lnTo>
                <a:lnTo>
                  <a:pt x="3227" y="773"/>
                </a:lnTo>
                <a:lnTo>
                  <a:pt x="3220" y="799"/>
                </a:lnTo>
                <a:lnTo>
                  <a:pt x="3216" y="812"/>
                </a:lnTo>
                <a:lnTo>
                  <a:pt x="3209" y="835"/>
                </a:lnTo>
                <a:lnTo>
                  <a:pt x="3196" y="864"/>
                </a:lnTo>
                <a:lnTo>
                  <a:pt x="3181" y="905"/>
                </a:lnTo>
                <a:lnTo>
                  <a:pt x="3162" y="952"/>
                </a:lnTo>
                <a:lnTo>
                  <a:pt x="3142" y="1008"/>
                </a:lnTo>
                <a:lnTo>
                  <a:pt x="3116" y="1069"/>
                </a:lnTo>
                <a:lnTo>
                  <a:pt x="3090" y="1138"/>
                </a:lnTo>
                <a:lnTo>
                  <a:pt x="3058" y="1211"/>
                </a:lnTo>
                <a:lnTo>
                  <a:pt x="3024" y="1289"/>
                </a:lnTo>
                <a:lnTo>
                  <a:pt x="2989" y="1371"/>
                </a:lnTo>
                <a:lnTo>
                  <a:pt x="2952" y="1456"/>
                </a:lnTo>
                <a:lnTo>
                  <a:pt x="2911" y="1546"/>
                </a:lnTo>
                <a:lnTo>
                  <a:pt x="2868" y="1637"/>
                </a:lnTo>
                <a:lnTo>
                  <a:pt x="2823" y="1730"/>
                </a:lnTo>
                <a:lnTo>
                  <a:pt x="2777" y="1825"/>
                </a:lnTo>
                <a:lnTo>
                  <a:pt x="2728" y="1920"/>
                </a:lnTo>
                <a:lnTo>
                  <a:pt x="2680" y="2013"/>
                </a:lnTo>
                <a:lnTo>
                  <a:pt x="2628" y="2106"/>
                </a:lnTo>
                <a:lnTo>
                  <a:pt x="2576" y="2199"/>
                </a:lnTo>
                <a:lnTo>
                  <a:pt x="2522" y="2289"/>
                </a:lnTo>
                <a:lnTo>
                  <a:pt x="2466" y="2376"/>
                </a:lnTo>
                <a:lnTo>
                  <a:pt x="2410" y="2460"/>
                </a:lnTo>
                <a:lnTo>
                  <a:pt x="2352" y="2540"/>
                </a:lnTo>
                <a:lnTo>
                  <a:pt x="2294" y="2616"/>
                </a:lnTo>
                <a:lnTo>
                  <a:pt x="2237" y="2687"/>
                </a:lnTo>
                <a:lnTo>
                  <a:pt x="2177" y="2750"/>
                </a:lnTo>
                <a:lnTo>
                  <a:pt x="2119" y="2808"/>
                </a:lnTo>
                <a:lnTo>
                  <a:pt x="2060" y="2860"/>
                </a:lnTo>
                <a:lnTo>
                  <a:pt x="2006" y="2922"/>
                </a:lnTo>
                <a:lnTo>
                  <a:pt x="1961" y="2985"/>
                </a:lnTo>
                <a:lnTo>
                  <a:pt x="1924" y="3046"/>
                </a:lnTo>
                <a:lnTo>
                  <a:pt x="1892" y="3108"/>
                </a:lnTo>
                <a:lnTo>
                  <a:pt x="1866" y="3166"/>
                </a:lnTo>
                <a:lnTo>
                  <a:pt x="1847" y="3216"/>
                </a:lnTo>
                <a:lnTo>
                  <a:pt x="1833" y="3262"/>
                </a:lnTo>
                <a:lnTo>
                  <a:pt x="1821" y="3298"/>
                </a:lnTo>
                <a:lnTo>
                  <a:pt x="1834" y="3350"/>
                </a:lnTo>
                <a:lnTo>
                  <a:pt x="1842" y="3402"/>
                </a:lnTo>
                <a:lnTo>
                  <a:pt x="1846" y="3458"/>
                </a:lnTo>
                <a:lnTo>
                  <a:pt x="1846" y="5539"/>
                </a:lnTo>
                <a:lnTo>
                  <a:pt x="1842" y="5595"/>
                </a:lnTo>
                <a:lnTo>
                  <a:pt x="1834" y="5651"/>
                </a:lnTo>
                <a:lnTo>
                  <a:pt x="1963" y="5666"/>
                </a:lnTo>
                <a:lnTo>
                  <a:pt x="1965" y="5666"/>
                </a:lnTo>
                <a:lnTo>
                  <a:pt x="1972" y="5668"/>
                </a:lnTo>
                <a:lnTo>
                  <a:pt x="1991" y="5670"/>
                </a:lnTo>
                <a:lnTo>
                  <a:pt x="2021" y="5673"/>
                </a:lnTo>
                <a:lnTo>
                  <a:pt x="2062" y="5679"/>
                </a:lnTo>
                <a:lnTo>
                  <a:pt x="2112" y="5685"/>
                </a:lnTo>
                <a:lnTo>
                  <a:pt x="2171" y="5690"/>
                </a:lnTo>
                <a:lnTo>
                  <a:pt x="2240" y="5698"/>
                </a:lnTo>
                <a:lnTo>
                  <a:pt x="2317" y="5705"/>
                </a:lnTo>
                <a:lnTo>
                  <a:pt x="2401" y="5713"/>
                </a:lnTo>
                <a:lnTo>
                  <a:pt x="2492" y="5720"/>
                </a:lnTo>
                <a:lnTo>
                  <a:pt x="2589" y="5727"/>
                </a:lnTo>
                <a:lnTo>
                  <a:pt x="2689" y="5733"/>
                </a:lnTo>
                <a:lnTo>
                  <a:pt x="2797" y="5740"/>
                </a:lnTo>
                <a:lnTo>
                  <a:pt x="2909" y="5746"/>
                </a:lnTo>
                <a:lnTo>
                  <a:pt x="3023" y="5752"/>
                </a:lnTo>
                <a:lnTo>
                  <a:pt x="3140" y="5755"/>
                </a:lnTo>
                <a:lnTo>
                  <a:pt x="3261" y="5757"/>
                </a:lnTo>
                <a:lnTo>
                  <a:pt x="3382" y="5759"/>
                </a:lnTo>
                <a:lnTo>
                  <a:pt x="3505" y="5759"/>
                </a:lnTo>
                <a:lnTo>
                  <a:pt x="3630" y="5757"/>
                </a:lnTo>
                <a:lnTo>
                  <a:pt x="3646" y="5757"/>
                </a:lnTo>
                <a:lnTo>
                  <a:pt x="3788" y="5766"/>
                </a:lnTo>
                <a:lnTo>
                  <a:pt x="3924" y="5774"/>
                </a:lnTo>
                <a:lnTo>
                  <a:pt x="4051" y="5776"/>
                </a:lnTo>
                <a:lnTo>
                  <a:pt x="4172" y="5774"/>
                </a:lnTo>
                <a:lnTo>
                  <a:pt x="4285" y="5768"/>
                </a:lnTo>
                <a:lnTo>
                  <a:pt x="4391" y="5759"/>
                </a:lnTo>
                <a:lnTo>
                  <a:pt x="4490" y="5746"/>
                </a:lnTo>
                <a:lnTo>
                  <a:pt x="4579" y="5729"/>
                </a:lnTo>
                <a:lnTo>
                  <a:pt x="4684" y="5703"/>
                </a:lnTo>
                <a:lnTo>
                  <a:pt x="4779" y="5673"/>
                </a:lnTo>
                <a:lnTo>
                  <a:pt x="4864" y="5640"/>
                </a:lnTo>
                <a:lnTo>
                  <a:pt x="4939" y="5601"/>
                </a:lnTo>
                <a:lnTo>
                  <a:pt x="5006" y="5558"/>
                </a:lnTo>
                <a:lnTo>
                  <a:pt x="5062" y="5511"/>
                </a:lnTo>
                <a:lnTo>
                  <a:pt x="5108" y="5459"/>
                </a:lnTo>
                <a:lnTo>
                  <a:pt x="5146" y="5403"/>
                </a:lnTo>
                <a:lnTo>
                  <a:pt x="5170" y="5357"/>
                </a:lnTo>
                <a:lnTo>
                  <a:pt x="5185" y="5308"/>
                </a:lnTo>
                <a:lnTo>
                  <a:pt x="5194" y="5262"/>
                </a:lnTo>
                <a:lnTo>
                  <a:pt x="5198" y="5219"/>
                </a:lnTo>
                <a:lnTo>
                  <a:pt x="5198" y="5180"/>
                </a:lnTo>
                <a:lnTo>
                  <a:pt x="5194" y="5145"/>
                </a:lnTo>
                <a:lnTo>
                  <a:pt x="5190" y="5115"/>
                </a:lnTo>
                <a:lnTo>
                  <a:pt x="5187" y="5093"/>
                </a:lnTo>
                <a:lnTo>
                  <a:pt x="5183" y="5079"/>
                </a:lnTo>
                <a:lnTo>
                  <a:pt x="5181" y="5074"/>
                </a:lnTo>
                <a:lnTo>
                  <a:pt x="5172" y="5039"/>
                </a:lnTo>
                <a:lnTo>
                  <a:pt x="5172" y="5001"/>
                </a:lnTo>
                <a:lnTo>
                  <a:pt x="5177" y="4966"/>
                </a:lnTo>
                <a:lnTo>
                  <a:pt x="5192" y="4932"/>
                </a:lnTo>
                <a:lnTo>
                  <a:pt x="5213" y="4903"/>
                </a:lnTo>
                <a:lnTo>
                  <a:pt x="5241" y="4877"/>
                </a:lnTo>
                <a:lnTo>
                  <a:pt x="5306" y="4821"/>
                </a:lnTo>
                <a:lnTo>
                  <a:pt x="5364" y="4763"/>
                </a:lnTo>
                <a:lnTo>
                  <a:pt x="5408" y="4702"/>
                </a:lnTo>
                <a:lnTo>
                  <a:pt x="5442" y="4638"/>
                </a:lnTo>
                <a:lnTo>
                  <a:pt x="5466" y="4573"/>
                </a:lnTo>
                <a:lnTo>
                  <a:pt x="5479" y="4504"/>
                </a:lnTo>
                <a:lnTo>
                  <a:pt x="5481" y="4433"/>
                </a:lnTo>
                <a:lnTo>
                  <a:pt x="5475" y="4389"/>
                </a:lnTo>
                <a:lnTo>
                  <a:pt x="5468" y="4350"/>
                </a:lnTo>
                <a:lnTo>
                  <a:pt x="5458" y="4312"/>
                </a:lnTo>
                <a:lnTo>
                  <a:pt x="5449" y="4281"/>
                </a:lnTo>
                <a:lnTo>
                  <a:pt x="5438" y="4257"/>
                </a:lnTo>
                <a:lnTo>
                  <a:pt x="5431" y="4236"/>
                </a:lnTo>
                <a:lnTo>
                  <a:pt x="5423" y="4225"/>
                </a:lnTo>
                <a:lnTo>
                  <a:pt x="5421" y="4219"/>
                </a:lnTo>
                <a:lnTo>
                  <a:pt x="5404" y="4186"/>
                </a:lnTo>
                <a:lnTo>
                  <a:pt x="5397" y="4149"/>
                </a:lnTo>
                <a:lnTo>
                  <a:pt x="5397" y="4111"/>
                </a:lnTo>
                <a:lnTo>
                  <a:pt x="5406" y="4076"/>
                </a:lnTo>
                <a:lnTo>
                  <a:pt x="5421" y="4042"/>
                </a:lnTo>
                <a:lnTo>
                  <a:pt x="5444" y="4011"/>
                </a:lnTo>
                <a:lnTo>
                  <a:pt x="5505" y="3942"/>
                </a:lnTo>
                <a:lnTo>
                  <a:pt x="5550" y="3873"/>
                </a:lnTo>
                <a:lnTo>
                  <a:pt x="5583" y="3804"/>
                </a:lnTo>
                <a:lnTo>
                  <a:pt x="5600" y="3735"/>
                </a:lnTo>
                <a:lnTo>
                  <a:pt x="5604" y="3666"/>
                </a:lnTo>
                <a:lnTo>
                  <a:pt x="5600" y="3620"/>
                </a:lnTo>
                <a:lnTo>
                  <a:pt x="5591" y="3577"/>
                </a:lnTo>
                <a:lnTo>
                  <a:pt x="5576" y="3538"/>
                </a:lnTo>
                <a:lnTo>
                  <a:pt x="5559" y="3501"/>
                </a:lnTo>
                <a:lnTo>
                  <a:pt x="5540" y="3469"/>
                </a:lnTo>
                <a:lnTo>
                  <a:pt x="5522" y="3439"/>
                </a:lnTo>
                <a:lnTo>
                  <a:pt x="5503" y="3415"/>
                </a:lnTo>
                <a:lnTo>
                  <a:pt x="5488" y="3395"/>
                </a:lnTo>
                <a:lnTo>
                  <a:pt x="5475" y="3380"/>
                </a:lnTo>
                <a:lnTo>
                  <a:pt x="5466" y="3370"/>
                </a:lnTo>
                <a:lnTo>
                  <a:pt x="5462" y="3368"/>
                </a:lnTo>
                <a:lnTo>
                  <a:pt x="5434" y="3337"/>
                </a:lnTo>
                <a:lnTo>
                  <a:pt x="5416" y="3300"/>
                </a:lnTo>
                <a:lnTo>
                  <a:pt x="5404" y="3262"/>
                </a:lnTo>
                <a:lnTo>
                  <a:pt x="5404" y="3221"/>
                </a:lnTo>
                <a:lnTo>
                  <a:pt x="5414" y="3182"/>
                </a:lnTo>
                <a:lnTo>
                  <a:pt x="5432" y="3145"/>
                </a:lnTo>
                <a:lnTo>
                  <a:pt x="5438" y="3136"/>
                </a:lnTo>
                <a:lnTo>
                  <a:pt x="5447" y="3117"/>
                </a:lnTo>
                <a:lnTo>
                  <a:pt x="5458" y="3095"/>
                </a:lnTo>
                <a:lnTo>
                  <a:pt x="5470" y="3063"/>
                </a:lnTo>
                <a:lnTo>
                  <a:pt x="5481" y="3031"/>
                </a:lnTo>
                <a:lnTo>
                  <a:pt x="5490" y="2992"/>
                </a:lnTo>
                <a:lnTo>
                  <a:pt x="5496" y="2951"/>
                </a:lnTo>
                <a:lnTo>
                  <a:pt x="5498" y="2907"/>
                </a:lnTo>
                <a:lnTo>
                  <a:pt x="5494" y="2862"/>
                </a:lnTo>
                <a:lnTo>
                  <a:pt x="5481" y="2816"/>
                </a:lnTo>
                <a:lnTo>
                  <a:pt x="5460" y="2769"/>
                </a:lnTo>
                <a:lnTo>
                  <a:pt x="5431" y="2722"/>
                </a:lnTo>
                <a:lnTo>
                  <a:pt x="5388" y="2678"/>
                </a:lnTo>
                <a:lnTo>
                  <a:pt x="5343" y="2642"/>
                </a:lnTo>
                <a:lnTo>
                  <a:pt x="5291" y="2613"/>
                </a:lnTo>
                <a:lnTo>
                  <a:pt x="5231" y="2588"/>
                </a:lnTo>
                <a:lnTo>
                  <a:pt x="5166" y="2568"/>
                </a:lnTo>
                <a:lnTo>
                  <a:pt x="5095" y="2551"/>
                </a:lnTo>
                <a:lnTo>
                  <a:pt x="5019" y="2538"/>
                </a:lnTo>
                <a:lnTo>
                  <a:pt x="4939" y="2529"/>
                </a:lnTo>
                <a:lnTo>
                  <a:pt x="4857" y="2523"/>
                </a:lnTo>
                <a:lnTo>
                  <a:pt x="4773" y="2519"/>
                </a:lnTo>
                <a:lnTo>
                  <a:pt x="4687" y="2519"/>
                </a:lnTo>
                <a:lnTo>
                  <a:pt x="4600" y="2523"/>
                </a:lnTo>
                <a:lnTo>
                  <a:pt x="4514" y="2527"/>
                </a:lnTo>
                <a:lnTo>
                  <a:pt x="4429" y="2534"/>
                </a:lnTo>
                <a:lnTo>
                  <a:pt x="4347" y="2544"/>
                </a:lnTo>
                <a:lnTo>
                  <a:pt x="4265" y="2555"/>
                </a:lnTo>
                <a:lnTo>
                  <a:pt x="4188" y="2566"/>
                </a:lnTo>
                <a:lnTo>
                  <a:pt x="4114" y="2579"/>
                </a:lnTo>
                <a:lnTo>
                  <a:pt x="4047" y="2594"/>
                </a:lnTo>
                <a:lnTo>
                  <a:pt x="4038" y="2596"/>
                </a:lnTo>
                <a:lnTo>
                  <a:pt x="4030" y="2598"/>
                </a:lnTo>
                <a:lnTo>
                  <a:pt x="3922" y="2616"/>
                </a:lnTo>
                <a:lnTo>
                  <a:pt x="3807" y="2642"/>
                </a:lnTo>
                <a:lnTo>
                  <a:pt x="3769" y="2652"/>
                </a:lnTo>
                <a:lnTo>
                  <a:pt x="3730" y="2657"/>
                </a:lnTo>
                <a:lnTo>
                  <a:pt x="3689" y="2659"/>
                </a:lnTo>
                <a:lnTo>
                  <a:pt x="3648" y="2654"/>
                </a:lnTo>
                <a:lnTo>
                  <a:pt x="3605" y="2641"/>
                </a:lnTo>
                <a:lnTo>
                  <a:pt x="3566" y="2620"/>
                </a:lnTo>
                <a:lnTo>
                  <a:pt x="3527" y="2592"/>
                </a:lnTo>
                <a:lnTo>
                  <a:pt x="3496" y="2559"/>
                </a:lnTo>
                <a:lnTo>
                  <a:pt x="3470" y="2521"/>
                </a:lnTo>
                <a:lnTo>
                  <a:pt x="3449" y="2477"/>
                </a:lnTo>
                <a:lnTo>
                  <a:pt x="3432" y="2428"/>
                </a:lnTo>
                <a:lnTo>
                  <a:pt x="3421" y="2372"/>
                </a:lnTo>
                <a:lnTo>
                  <a:pt x="3414" y="2311"/>
                </a:lnTo>
                <a:lnTo>
                  <a:pt x="3414" y="2244"/>
                </a:lnTo>
                <a:lnTo>
                  <a:pt x="3417" y="2169"/>
                </a:lnTo>
                <a:lnTo>
                  <a:pt x="3427" y="2088"/>
                </a:lnTo>
                <a:lnTo>
                  <a:pt x="3442" y="2000"/>
                </a:lnTo>
                <a:lnTo>
                  <a:pt x="3460" y="1903"/>
                </a:lnTo>
                <a:lnTo>
                  <a:pt x="3484" y="1801"/>
                </a:lnTo>
                <a:lnTo>
                  <a:pt x="3514" y="1691"/>
                </a:lnTo>
                <a:lnTo>
                  <a:pt x="3550" y="1572"/>
                </a:lnTo>
                <a:lnTo>
                  <a:pt x="3591" y="1447"/>
                </a:lnTo>
                <a:lnTo>
                  <a:pt x="3626" y="1332"/>
                </a:lnTo>
                <a:lnTo>
                  <a:pt x="3654" y="1224"/>
                </a:lnTo>
                <a:lnTo>
                  <a:pt x="3676" y="1121"/>
                </a:lnTo>
                <a:lnTo>
                  <a:pt x="3691" y="1023"/>
                </a:lnTo>
                <a:lnTo>
                  <a:pt x="3699" y="931"/>
                </a:lnTo>
                <a:lnTo>
                  <a:pt x="3700" y="846"/>
                </a:lnTo>
                <a:lnTo>
                  <a:pt x="3695" y="768"/>
                </a:lnTo>
                <a:lnTo>
                  <a:pt x="3682" y="695"/>
                </a:lnTo>
                <a:lnTo>
                  <a:pt x="3663" y="628"/>
                </a:lnTo>
                <a:lnTo>
                  <a:pt x="3639" y="568"/>
                </a:lnTo>
                <a:lnTo>
                  <a:pt x="3605" y="516"/>
                </a:lnTo>
                <a:lnTo>
                  <a:pt x="3570" y="473"/>
                </a:lnTo>
                <a:lnTo>
                  <a:pt x="3533" y="440"/>
                </a:lnTo>
                <a:lnTo>
                  <a:pt x="3492" y="412"/>
                </a:lnTo>
                <a:lnTo>
                  <a:pt x="3451" y="390"/>
                </a:lnTo>
                <a:lnTo>
                  <a:pt x="3410" y="373"/>
                </a:lnTo>
                <a:lnTo>
                  <a:pt x="3369" y="360"/>
                </a:lnTo>
                <a:lnTo>
                  <a:pt x="3332" y="352"/>
                </a:lnTo>
                <a:lnTo>
                  <a:pt x="3298" y="347"/>
                </a:lnTo>
                <a:lnTo>
                  <a:pt x="3268" y="345"/>
                </a:lnTo>
                <a:lnTo>
                  <a:pt x="3244" y="343"/>
                </a:lnTo>
                <a:close/>
                <a:moveTo>
                  <a:pt x="3237" y="0"/>
                </a:moveTo>
                <a:lnTo>
                  <a:pt x="3263" y="0"/>
                </a:lnTo>
                <a:lnTo>
                  <a:pt x="3298" y="2"/>
                </a:lnTo>
                <a:lnTo>
                  <a:pt x="3339" y="6"/>
                </a:lnTo>
                <a:lnTo>
                  <a:pt x="3386" y="13"/>
                </a:lnTo>
                <a:lnTo>
                  <a:pt x="3436" y="25"/>
                </a:lnTo>
                <a:lnTo>
                  <a:pt x="3492" y="40"/>
                </a:lnTo>
                <a:lnTo>
                  <a:pt x="3548" y="58"/>
                </a:lnTo>
                <a:lnTo>
                  <a:pt x="3607" y="84"/>
                </a:lnTo>
                <a:lnTo>
                  <a:pt x="3667" y="116"/>
                </a:lnTo>
                <a:lnTo>
                  <a:pt x="3725" y="153"/>
                </a:lnTo>
                <a:lnTo>
                  <a:pt x="3782" y="200"/>
                </a:lnTo>
                <a:lnTo>
                  <a:pt x="3836" y="254"/>
                </a:lnTo>
                <a:lnTo>
                  <a:pt x="3889" y="317"/>
                </a:lnTo>
                <a:lnTo>
                  <a:pt x="3935" y="390"/>
                </a:lnTo>
                <a:lnTo>
                  <a:pt x="3972" y="468"/>
                </a:lnTo>
                <a:lnTo>
                  <a:pt x="4004" y="552"/>
                </a:lnTo>
                <a:lnTo>
                  <a:pt x="4026" y="641"/>
                </a:lnTo>
                <a:lnTo>
                  <a:pt x="4041" y="736"/>
                </a:lnTo>
                <a:lnTo>
                  <a:pt x="4047" y="836"/>
                </a:lnTo>
                <a:lnTo>
                  <a:pt x="4047" y="944"/>
                </a:lnTo>
                <a:lnTo>
                  <a:pt x="4038" y="1056"/>
                </a:lnTo>
                <a:lnTo>
                  <a:pt x="4019" y="1173"/>
                </a:lnTo>
                <a:lnTo>
                  <a:pt x="3995" y="1296"/>
                </a:lnTo>
                <a:lnTo>
                  <a:pt x="3961" y="1425"/>
                </a:lnTo>
                <a:lnTo>
                  <a:pt x="3920" y="1557"/>
                </a:lnTo>
                <a:lnTo>
                  <a:pt x="3889" y="1659"/>
                </a:lnTo>
                <a:lnTo>
                  <a:pt x="3861" y="1752"/>
                </a:lnTo>
                <a:lnTo>
                  <a:pt x="3836" y="1836"/>
                </a:lnTo>
                <a:lnTo>
                  <a:pt x="3818" y="1913"/>
                </a:lnTo>
                <a:lnTo>
                  <a:pt x="3801" y="1981"/>
                </a:lnTo>
                <a:lnTo>
                  <a:pt x="3788" y="2043"/>
                </a:lnTo>
                <a:lnTo>
                  <a:pt x="3777" y="2097"/>
                </a:lnTo>
                <a:lnTo>
                  <a:pt x="3769" y="2145"/>
                </a:lnTo>
                <a:lnTo>
                  <a:pt x="3766" y="2188"/>
                </a:lnTo>
                <a:lnTo>
                  <a:pt x="3762" y="2223"/>
                </a:lnTo>
                <a:lnTo>
                  <a:pt x="3760" y="2255"/>
                </a:lnTo>
                <a:lnTo>
                  <a:pt x="3760" y="2281"/>
                </a:lnTo>
                <a:lnTo>
                  <a:pt x="3760" y="2302"/>
                </a:lnTo>
                <a:lnTo>
                  <a:pt x="3862" y="2279"/>
                </a:lnTo>
                <a:lnTo>
                  <a:pt x="3961" y="2261"/>
                </a:lnTo>
                <a:lnTo>
                  <a:pt x="3963" y="2261"/>
                </a:lnTo>
                <a:lnTo>
                  <a:pt x="3972" y="2259"/>
                </a:lnTo>
                <a:lnTo>
                  <a:pt x="3991" y="2255"/>
                </a:lnTo>
                <a:lnTo>
                  <a:pt x="4019" y="2250"/>
                </a:lnTo>
                <a:lnTo>
                  <a:pt x="4056" y="2242"/>
                </a:lnTo>
                <a:lnTo>
                  <a:pt x="4103" y="2235"/>
                </a:lnTo>
                <a:lnTo>
                  <a:pt x="4157" y="2225"/>
                </a:lnTo>
                <a:lnTo>
                  <a:pt x="4216" y="2216"/>
                </a:lnTo>
                <a:lnTo>
                  <a:pt x="4283" y="2207"/>
                </a:lnTo>
                <a:lnTo>
                  <a:pt x="4354" y="2199"/>
                </a:lnTo>
                <a:lnTo>
                  <a:pt x="4430" y="2192"/>
                </a:lnTo>
                <a:lnTo>
                  <a:pt x="4511" y="2184"/>
                </a:lnTo>
                <a:lnTo>
                  <a:pt x="4593" y="2181"/>
                </a:lnTo>
                <a:lnTo>
                  <a:pt x="4732" y="2177"/>
                </a:lnTo>
                <a:lnTo>
                  <a:pt x="4864" y="2179"/>
                </a:lnTo>
                <a:lnTo>
                  <a:pt x="4987" y="2188"/>
                </a:lnTo>
                <a:lnTo>
                  <a:pt x="5103" y="2203"/>
                </a:lnTo>
                <a:lnTo>
                  <a:pt x="5211" y="2225"/>
                </a:lnTo>
                <a:lnTo>
                  <a:pt x="5309" y="2253"/>
                </a:lnTo>
                <a:lnTo>
                  <a:pt x="5401" y="2287"/>
                </a:lnTo>
                <a:lnTo>
                  <a:pt x="5483" y="2326"/>
                </a:lnTo>
                <a:lnTo>
                  <a:pt x="5555" y="2372"/>
                </a:lnTo>
                <a:lnTo>
                  <a:pt x="5621" y="2426"/>
                </a:lnTo>
                <a:lnTo>
                  <a:pt x="5680" y="2486"/>
                </a:lnTo>
                <a:lnTo>
                  <a:pt x="5729" y="2547"/>
                </a:lnTo>
                <a:lnTo>
                  <a:pt x="5768" y="2611"/>
                </a:lnTo>
                <a:lnTo>
                  <a:pt x="5797" y="2674"/>
                </a:lnTo>
                <a:lnTo>
                  <a:pt x="5820" y="2739"/>
                </a:lnTo>
                <a:lnTo>
                  <a:pt x="5833" y="2804"/>
                </a:lnTo>
                <a:lnTo>
                  <a:pt x="5840" y="2868"/>
                </a:lnTo>
                <a:lnTo>
                  <a:pt x="5842" y="2931"/>
                </a:lnTo>
                <a:lnTo>
                  <a:pt x="5838" y="2992"/>
                </a:lnTo>
                <a:lnTo>
                  <a:pt x="5831" y="3052"/>
                </a:lnTo>
                <a:lnTo>
                  <a:pt x="5818" y="3110"/>
                </a:lnTo>
                <a:lnTo>
                  <a:pt x="5801" y="3164"/>
                </a:lnTo>
                <a:lnTo>
                  <a:pt x="5784" y="3212"/>
                </a:lnTo>
                <a:lnTo>
                  <a:pt x="5816" y="3257"/>
                </a:lnTo>
                <a:lnTo>
                  <a:pt x="5848" y="3307"/>
                </a:lnTo>
                <a:lnTo>
                  <a:pt x="5878" y="3365"/>
                </a:lnTo>
                <a:lnTo>
                  <a:pt x="5904" y="3428"/>
                </a:lnTo>
                <a:lnTo>
                  <a:pt x="5926" y="3497"/>
                </a:lnTo>
                <a:lnTo>
                  <a:pt x="5943" y="3573"/>
                </a:lnTo>
                <a:lnTo>
                  <a:pt x="5950" y="3653"/>
                </a:lnTo>
                <a:lnTo>
                  <a:pt x="5948" y="3741"/>
                </a:lnTo>
                <a:lnTo>
                  <a:pt x="5935" y="3828"/>
                </a:lnTo>
                <a:lnTo>
                  <a:pt x="5911" y="3914"/>
                </a:lnTo>
                <a:lnTo>
                  <a:pt x="5876" y="3998"/>
                </a:lnTo>
                <a:lnTo>
                  <a:pt x="5829" y="4080"/>
                </a:lnTo>
                <a:lnTo>
                  <a:pt x="5771" y="4162"/>
                </a:lnTo>
                <a:lnTo>
                  <a:pt x="5790" y="4214"/>
                </a:lnTo>
                <a:lnTo>
                  <a:pt x="5805" y="4275"/>
                </a:lnTo>
                <a:lnTo>
                  <a:pt x="5818" y="4344"/>
                </a:lnTo>
                <a:lnTo>
                  <a:pt x="5825" y="4419"/>
                </a:lnTo>
                <a:lnTo>
                  <a:pt x="5825" y="4474"/>
                </a:lnTo>
                <a:lnTo>
                  <a:pt x="5822" y="4534"/>
                </a:lnTo>
                <a:lnTo>
                  <a:pt x="5814" y="4597"/>
                </a:lnTo>
                <a:lnTo>
                  <a:pt x="5799" y="4664"/>
                </a:lnTo>
                <a:lnTo>
                  <a:pt x="5779" y="4731"/>
                </a:lnTo>
                <a:lnTo>
                  <a:pt x="5749" y="4802"/>
                </a:lnTo>
                <a:lnTo>
                  <a:pt x="5712" y="4871"/>
                </a:lnTo>
                <a:lnTo>
                  <a:pt x="5663" y="4942"/>
                </a:lnTo>
                <a:lnTo>
                  <a:pt x="5604" y="5012"/>
                </a:lnTo>
                <a:lnTo>
                  <a:pt x="5535" y="5083"/>
                </a:lnTo>
                <a:lnTo>
                  <a:pt x="5540" y="5137"/>
                </a:lnTo>
                <a:lnTo>
                  <a:pt x="5542" y="5199"/>
                </a:lnTo>
                <a:lnTo>
                  <a:pt x="5540" y="5266"/>
                </a:lnTo>
                <a:lnTo>
                  <a:pt x="5529" y="5338"/>
                </a:lnTo>
                <a:lnTo>
                  <a:pt x="5512" y="5415"/>
                </a:lnTo>
                <a:lnTo>
                  <a:pt x="5485" y="5493"/>
                </a:lnTo>
                <a:lnTo>
                  <a:pt x="5447" y="5573"/>
                </a:lnTo>
                <a:lnTo>
                  <a:pt x="5403" y="5644"/>
                </a:lnTo>
                <a:lnTo>
                  <a:pt x="5350" y="5711"/>
                </a:lnTo>
                <a:lnTo>
                  <a:pt x="5289" y="5772"/>
                </a:lnTo>
                <a:lnTo>
                  <a:pt x="5222" y="5828"/>
                </a:lnTo>
                <a:lnTo>
                  <a:pt x="5146" y="5880"/>
                </a:lnTo>
                <a:lnTo>
                  <a:pt x="5062" y="5928"/>
                </a:lnTo>
                <a:lnTo>
                  <a:pt x="4971" y="5969"/>
                </a:lnTo>
                <a:lnTo>
                  <a:pt x="4872" y="6007"/>
                </a:lnTo>
                <a:lnTo>
                  <a:pt x="4766" y="6040"/>
                </a:lnTo>
                <a:lnTo>
                  <a:pt x="4652" y="6068"/>
                </a:lnTo>
                <a:lnTo>
                  <a:pt x="4548" y="6087"/>
                </a:lnTo>
                <a:lnTo>
                  <a:pt x="4436" y="6102"/>
                </a:lnTo>
                <a:lnTo>
                  <a:pt x="4317" y="6113"/>
                </a:lnTo>
                <a:lnTo>
                  <a:pt x="4190" y="6118"/>
                </a:lnTo>
                <a:lnTo>
                  <a:pt x="4056" y="6120"/>
                </a:lnTo>
                <a:lnTo>
                  <a:pt x="3920" y="6118"/>
                </a:lnTo>
                <a:lnTo>
                  <a:pt x="3777" y="6113"/>
                </a:lnTo>
                <a:lnTo>
                  <a:pt x="3628" y="6103"/>
                </a:lnTo>
                <a:lnTo>
                  <a:pt x="3496" y="6105"/>
                </a:lnTo>
                <a:lnTo>
                  <a:pt x="3363" y="6105"/>
                </a:lnTo>
                <a:lnTo>
                  <a:pt x="3233" y="6103"/>
                </a:lnTo>
                <a:lnTo>
                  <a:pt x="3106" y="6100"/>
                </a:lnTo>
                <a:lnTo>
                  <a:pt x="2982" y="6096"/>
                </a:lnTo>
                <a:lnTo>
                  <a:pt x="2861" y="6090"/>
                </a:lnTo>
                <a:lnTo>
                  <a:pt x="2745" y="6083"/>
                </a:lnTo>
                <a:lnTo>
                  <a:pt x="2633" y="6076"/>
                </a:lnTo>
                <a:lnTo>
                  <a:pt x="2527" y="6068"/>
                </a:lnTo>
                <a:lnTo>
                  <a:pt x="2427" y="6061"/>
                </a:lnTo>
                <a:lnTo>
                  <a:pt x="2333" y="6053"/>
                </a:lnTo>
                <a:lnTo>
                  <a:pt x="2250" y="6046"/>
                </a:lnTo>
                <a:lnTo>
                  <a:pt x="2171" y="6038"/>
                </a:lnTo>
                <a:lnTo>
                  <a:pt x="2104" y="6031"/>
                </a:lnTo>
                <a:lnTo>
                  <a:pt x="2047" y="6025"/>
                </a:lnTo>
                <a:lnTo>
                  <a:pt x="1998" y="6020"/>
                </a:lnTo>
                <a:lnTo>
                  <a:pt x="1961" y="6014"/>
                </a:lnTo>
                <a:lnTo>
                  <a:pt x="1935" y="6012"/>
                </a:lnTo>
                <a:lnTo>
                  <a:pt x="1920" y="6010"/>
                </a:lnTo>
                <a:lnTo>
                  <a:pt x="1620" y="5973"/>
                </a:lnTo>
                <a:lnTo>
                  <a:pt x="1566" y="6007"/>
                </a:lnTo>
                <a:lnTo>
                  <a:pt x="1507" y="6035"/>
                </a:lnTo>
                <a:lnTo>
                  <a:pt x="1445" y="6055"/>
                </a:lnTo>
                <a:lnTo>
                  <a:pt x="1380" y="6066"/>
                </a:lnTo>
                <a:lnTo>
                  <a:pt x="1313" y="6072"/>
                </a:lnTo>
                <a:lnTo>
                  <a:pt x="533" y="6072"/>
                </a:lnTo>
                <a:lnTo>
                  <a:pt x="453" y="6066"/>
                </a:lnTo>
                <a:lnTo>
                  <a:pt x="378" y="6049"/>
                </a:lnTo>
                <a:lnTo>
                  <a:pt x="307" y="6022"/>
                </a:lnTo>
                <a:lnTo>
                  <a:pt x="242" y="5986"/>
                </a:lnTo>
                <a:lnTo>
                  <a:pt x="183" y="5942"/>
                </a:lnTo>
                <a:lnTo>
                  <a:pt x="130" y="5888"/>
                </a:lnTo>
                <a:lnTo>
                  <a:pt x="86" y="5828"/>
                </a:lnTo>
                <a:lnTo>
                  <a:pt x="48" y="5763"/>
                </a:lnTo>
                <a:lnTo>
                  <a:pt x="22" y="5692"/>
                </a:lnTo>
                <a:lnTo>
                  <a:pt x="6" y="5618"/>
                </a:lnTo>
                <a:lnTo>
                  <a:pt x="0" y="5539"/>
                </a:lnTo>
                <a:lnTo>
                  <a:pt x="0" y="3458"/>
                </a:lnTo>
                <a:lnTo>
                  <a:pt x="6" y="3380"/>
                </a:lnTo>
                <a:lnTo>
                  <a:pt x="22" y="3305"/>
                </a:lnTo>
                <a:lnTo>
                  <a:pt x="48" y="3234"/>
                </a:lnTo>
                <a:lnTo>
                  <a:pt x="86" y="3169"/>
                </a:lnTo>
                <a:lnTo>
                  <a:pt x="130" y="3110"/>
                </a:lnTo>
                <a:lnTo>
                  <a:pt x="183" y="3058"/>
                </a:lnTo>
                <a:lnTo>
                  <a:pt x="242" y="3013"/>
                </a:lnTo>
                <a:lnTo>
                  <a:pt x="307" y="2976"/>
                </a:lnTo>
                <a:lnTo>
                  <a:pt x="378" y="2950"/>
                </a:lnTo>
                <a:lnTo>
                  <a:pt x="453" y="2933"/>
                </a:lnTo>
                <a:lnTo>
                  <a:pt x="533" y="2925"/>
                </a:lnTo>
                <a:lnTo>
                  <a:pt x="1313" y="2925"/>
                </a:lnTo>
                <a:lnTo>
                  <a:pt x="1380" y="2931"/>
                </a:lnTo>
                <a:lnTo>
                  <a:pt x="1445" y="2942"/>
                </a:lnTo>
                <a:lnTo>
                  <a:pt x="1508" y="2963"/>
                </a:lnTo>
                <a:lnTo>
                  <a:pt x="1566" y="2991"/>
                </a:lnTo>
                <a:lnTo>
                  <a:pt x="1602" y="2918"/>
                </a:lnTo>
                <a:lnTo>
                  <a:pt x="1644" y="2843"/>
                </a:lnTo>
                <a:lnTo>
                  <a:pt x="1693" y="2765"/>
                </a:lnTo>
                <a:lnTo>
                  <a:pt x="1751" y="2689"/>
                </a:lnTo>
                <a:lnTo>
                  <a:pt x="1818" y="2614"/>
                </a:lnTo>
                <a:lnTo>
                  <a:pt x="1823" y="2607"/>
                </a:lnTo>
                <a:lnTo>
                  <a:pt x="1831" y="2601"/>
                </a:lnTo>
                <a:lnTo>
                  <a:pt x="1838" y="2596"/>
                </a:lnTo>
                <a:lnTo>
                  <a:pt x="1898" y="2544"/>
                </a:lnTo>
                <a:lnTo>
                  <a:pt x="1959" y="2480"/>
                </a:lnTo>
                <a:lnTo>
                  <a:pt x="2022" y="2408"/>
                </a:lnTo>
                <a:lnTo>
                  <a:pt x="2084" y="2326"/>
                </a:lnTo>
                <a:lnTo>
                  <a:pt x="2145" y="2236"/>
                </a:lnTo>
                <a:lnTo>
                  <a:pt x="2209" y="2142"/>
                </a:lnTo>
                <a:lnTo>
                  <a:pt x="2268" y="2039"/>
                </a:lnTo>
                <a:lnTo>
                  <a:pt x="2330" y="1933"/>
                </a:lnTo>
                <a:lnTo>
                  <a:pt x="2389" y="1825"/>
                </a:lnTo>
                <a:lnTo>
                  <a:pt x="2447" y="1713"/>
                </a:lnTo>
                <a:lnTo>
                  <a:pt x="2503" y="1602"/>
                </a:lnTo>
                <a:lnTo>
                  <a:pt x="2557" y="1490"/>
                </a:lnTo>
                <a:lnTo>
                  <a:pt x="2607" y="1378"/>
                </a:lnTo>
                <a:lnTo>
                  <a:pt x="2658" y="1268"/>
                </a:lnTo>
                <a:lnTo>
                  <a:pt x="2704" y="1164"/>
                </a:lnTo>
                <a:lnTo>
                  <a:pt x="2747" y="1062"/>
                </a:lnTo>
                <a:lnTo>
                  <a:pt x="2786" y="967"/>
                </a:lnTo>
                <a:lnTo>
                  <a:pt x="2821" y="877"/>
                </a:lnTo>
                <a:lnTo>
                  <a:pt x="2853" y="795"/>
                </a:lnTo>
                <a:lnTo>
                  <a:pt x="2881" y="723"/>
                </a:lnTo>
                <a:lnTo>
                  <a:pt x="2877" y="682"/>
                </a:lnTo>
                <a:lnTo>
                  <a:pt x="2872" y="632"/>
                </a:lnTo>
                <a:lnTo>
                  <a:pt x="2870" y="578"/>
                </a:lnTo>
                <a:lnTo>
                  <a:pt x="2870" y="520"/>
                </a:lnTo>
                <a:lnTo>
                  <a:pt x="2872" y="458"/>
                </a:lnTo>
                <a:lnTo>
                  <a:pt x="2879" y="395"/>
                </a:lnTo>
                <a:lnTo>
                  <a:pt x="2888" y="334"/>
                </a:lnTo>
                <a:lnTo>
                  <a:pt x="2905" y="272"/>
                </a:lnTo>
                <a:lnTo>
                  <a:pt x="2926" y="215"/>
                </a:lnTo>
                <a:lnTo>
                  <a:pt x="2954" y="161"/>
                </a:lnTo>
                <a:lnTo>
                  <a:pt x="2989" y="112"/>
                </a:lnTo>
                <a:lnTo>
                  <a:pt x="3030" y="73"/>
                </a:lnTo>
                <a:lnTo>
                  <a:pt x="3075" y="41"/>
                </a:lnTo>
                <a:lnTo>
                  <a:pt x="3125" y="19"/>
                </a:lnTo>
                <a:lnTo>
                  <a:pt x="3179" y="4"/>
                </a:lnTo>
                <a:lnTo>
                  <a:pt x="32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91">
            <a:extLst>
              <a:ext uri="{FF2B5EF4-FFF2-40B4-BE49-F238E27FC236}">
                <a16:creationId xmlns:a16="http://schemas.microsoft.com/office/drawing/2014/main" id="{EF6E8AF2-38A3-4F48-B923-5E5D67B4C127}"/>
              </a:ext>
            </a:extLst>
          </p:cNvPr>
          <p:cNvSpPr/>
          <p:nvPr/>
        </p:nvSpPr>
        <p:spPr>
          <a:xfrm>
            <a:off x="402490" y="2630128"/>
            <a:ext cx="30797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>
                <a:solidFill>
                  <a:schemeClr val="bg2">
                    <a:lumMod val="50000"/>
                  </a:schemeClr>
                </a:solidFill>
              </a:rPr>
              <a:t>Actividades para la gestión del riesgo de la seguridad de la información: </a:t>
            </a:r>
            <a:endParaRPr lang="en-IN" sz="20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CustomShape 7">
            <a:extLst>
              <a:ext uri="{FF2B5EF4-FFF2-40B4-BE49-F238E27FC236}">
                <a16:creationId xmlns:a16="http://schemas.microsoft.com/office/drawing/2014/main" id="{E5859A5D-0148-4B0B-997D-95CA425BC31B}"/>
              </a:ext>
            </a:extLst>
          </p:cNvPr>
          <p:cNvSpPr/>
          <p:nvPr/>
        </p:nvSpPr>
        <p:spPr>
          <a:xfrm>
            <a:off x="233280" y="209880"/>
            <a:ext cx="960768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strike="noStrike" spc="-1" dirty="0">
                <a:solidFill>
                  <a:srgbClr val="FFFFFF"/>
                </a:solidFill>
                <a:latin typeface="Arial Black"/>
              </a:rPr>
              <a:t>Guía para Gestión de Riesgo</a:t>
            </a:r>
            <a:endParaRPr lang="es-EC" sz="2800" b="0" strike="noStrike" spc="-1" dirty="0">
              <a:latin typeface="Arial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943" y="1302947"/>
            <a:ext cx="6897705" cy="437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695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8">
            <a:extLst>
              <a:ext uri="{FF2B5EF4-FFF2-40B4-BE49-F238E27FC236}">
                <a16:creationId xmlns:a16="http://schemas.microsoft.com/office/drawing/2014/main" id="{A2875E4D-21E5-4903-89BE-D74A8BFEB850}"/>
              </a:ext>
            </a:extLst>
          </p:cNvPr>
          <p:cNvGrpSpPr/>
          <p:nvPr/>
        </p:nvGrpSpPr>
        <p:grpSpPr>
          <a:xfrm>
            <a:off x="5602859" y="2807368"/>
            <a:ext cx="296518" cy="225864"/>
            <a:chOff x="9218613" y="1665288"/>
            <a:chExt cx="4910138" cy="3740150"/>
          </a:xfrm>
          <a:solidFill>
            <a:schemeClr val="bg1"/>
          </a:solidFill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0844C77-E0F7-4345-907C-4C54FE9B1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8613" y="1665288"/>
              <a:ext cx="4910138" cy="3740150"/>
            </a:xfrm>
            <a:custGeom>
              <a:avLst/>
              <a:gdLst>
                <a:gd name="T0" fmla="*/ 691 w 6186"/>
                <a:gd name="T1" fmla="*/ 353 h 4712"/>
                <a:gd name="T2" fmla="*/ 569 w 6186"/>
                <a:gd name="T3" fmla="*/ 395 h 4712"/>
                <a:gd name="T4" fmla="*/ 465 w 6186"/>
                <a:gd name="T5" fmla="*/ 470 h 4712"/>
                <a:gd name="T6" fmla="*/ 392 w 6186"/>
                <a:gd name="T7" fmla="*/ 571 h 4712"/>
                <a:gd name="T8" fmla="*/ 351 w 6186"/>
                <a:gd name="T9" fmla="*/ 693 h 4712"/>
                <a:gd name="T10" fmla="*/ 345 w 6186"/>
                <a:gd name="T11" fmla="*/ 3955 h 4712"/>
                <a:gd name="T12" fmla="*/ 366 w 6186"/>
                <a:gd name="T13" fmla="*/ 4085 h 4712"/>
                <a:gd name="T14" fmla="*/ 426 w 6186"/>
                <a:gd name="T15" fmla="*/ 4199 h 4712"/>
                <a:gd name="T16" fmla="*/ 514 w 6186"/>
                <a:gd name="T17" fmla="*/ 4288 h 4712"/>
                <a:gd name="T18" fmla="*/ 627 w 6186"/>
                <a:gd name="T19" fmla="*/ 4346 h 4712"/>
                <a:gd name="T20" fmla="*/ 756 w 6186"/>
                <a:gd name="T21" fmla="*/ 4367 h 4712"/>
                <a:gd name="T22" fmla="*/ 5498 w 6186"/>
                <a:gd name="T23" fmla="*/ 4361 h 4712"/>
                <a:gd name="T24" fmla="*/ 5620 w 6186"/>
                <a:gd name="T25" fmla="*/ 4321 h 4712"/>
                <a:gd name="T26" fmla="*/ 5721 w 6186"/>
                <a:gd name="T27" fmla="*/ 4246 h 4712"/>
                <a:gd name="T28" fmla="*/ 5796 w 6186"/>
                <a:gd name="T29" fmla="*/ 4145 h 4712"/>
                <a:gd name="T30" fmla="*/ 5837 w 6186"/>
                <a:gd name="T31" fmla="*/ 4023 h 4712"/>
                <a:gd name="T32" fmla="*/ 5841 w 6186"/>
                <a:gd name="T33" fmla="*/ 3955 h 4712"/>
                <a:gd name="T34" fmla="*/ 5835 w 6186"/>
                <a:gd name="T35" fmla="*/ 693 h 4712"/>
                <a:gd name="T36" fmla="*/ 5794 w 6186"/>
                <a:gd name="T37" fmla="*/ 571 h 4712"/>
                <a:gd name="T38" fmla="*/ 5721 w 6186"/>
                <a:gd name="T39" fmla="*/ 470 h 4712"/>
                <a:gd name="T40" fmla="*/ 5618 w 6186"/>
                <a:gd name="T41" fmla="*/ 395 h 4712"/>
                <a:gd name="T42" fmla="*/ 5496 w 6186"/>
                <a:gd name="T43" fmla="*/ 353 h 4712"/>
                <a:gd name="T44" fmla="*/ 756 w 6186"/>
                <a:gd name="T45" fmla="*/ 348 h 4712"/>
                <a:gd name="T46" fmla="*/ 5430 w 6186"/>
                <a:gd name="T47" fmla="*/ 0 h 4712"/>
                <a:gd name="T48" fmla="*/ 5618 w 6186"/>
                <a:gd name="T49" fmla="*/ 25 h 4712"/>
                <a:gd name="T50" fmla="*/ 5787 w 6186"/>
                <a:gd name="T51" fmla="*/ 90 h 4712"/>
                <a:gd name="T52" fmla="*/ 5933 w 6186"/>
                <a:gd name="T53" fmla="*/ 194 h 4712"/>
                <a:gd name="T54" fmla="*/ 6051 w 6186"/>
                <a:gd name="T55" fmla="*/ 327 h 4712"/>
                <a:gd name="T56" fmla="*/ 6136 w 6186"/>
                <a:gd name="T57" fmla="*/ 487 h 4712"/>
                <a:gd name="T58" fmla="*/ 6181 w 6186"/>
                <a:gd name="T59" fmla="*/ 665 h 4712"/>
                <a:gd name="T60" fmla="*/ 6186 w 6186"/>
                <a:gd name="T61" fmla="*/ 3955 h 4712"/>
                <a:gd name="T62" fmla="*/ 6164 w 6186"/>
                <a:gd name="T63" fmla="*/ 4143 h 4712"/>
                <a:gd name="T64" fmla="*/ 6098 w 6186"/>
                <a:gd name="T65" fmla="*/ 4312 h 4712"/>
                <a:gd name="T66" fmla="*/ 5995 w 6186"/>
                <a:gd name="T67" fmla="*/ 4459 h 4712"/>
                <a:gd name="T68" fmla="*/ 5862 w 6186"/>
                <a:gd name="T69" fmla="*/ 4577 h 4712"/>
                <a:gd name="T70" fmla="*/ 5702 w 6186"/>
                <a:gd name="T71" fmla="*/ 4661 h 4712"/>
                <a:gd name="T72" fmla="*/ 5524 w 6186"/>
                <a:gd name="T73" fmla="*/ 4706 h 4712"/>
                <a:gd name="T74" fmla="*/ 756 w 6186"/>
                <a:gd name="T75" fmla="*/ 4712 h 4712"/>
                <a:gd name="T76" fmla="*/ 570 w 6186"/>
                <a:gd name="T77" fmla="*/ 4690 h 4712"/>
                <a:gd name="T78" fmla="*/ 402 w 6186"/>
                <a:gd name="T79" fmla="*/ 4624 h 4712"/>
                <a:gd name="T80" fmla="*/ 255 w 6186"/>
                <a:gd name="T81" fmla="*/ 4522 h 4712"/>
                <a:gd name="T82" fmla="*/ 135 w 6186"/>
                <a:gd name="T83" fmla="*/ 4389 h 4712"/>
                <a:gd name="T84" fmla="*/ 51 w 6186"/>
                <a:gd name="T85" fmla="*/ 4229 h 4712"/>
                <a:gd name="T86" fmla="*/ 6 w 6186"/>
                <a:gd name="T87" fmla="*/ 4051 h 4712"/>
                <a:gd name="T88" fmla="*/ 0 w 6186"/>
                <a:gd name="T89" fmla="*/ 759 h 4712"/>
                <a:gd name="T90" fmla="*/ 23 w 6186"/>
                <a:gd name="T91" fmla="*/ 571 h 4712"/>
                <a:gd name="T92" fmla="*/ 88 w 6186"/>
                <a:gd name="T93" fmla="*/ 402 h 4712"/>
                <a:gd name="T94" fmla="*/ 191 w 6186"/>
                <a:gd name="T95" fmla="*/ 256 h 4712"/>
                <a:gd name="T96" fmla="*/ 325 w 6186"/>
                <a:gd name="T97" fmla="*/ 137 h 4712"/>
                <a:gd name="T98" fmla="*/ 484 w 6186"/>
                <a:gd name="T99" fmla="*/ 53 h 4712"/>
                <a:gd name="T100" fmla="*/ 662 w 6186"/>
                <a:gd name="T101" fmla="*/ 8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86" h="4712">
                  <a:moveTo>
                    <a:pt x="756" y="348"/>
                  </a:moveTo>
                  <a:lnTo>
                    <a:pt x="691" y="353"/>
                  </a:lnTo>
                  <a:lnTo>
                    <a:pt x="627" y="370"/>
                  </a:lnTo>
                  <a:lnTo>
                    <a:pt x="569" y="395"/>
                  </a:lnTo>
                  <a:lnTo>
                    <a:pt x="514" y="428"/>
                  </a:lnTo>
                  <a:lnTo>
                    <a:pt x="465" y="470"/>
                  </a:lnTo>
                  <a:lnTo>
                    <a:pt x="426" y="517"/>
                  </a:lnTo>
                  <a:lnTo>
                    <a:pt x="392" y="571"/>
                  </a:lnTo>
                  <a:lnTo>
                    <a:pt x="366" y="629"/>
                  </a:lnTo>
                  <a:lnTo>
                    <a:pt x="351" y="693"/>
                  </a:lnTo>
                  <a:lnTo>
                    <a:pt x="345" y="759"/>
                  </a:lnTo>
                  <a:lnTo>
                    <a:pt x="345" y="3955"/>
                  </a:lnTo>
                  <a:lnTo>
                    <a:pt x="351" y="4023"/>
                  </a:lnTo>
                  <a:lnTo>
                    <a:pt x="366" y="4085"/>
                  </a:lnTo>
                  <a:lnTo>
                    <a:pt x="392" y="4145"/>
                  </a:lnTo>
                  <a:lnTo>
                    <a:pt x="426" y="4199"/>
                  </a:lnTo>
                  <a:lnTo>
                    <a:pt x="465" y="4246"/>
                  </a:lnTo>
                  <a:lnTo>
                    <a:pt x="514" y="4288"/>
                  </a:lnTo>
                  <a:lnTo>
                    <a:pt x="569" y="4321"/>
                  </a:lnTo>
                  <a:lnTo>
                    <a:pt x="627" y="4346"/>
                  </a:lnTo>
                  <a:lnTo>
                    <a:pt x="691" y="4361"/>
                  </a:lnTo>
                  <a:lnTo>
                    <a:pt x="756" y="4367"/>
                  </a:lnTo>
                  <a:lnTo>
                    <a:pt x="5430" y="4367"/>
                  </a:lnTo>
                  <a:lnTo>
                    <a:pt x="5498" y="4361"/>
                  </a:lnTo>
                  <a:lnTo>
                    <a:pt x="5562" y="4346"/>
                  </a:lnTo>
                  <a:lnTo>
                    <a:pt x="5620" y="4321"/>
                  </a:lnTo>
                  <a:lnTo>
                    <a:pt x="5674" y="4288"/>
                  </a:lnTo>
                  <a:lnTo>
                    <a:pt x="5721" y="4246"/>
                  </a:lnTo>
                  <a:lnTo>
                    <a:pt x="5762" y="4199"/>
                  </a:lnTo>
                  <a:lnTo>
                    <a:pt x="5796" y="4145"/>
                  </a:lnTo>
                  <a:lnTo>
                    <a:pt x="5820" y="4085"/>
                  </a:lnTo>
                  <a:lnTo>
                    <a:pt x="5837" y="4023"/>
                  </a:lnTo>
                  <a:lnTo>
                    <a:pt x="5841" y="3955"/>
                  </a:lnTo>
                  <a:lnTo>
                    <a:pt x="5841" y="3955"/>
                  </a:lnTo>
                  <a:lnTo>
                    <a:pt x="5841" y="759"/>
                  </a:lnTo>
                  <a:lnTo>
                    <a:pt x="5835" y="693"/>
                  </a:lnTo>
                  <a:lnTo>
                    <a:pt x="5820" y="629"/>
                  </a:lnTo>
                  <a:lnTo>
                    <a:pt x="5794" y="571"/>
                  </a:lnTo>
                  <a:lnTo>
                    <a:pt x="5760" y="517"/>
                  </a:lnTo>
                  <a:lnTo>
                    <a:pt x="5721" y="470"/>
                  </a:lnTo>
                  <a:lnTo>
                    <a:pt x="5672" y="428"/>
                  </a:lnTo>
                  <a:lnTo>
                    <a:pt x="5618" y="395"/>
                  </a:lnTo>
                  <a:lnTo>
                    <a:pt x="5560" y="370"/>
                  </a:lnTo>
                  <a:lnTo>
                    <a:pt x="5496" y="353"/>
                  </a:lnTo>
                  <a:lnTo>
                    <a:pt x="5430" y="348"/>
                  </a:lnTo>
                  <a:lnTo>
                    <a:pt x="756" y="348"/>
                  </a:lnTo>
                  <a:close/>
                  <a:moveTo>
                    <a:pt x="756" y="0"/>
                  </a:moveTo>
                  <a:lnTo>
                    <a:pt x="5430" y="0"/>
                  </a:lnTo>
                  <a:lnTo>
                    <a:pt x="5526" y="8"/>
                  </a:lnTo>
                  <a:lnTo>
                    <a:pt x="5618" y="25"/>
                  </a:lnTo>
                  <a:lnTo>
                    <a:pt x="5704" y="53"/>
                  </a:lnTo>
                  <a:lnTo>
                    <a:pt x="5787" y="90"/>
                  </a:lnTo>
                  <a:lnTo>
                    <a:pt x="5864" y="137"/>
                  </a:lnTo>
                  <a:lnTo>
                    <a:pt x="5933" y="194"/>
                  </a:lnTo>
                  <a:lnTo>
                    <a:pt x="5997" y="256"/>
                  </a:lnTo>
                  <a:lnTo>
                    <a:pt x="6051" y="327"/>
                  </a:lnTo>
                  <a:lnTo>
                    <a:pt x="6098" y="404"/>
                  </a:lnTo>
                  <a:lnTo>
                    <a:pt x="6136" y="487"/>
                  </a:lnTo>
                  <a:lnTo>
                    <a:pt x="6164" y="573"/>
                  </a:lnTo>
                  <a:lnTo>
                    <a:pt x="6181" y="665"/>
                  </a:lnTo>
                  <a:lnTo>
                    <a:pt x="6186" y="759"/>
                  </a:lnTo>
                  <a:lnTo>
                    <a:pt x="6186" y="3955"/>
                  </a:lnTo>
                  <a:lnTo>
                    <a:pt x="6181" y="4051"/>
                  </a:lnTo>
                  <a:lnTo>
                    <a:pt x="6164" y="4143"/>
                  </a:lnTo>
                  <a:lnTo>
                    <a:pt x="6136" y="4229"/>
                  </a:lnTo>
                  <a:lnTo>
                    <a:pt x="6098" y="4312"/>
                  </a:lnTo>
                  <a:lnTo>
                    <a:pt x="6051" y="4389"/>
                  </a:lnTo>
                  <a:lnTo>
                    <a:pt x="5995" y="4459"/>
                  </a:lnTo>
                  <a:lnTo>
                    <a:pt x="5931" y="4522"/>
                  </a:lnTo>
                  <a:lnTo>
                    <a:pt x="5862" y="4577"/>
                  </a:lnTo>
                  <a:lnTo>
                    <a:pt x="5785" y="4624"/>
                  </a:lnTo>
                  <a:lnTo>
                    <a:pt x="5702" y="4661"/>
                  </a:lnTo>
                  <a:lnTo>
                    <a:pt x="5616" y="4690"/>
                  </a:lnTo>
                  <a:lnTo>
                    <a:pt x="5524" y="4706"/>
                  </a:lnTo>
                  <a:lnTo>
                    <a:pt x="5430" y="4712"/>
                  </a:lnTo>
                  <a:lnTo>
                    <a:pt x="756" y="4712"/>
                  </a:lnTo>
                  <a:lnTo>
                    <a:pt x="662" y="4706"/>
                  </a:lnTo>
                  <a:lnTo>
                    <a:pt x="570" y="4690"/>
                  </a:lnTo>
                  <a:lnTo>
                    <a:pt x="484" y="4661"/>
                  </a:lnTo>
                  <a:lnTo>
                    <a:pt x="402" y="4624"/>
                  </a:lnTo>
                  <a:lnTo>
                    <a:pt x="325" y="4577"/>
                  </a:lnTo>
                  <a:lnTo>
                    <a:pt x="255" y="4522"/>
                  </a:lnTo>
                  <a:lnTo>
                    <a:pt x="191" y="4459"/>
                  </a:lnTo>
                  <a:lnTo>
                    <a:pt x="135" y="4389"/>
                  </a:lnTo>
                  <a:lnTo>
                    <a:pt x="88" y="4312"/>
                  </a:lnTo>
                  <a:lnTo>
                    <a:pt x="51" y="4229"/>
                  </a:lnTo>
                  <a:lnTo>
                    <a:pt x="23" y="4143"/>
                  </a:lnTo>
                  <a:lnTo>
                    <a:pt x="6" y="4051"/>
                  </a:lnTo>
                  <a:lnTo>
                    <a:pt x="0" y="3955"/>
                  </a:lnTo>
                  <a:lnTo>
                    <a:pt x="0" y="759"/>
                  </a:lnTo>
                  <a:lnTo>
                    <a:pt x="6" y="663"/>
                  </a:lnTo>
                  <a:lnTo>
                    <a:pt x="23" y="571"/>
                  </a:lnTo>
                  <a:lnTo>
                    <a:pt x="51" y="485"/>
                  </a:lnTo>
                  <a:lnTo>
                    <a:pt x="88" y="402"/>
                  </a:lnTo>
                  <a:lnTo>
                    <a:pt x="135" y="325"/>
                  </a:lnTo>
                  <a:lnTo>
                    <a:pt x="191" y="256"/>
                  </a:lnTo>
                  <a:lnTo>
                    <a:pt x="255" y="192"/>
                  </a:lnTo>
                  <a:lnTo>
                    <a:pt x="325" y="137"/>
                  </a:lnTo>
                  <a:lnTo>
                    <a:pt x="402" y="90"/>
                  </a:lnTo>
                  <a:lnTo>
                    <a:pt x="484" y="53"/>
                  </a:lnTo>
                  <a:lnTo>
                    <a:pt x="570" y="25"/>
                  </a:lnTo>
                  <a:lnTo>
                    <a:pt x="662" y="8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3EB9D557-5901-4929-9CBD-238F77D6C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351" y="2185988"/>
              <a:ext cx="3778250" cy="2701925"/>
            </a:xfrm>
            <a:custGeom>
              <a:avLst/>
              <a:gdLst>
                <a:gd name="T0" fmla="*/ 221 w 4760"/>
                <a:gd name="T1" fmla="*/ 5 h 3402"/>
                <a:gd name="T2" fmla="*/ 289 w 4760"/>
                <a:gd name="T3" fmla="*/ 43 h 3402"/>
                <a:gd name="T4" fmla="*/ 1961 w 4760"/>
                <a:gd name="T5" fmla="*/ 1538 h 3402"/>
                <a:gd name="T6" fmla="*/ 1974 w 4760"/>
                <a:gd name="T7" fmla="*/ 1553 h 3402"/>
                <a:gd name="T8" fmla="*/ 2383 w 4760"/>
                <a:gd name="T9" fmla="*/ 1919 h 3402"/>
                <a:gd name="T10" fmla="*/ 4503 w 4760"/>
                <a:gd name="T11" fmla="*/ 20 h 3402"/>
                <a:gd name="T12" fmla="*/ 4576 w 4760"/>
                <a:gd name="T13" fmla="*/ 0 h 3402"/>
                <a:gd name="T14" fmla="*/ 4650 w 4760"/>
                <a:gd name="T15" fmla="*/ 13 h 3402"/>
                <a:gd name="T16" fmla="*/ 4713 w 4760"/>
                <a:gd name="T17" fmla="*/ 56 h 3402"/>
                <a:gd name="T18" fmla="*/ 4753 w 4760"/>
                <a:gd name="T19" fmla="*/ 125 h 3402"/>
                <a:gd name="T20" fmla="*/ 4757 w 4760"/>
                <a:gd name="T21" fmla="*/ 201 h 3402"/>
                <a:gd name="T22" fmla="*/ 4728 w 4760"/>
                <a:gd name="T23" fmla="*/ 272 h 3402"/>
                <a:gd name="T24" fmla="*/ 3188 w 4760"/>
                <a:gd name="T25" fmla="*/ 1660 h 3402"/>
                <a:gd name="T26" fmla="*/ 4734 w 4760"/>
                <a:gd name="T27" fmla="*/ 3134 h 3402"/>
                <a:gd name="T28" fmla="*/ 4760 w 4760"/>
                <a:gd name="T29" fmla="*/ 3205 h 3402"/>
                <a:gd name="T30" fmla="*/ 4753 w 4760"/>
                <a:gd name="T31" fmla="*/ 3280 h 3402"/>
                <a:gd name="T32" fmla="*/ 4713 w 4760"/>
                <a:gd name="T33" fmla="*/ 3348 h 3402"/>
                <a:gd name="T34" fmla="*/ 4655 w 4760"/>
                <a:gd name="T35" fmla="*/ 3387 h 3402"/>
                <a:gd name="T36" fmla="*/ 4590 w 4760"/>
                <a:gd name="T37" fmla="*/ 3402 h 3402"/>
                <a:gd name="T38" fmla="*/ 4526 w 4760"/>
                <a:gd name="T39" fmla="*/ 3389 h 3402"/>
                <a:gd name="T40" fmla="*/ 4470 w 4760"/>
                <a:gd name="T41" fmla="*/ 3354 h 3402"/>
                <a:gd name="T42" fmla="*/ 2499 w 4760"/>
                <a:gd name="T43" fmla="*/ 2278 h 3402"/>
                <a:gd name="T44" fmla="*/ 2445 w 4760"/>
                <a:gd name="T45" fmla="*/ 2311 h 3402"/>
                <a:gd name="T46" fmla="*/ 2385 w 4760"/>
                <a:gd name="T47" fmla="*/ 2323 h 3402"/>
                <a:gd name="T48" fmla="*/ 2325 w 4760"/>
                <a:gd name="T49" fmla="*/ 2311 h 3402"/>
                <a:gd name="T50" fmla="*/ 2269 w 4760"/>
                <a:gd name="T51" fmla="*/ 2279 h 3402"/>
                <a:gd name="T52" fmla="*/ 302 w 4760"/>
                <a:gd name="T53" fmla="*/ 3354 h 3402"/>
                <a:gd name="T54" fmla="*/ 246 w 4760"/>
                <a:gd name="T55" fmla="*/ 3387 h 3402"/>
                <a:gd name="T56" fmla="*/ 184 w 4760"/>
                <a:gd name="T57" fmla="*/ 3399 h 3402"/>
                <a:gd name="T58" fmla="*/ 116 w 4760"/>
                <a:gd name="T59" fmla="*/ 3386 h 3402"/>
                <a:gd name="T60" fmla="*/ 58 w 4760"/>
                <a:gd name="T61" fmla="*/ 3344 h 3402"/>
                <a:gd name="T62" fmla="*/ 19 w 4760"/>
                <a:gd name="T63" fmla="*/ 3277 h 3402"/>
                <a:gd name="T64" fmla="*/ 13 w 4760"/>
                <a:gd name="T65" fmla="*/ 3201 h 3402"/>
                <a:gd name="T66" fmla="*/ 39 w 4760"/>
                <a:gd name="T67" fmla="*/ 3130 h 3402"/>
                <a:gd name="T68" fmla="*/ 1589 w 4760"/>
                <a:gd name="T69" fmla="*/ 1671 h 3402"/>
                <a:gd name="T70" fmla="*/ 32 w 4760"/>
                <a:gd name="T71" fmla="*/ 272 h 3402"/>
                <a:gd name="T72" fmla="*/ 4 w 4760"/>
                <a:gd name="T73" fmla="*/ 201 h 3402"/>
                <a:gd name="T74" fmla="*/ 8 w 4760"/>
                <a:gd name="T75" fmla="*/ 125 h 3402"/>
                <a:gd name="T76" fmla="*/ 45 w 4760"/>
                <a:gd name="T77" fmla="*/ 56 h 3402"/>
                <a:gd name="T78" fmla="*/ 109 w 4760"/>
                <a:gd name="T79" fmla="*/ 11 h 3402"/>
                <a:gd name="T80" fmla="*/ 184 w 4760"/>
                <a:gd name="T81" fmla="*/ 0 h 3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0" h="3402">
                  <a:moveTo>
                    <a:pt x="184" y="0"/>
                  </a:moveTo>
                  <a:lnTo>
                    <a:pt x="221" y="5"/>
                  </a:lnTo>
                  <a:lnTo>
                    <a:pt x="257" y="20"/>
                  </a:lnTo>
                  <a:lnTo>
                    <a:pt x="289" y="43"/>
                  </a:lnTo>
                  <a:lnTo>
                    <a:pt x="1946" y="1526"/>
                  </a:lnTo>
                  <a:lnTo>
                    <a:pt x="1961" y="1538"/>
                  </a:lnTo>
                  <a:lnTo>
                    <a:pt x="1974" y="1551"/>
                  </a:lnTo>
                  <a:lnTo>
                    <a:pt x="1974" y="1553"/>
                  </a:lnTo>
                  <a:lnTo>
                    <a:pt x="1976" y="1555"/>
                  </a:lnTo>
                  <a:lnTo>
                    <a:pt x="2383" y="1919"/>
                  </a:lnTo>
                  <a:lnTo>
                    <a:pt x="4470" y="45"/>
                  </a:lnTo>
                  <a:lnTo>
                    <a:pt x="4503" y="20"/>
                  </a:lnTo>
                  <a:lnTo>
                    <a:pt x="4539" y="5"/>
                  </a:lnTo>
                  <a:lnTo>
                    <a:pt x="4576" y="0"/>
                  </a:lnTo>
                  <a:lnTo>
                    <a:pt x="4614" y="1"/>
                  </a:lnTo>
                  <a:lnTo>
                    <a:pt x="4650" y="13"/>
                  </a:lnTo>
                  <a:lnTo>
                    <a:pt x="4683" y="30"/>
                  </a:lnTo>
                  <a:lnTo>
                    <a:pt x="4713" y="56"/>
                  </a:lnTo>
                  <a:lnTo>
                    <a:pt x="4738" y="90"/>
                  </a:lnTo>
                  <a:lnTo>
                    <a:pt x="4753" y="125"/>
                  </a:lnTo>
                  <a:lnTo>
                    <a:pt x="4758" y="163"/>
                  </a:lnTo>
                  <a:lnTo>
                    <a:pt x="4757" y="201"/>
                  </a:lnTo>
                  <a:lnTo>
                    <a:pt x="4745" y="238"/>
                  </a:lnTo>
                  <a:lnTo>
                    <a:pt x="4728" y="272"/>
                  </a:lnTo>
                  <a:lnTo>
                    <a:pt x="4702" y="302"/>
                  </a:lnTo>
                  <a:lnTo>
                    <a:pt x="3188" y="1660"/>
                  </a:lnTo>
                  <a:lnTo>
                    <a:pt x="4708" y="3104"/>
                  </a:lnTo>
                  <a:lnTo>
                    <a:pt x="4734" y="3134"/>
                  </a:lnTo>
                  <a:lnTo>
                    <a:pt x="4751" y="3168"/>
                  </a:lnTo>
                  <a:lnTo>
                    <a:pt x="4760" y="3205"/>
                  </a:lnTo>
                  <a:lnTo>
                    <a:pt x="4760" y="3243"/>
                  </a:lnTo>
                  <a:lnTo>
                    <a:pt x="4753" y="3280"/>
                  </a:lnTo>
                  <a:lnTo>
                    <a:pt x="4738" y="3316"/>
                  </a:lnTo>
                  <a:lnTo>
                    <a:pt x="4713" y="3348"/>
                  </a:lnTo>
                  <a:lnTo>
                    <a:pt x="4687" y="3371"/>
                  </a:lnTo>
                  <a:lnTo>
                    <a:pt x="4655" y="3387"/>
                  </a:lnTo>
                  <a:lnTo>
                    <a:pt x="4623" y="3399"/>
                  </a:lnTo>
                  <a:lnTo>
                    <a:pt x="4590" y="3402"/>
                  </a:lnTo>
                  <a:lnTo>
                    <a:pt x="4558" y="3399"/>
                  </a:lnTo>
                  <a:lnTo>
                    <a:pt x="4526" y="3389"/>
                  </a:lnTo>
                  <a:lnTo>
                    <a:pt x="4496" y="3374"/>
                  </a:lnTo>
                  <a:lnTo>
                    <a:pt x="4470" y="3354"/>
                  </a:lnTo>
                  <a:lnTo>
                    <a:pt x="2931" y="1891"/>
                  </a:lnTo>
                  <a:lnTo>
                    <a:pt x="2499" y="2278"/>
                  </a:lnTo>
                  <a:lnTo>
                    <a:pt x="2475" y="2298"/>
                  </a:lnTo>
                  <a:lnTo>
                    <a:pt x="2445" y="2311"/>
                  </a:lnTo>
                  <a:lnTo>
                    <a:pt x="2415" y="2321"/>
                  </a:lnTo>
                  <a:lnTo>
                    <a:pt x="2385" y="2323"/>
                  </a:lnTo>
                  <a:lnTo>
                    <a:pt x="2355" y="2321"/>
                  </a:lnTo>
                  <a:lnTo>
                    <a:pt x="2325" y="2311"/>
                  </a:lnTo>
                  <a:lnTo>
                    <a:pt x="2295" y="2298"/>
                  </a:lnTo>
                  <a:lnTo>
                    <a:pt x="2269" y="2279"/>
                  </a:lnTo>
                  <a:lnTo>
                    <a:pt x="1850" y="1904"/>
                  </a:lnTo>
                  <a:lnTo>
                    <a:pt x="302" y="3354"/>
                  </a:lnTo>
                  <a:lnTo>
                    <a:pt x="276" y="3372"/>
                  </a:lnTo>
                  <a:lnTo>
                    <a:pt x="246" y="3387"/>
                  </a:lnTo>
                  <a:lnTo>
                    <a:pt x="216" y="3397"/>
                  </a:lnTo>
                  <a:lnTo>
                    <a:pt x="184" y="3399"/>
                  </a:lnTo>
                  <a:lnTo>
                    <a:pt x="150" y="3395"/>
                  </a:lnTo>
                  <a:lnTo>
                    <a:pt x="116" y="3386"/>
                  </a:lnTo>
                  <a:lnTo>
                    <a:pt x="86" y="3369"/>
                  </a:lnTo>
                  <a:lnTo>
                    <a:pt x="58" y="3344"/>
                  </a:lnTo>
                  <a:lnTo>
                    <a:pt x="34" y="3312"/>
                  </a:lnTo>
                  <a:lnTo>
                    <a:pt x="19" y="3277"/>
                  </a:lnTo>
                  <a:lnTo>
                    <a:pt x="11" y="3239"/>
                  </a:lnTo>
                  <a:lnTo>
                    <a:pt x="13" y="3201"/>
                  </a:lnTo>
                  <a:lnTo>
                    <a:pt x="23" y="3164"/>
                  </a:lnTo>
                  <a:lnTo>
                    <a:pt x="39" y="3130"/>
                  </a:lnTo>
                  <a:lnTo>
                    <a:pt x="66" y="3100"/>
                  </a:lnTo>
                  <a:lnTo>
                    <a:pt x="1589" y="1671"/>
                  </a:lnTo>
                  <a:lnTo>
                    <a:pt x="58" y="302"/>
                  </a:lnTo>
                  <a:lnTo>
                    <a:pt x="32" y="272"/>
                  </a:lnTo>
                  <a:lnTo>
                    <a:pt x="13" y="238"/>
                  </a:lnTo>
                  <a:lnTo>
                    <a:pt x="4" y="201"/>
                  </a:lnTo>
                  <a:lnTo>
                    <a:pt x="0" y="163"/>
                  </a:lnTo>
                  <a:lnTo>
                    <a:pt x="8" y="125"/>
                  </a:lnTo>
                  <a:lnTo>
                    <a:pt x="23" y="90"/>
                  </a:lnTo>
                  <a:lnTo>
                    <a:pt x="45" y="56"/>
                  </a:lnTo>
                  <a:lnTo>
                    <a:pt x="75" y="30"/>
                  </a:lnTo>
                  <a:lnTo>
                    <a:pt x="109" y="11"/>
                  </a:lnTo>
                  <a:lnTo>
                    <a:pt x="144" y="1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Freeform 19">
            <a:extLst>
              <a:ext uri="{FF2B5EF4-FFF2-40B4-BE49-F238E27FC236}">
                <a16:creationId xmlns:a16="http://schemas.microsoft.com/office/drawing/2014/main" id="{ABFF7D61-A12D-437B-A89E-D7FDBE25910B}"/>
              </a:ext>
            </a:extLst>
          </p:cNvPr>
          <p:cNvSpPr>
            <a:spLocks noEditPoints="1"/>
          </p:cNvSpPr>
          <p:nvPr/>
        </p:nvSpPr>
        <p:spPr bwMode="auto">
          <a:xfrm>
            <a:off x="5602859" y="1530473"/>
            <a:ext cx="272169" cy="279945"/>
          </a:xfrm>
          <a:custGeom>
            <a:avLst/>
            <a:gdLst>
              <a:gd name="T0" fmla="*/ 345 w 5950"/>
              <a:gd name="T1" fmla="*/ 3458 h 6120"/>
              <a:gd name="T2" fmla="*/ 533 w 5950"/>
              <a:gd name="T3" fmla="*/ 5726 h 6120"/>
              <a:gd name="T4" fmla="*/ 1495 w 5950"/>
              <a:gd name="T5" fmla="*/ 5580 h 6120"/>
              <a:gd name="T6" fmla="*/ 1356 w 5950"/>
              <a:gd name="T7" fmla="*/ 3275 h 6120"/>
              <a:gd name="T8" fmla="*/ 3216 w 5950"/>
              <a:gd name="T9" fmla="*/ 548 h 6120"/>
              <a:gd name="T10" fmla="*/ 3209 w 5950"/>
              <a:gd name="T11" fmla="*/ 835 h 6120"/>
              <a:gd name="T12" fmla="*/ 3024 w 5950"/>
              <a:gd name="T13" fmla="*/ 1289 h 6120"/>
              <a:gd name="T14" fmla="*/ 2680 w 5950"/>
              <a:gd name="T15" fmla="*/ 2013 h 6120"/>
              <a:gd name="T16" fmla="*/ 2237 w 5950"/>
              <a:gd name="T17" fmla="*/ 2687 h 6120"/>
              <a:gd name="T18" fmla="*/ 1866 w 5950"/>
              <a:gd name="T19" fmla="*/ 3166 h 6120"/>
              <a:gd name="T20" fmla="*/ 1842 w 5950"/>
              <a:gd name="T21" fmla="*/ 5595 h 6120"/>
              <a:gd name="T22" fmla="*/ 2112 w 5950"/>
              <a:gd name="T23" fmla="*/ 5685 h 6120"/>
              <a:gd name="T24" fmla="*/ 2797 w 5950"/>
              <a:gd name="T25" fmla="*/ 5740 h 6120"/>
              <a:gd name="T26" fmla="*/ 3646 w 5950"/>
              <a:gd name="T27" fmla="*/ 5757 h 6120"/>
              <a:gd name="T28" fmla="*/ 4579 w 5950"/>
              <a:gd name="T29" fmla="*/ 5729 h 6120"/>
              <a:gd name="T30" fmla="*/ 5146 w 5950"/>
              <a:gd name="T31" fmla="*/ 5403 h 6120"/>
              <a:gd name="T32" fmla="*/ 5187 w 5950"/>
              <a:gd name="T33" fmla="*/ 5093 h 6120"/>
              <a:gd name="T34" fmla="*/ 5241 w 5950"/>
              <a:gd name="T35" fmla="*/ 4877 h 6120"/>
              <a:gd name="T36" fmla="*/ 5475 w 5950"/>
              <a:gd name="T37" fmla="*/ 4389 h 6120"/>
              <a:gd name="T38" fmla="*/ 5404 w 5950"/>
              <a:gd name="T39" fmla="*/ 4186 h 6120"/>
              <a:gd name="T40" fmla="*/ 5583 w 5950"/>
              <a:gd name="T41" fmla="*/ 3804 h 6120"/>
              <a:gd name="T42" fmla="*/ 5522 w 5950"/>
              <a:gd name="T43" fmla="*/ 3439 h 6120"/>
              <a:gd name="T44" fmla="*/ 5404 w 5950"/>
              <a:gd name="T45" fmla="*/ 3262 h 6120"/>
              <a:gd name="T46" fmla="*/ 5481 w 5950"/>
              <a:gd name="T47" fmla="*/ 3031 h 6120"/>
              <a:gd name="T48" fmla="*/ 5388 w 5950"/>
              <a:gd name="T49" fmla="*/ 2678 h 6120"/>
              <a:gd name="T50" fmla="*/ 4857 w 5950"/>
              <a:gd name="T51" fmla="*/ 2523 h 6120"/>
              <a:gd name="T52" fmla="*/ 4188 w 5950"/>
              <a:gd name="T53" fmla="*/ 2566 h 6120"/>
              <a:gd name="T54" fmla="*/ 3730 w 5950"/>
              <a:gd name="T55" fmla="*/ 2657 h 6120"/>
              <a:gd name="T56" fmla="*/ 3449 w 5950"/>
              <a:gd name="T57" fmla="*/ 2477 h 6120"/>
              <a:gd name="T58" fmla="*/ 3460 w 5950"/>
              <a:gd name="T59" fmla="*/ 1903 h 6120"/>
              <a:gd name="T60" fmla="*/ 3691 w 5950"/>
              <a:gd name="T61" fmla="*/ 1023 h 6120"/>
              <a:gd name="T62" fmla="*/ 3570 w 5950"/>
              <a:gd name="T63" fmla="*/ 473 h 6120"/>
              <a:gd name="T64" fmla="*/ 3268 w 5950"/>
              <a:gd name="T65" fmla="*/ 345 h 6120"/>
              <a:gd name="T66" fmla="*/ 3492 w 5950"/>
              <a:gd name="T67" fmla="*/ 40 h 6120"/>
              <a:gd name="T68" fmla="*/ 3935 w 5950"/>
              <a:gd name="T69" fmla="*/ 390 h 6120"/>
              <a:gd name="T70" fmla="*/ 4019 w 5950"/>
              <a:gd name="T71" fmla="*/ 1173 h 6120"/>
              <a:gd name="T72" fmla="*/ 3801 w 5950"/>
              <a:gd name="T73" fmla="*/ 1981 h 6120"/>
              <a:gd name="T74" fmla="*/ 3760 w 5950"/>
              <a:gd name="T75" fmla="*/ 2302 h 6120"/>
              <a:gd name="T76" fmla="*/ 4103 w 5950"/>
              <a:gd name="T77" fmla="*/ 2235 h 6120"/>
              <a:gd name="T78" fmla="*/ 4732 w 5950"/>
              <a:gd name="T79" fmla="*/ 2177 h 6120"/>
              <a:gd name="T80" fmla="*/ 5555 w 5950"/>
              <a:gd name="T81" fmla="*/ 2372 h 6120"/>
              <a:gd name="T82" fmla="*/ 5840 w 5950"/>
              <a:gd name="T83" fmla="*/ 2868 h 6120"/>
              <a:gd name="T84" fmla="*/ 5848 w 5950"/>
              <a:gd name="T85" fmla="*/ 3307 h 6120"/>
              <a:gd name="T86" fmla="*/ 5911 w 5950"/>
              <a:gd name="T87" fmla="*/ 3914 h 6120"/>
              <a:gd name="T88" fmla="*/ 5825 w 5950"/>
              <a:gd name="T89" fmla="*/ 4474 h 6120"/>
              <a:gd name="T90" fmla="*/ 5604 w 5950"/>
              <a:gd name="T91" fmla="*/ 5012 h 6120"/>
              <a:gd name="T92" fmla="*/ 5447 w 5950"/>
              <a:gd name="T93" fmla="*/ 5573 h 6120"/>
              <a:gd name="T94" fmla="*/ 4872 w 5950"/>
              <a:gd name="T95" fmla="*/ 6007 h 6120"/>
              <a:gd name="T96" fmla="*/ 3920 w 5950"/>
              <a:gd name="T97" fmla="*/ 6118 h 6120"/>
              <a:gd name="T98" fmla="*/ 2861 w 5950"/>
              <a:gd name="T99" fmla="*/ 6090 h 6120"/>
              <a:gd name="T100" fmla="*/ 2104 w 5950"/>
              <a:gd name="T101" fmla="*/ 6031 h 6120"/>
              <a:gd name="T102" fmla="*/ 1507 w 5950"/>
              <a:gd name="T103" fmla="*/ 6035 h 6120"/>
              <a:gd name="T104" fmla="*/ 242 w 5950"/>
              <a:gd name="T105" fmla="*/ 5986 h 6120"/>
              <a:gd name="T106" fmla="*/ 0 w 5950"/>
              <a:gd name="T107" fmla="*/ 3458 h 6120"/>
              <a:gd name="T108" fmla="*/ 307 w 5950"/>
              <a:gd name="T109" fmla="*/ 2976 h 6120"/>
              <a:gd name="T110" fmla="*/ 1566 w 5950"/>
              <a:gd name="T111" fmla="*/ 2991 h 6120"/>
              <a:gd name="T112" fmla="*/ 1838 w 5950"/>
              <a:gd name="T113" fmla="*/ 2596 h 6120"/>
              <a:gd name="T114" fmla="*/ 2330 w 5950"/>
              <a:gd name="T115" fmla="*/ 1933 h 6120"/>
              <a:gd name="T116" fmla="*/ 2747 w 5950"/>
              <a:gd name="T117" fmla="*/ 1062 h 6120"/>
              <a:gd name="T118" fmla="*/ 2870 w 5950"/>
              <a:gd name="T119" fmla="*/ 520 h 6120"/>
              <a:gd name="T120" fmla="*/ 3030 w 5950"/>
              <a:gd name="T121" fmla="*/ 73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50" h="6120">
                <a:moveTo>
                  <a:pt x="533" y="3270"/>
                </a:moveTo>
                <a:lnTo>
                  <a:pt x="490" y="3275"/>
                </a:lnTo>
                <a:lnTo>
                  <a:pt x="451" y="3288"/>
                </a:lnTo>
                <a:lnTo>
                  <a:pt x="415" y="3311"/>
                </a:lnTo>
                <a:lnTo>
                  <a:pt x="386" y="3341"/>
                </a:lnTo>
                <a:lnTo>
                  <a:pt x="363" y="3374"/>
                </a:lnTo>
                <a:lnTo>
                  <a:pt x="350" y="3415"/>
                </a:lnTo>
                <a:lnTo>
                  <a:pt x="345" y="3458"/>
                </a:lnTo>
                <a:lnTo>
                  <a:pt x="345" y="5539"/>
                </a:lnTo>
                <a:lnTo>
                  <a:pt x="350" y="5580"/>
                </a:lnTo>
                <a:lnTo>
                  <a:pt x="363" y="5621"/>
                </a:lnTo>
                <a:lnTo>
                  <a:pt x="386" y="5655"/>
                </a:lnTo>
                <a:lnTo>
                  <a:pt x="415" y="5685"/>
                </a:lnTo>
                <a:lnTo>
                  <a:pt x="449" y="5707"/>
                </a:lnTo>
                <a:lnTo>
                  <a:pt x="488" y="5720"/>
                </a:lnTo>
                <a:lnTo>
                  <a:pt x="533" y="5726"/>
                </a:lnTo>
                <a:lnTo>
                  <a:pt x="533" y="5724"/>
                </a:lnTo>
                <a:lnTo>
                  <a:pt x="1313" y="5724"/>
                </a:lnTo>
                <a:lnTo>
                  <a:pt x="1356" y="5720"/>
                </a:lnTo>
                <a:lnTo>
                  <a:pt x="1395" y="5705"/>
                </a:lnTo>
                <a:lnTo>
                  <a:pt x="1430" y="5683"/>
                </a:lnTo>
                <a:lnTo>
                  <a:pt x="1458" y="5655"/>
                </a:lnTo>
                <a:lnTo>
                  <a:pt x="1481" y="5619"/>
                </a:lnTo>
                <a:lnTo>
                  <a:pt x="1495" y="5580"/>
                </a:lnTo>
                <a:lnTo>
                  <a:pt x="1499" y="5537"/>
                </a:lnTo>
                <a:lnTo>
                  <a:pt x="1499" y="3458"/>
                </a:lnTo>
                <a:lnTo>
                  <a:pt x="1495" y="3415"/>
                </a:lnTo>
                <a:lnTo>
                  <a:pt x="1481" y="3376"/>
                </a:lnTo>
                <a:lnTo>
                  <a:pt x="1458" y="3341"/>
                </a:lnTo>
                <a:lnTo>
                  <a:pt x="1430" y="3313"/>
                </a:lnTo>
                <a:lnTo>
                  <a:pt x="1395" y="3290"/>
                </a:lnTo>
                <a:lnTo>
                  <a:pt x="1356" y="3275"/>
                </a:lnTo>
                <a:lnTo>
                  <a:pt x="1313" y="3270"/>
                </a:lnTo>
                <a:lnTo>
                  <a:pt x="533" y="3270"/>
                </a:lnTo>
                <a:close/>
                <a:moveTo>
                  <a:pt x="3244" y="343"/>
                </a:moveTo>
                <a:lnTo>
                  <a:pt x="3235" y="369"/>
                </a:lnTo>
                <a:lnTo>
                  <a:pt x="3226" y="403"/>
                </a:lnTo>
                <a:lnTo>
                  <a:pt x="3220" y="445"/>
                </a:lnTo>
                <a:lnTo>
                  <a:pt x="3216" y="494"/>
                </a:lnTo>
                <a:lnTo>
                  <a:pt x="3216" y="548"/>
                </a:lnTo>
                <a:lnTo>
                  <a:pt x="3218" y="604"/>
                </a:lnTo>
                <a:lnTo>
                  <a:pt x="3222" y="660"/>
                </a:lnTo>
                <a:lnTo>
                  <a:pt x="3227" y="714"/>
                </a:lnTo>
                <a:lnTo>
                  <a:pt x="3231" y="743"/>
                </a:lnTo>
                <a:lnTo>
                  <a:pt x="3227" y="773"/>
                </a:lnTo>
                <a:lnTo>
                  <a:pt x="3220" y="799"/>
                </a:lnTo>
                <a:lnTo>
                  <a:pt x="3216" y="812"/>
                </a:lnTo>
                <a:lnTo>
                  <a:pt x="3209" y="835"/>
                </a:lnTo>
                <a:lnTo>
                  <a:pt x="3196" y="864"/>
                </a:lnTo>
                <a:lnTo>
                  <a:pt x="3181" y="905"/>
                </a:lnTo>
                <a:lnTo>
                  <a:pt x="3162" y="952"/>
                </a:lnTo>
                <a:lnTo>
                  <a:pt x="3142" y="1008"/>
                </a:lnTo>
                <a:lnTo>
                  <a:pt x="3116" y="1069"/>
                </a:lnTo>
                <a:lnTo>
                  <a:pt x="3090" y="1138"/>
                </a:lnTo>
                <a:lnTo>
                  <a:pt x="3058" y="1211"/>
                </a:lnTo>
                <a:lnTo>
                  <a:pt x="3024" y="1289"/>
                </a:lnTo>
                <a:lnTo>
                  <a:pt x="2989" y="1371"/>
                </a:lnTo>
                <a:lnTo>
                  <a:pt x="2952" y="1456"/>
                </a:lnTo>
                <a:lnTo>
                  <a:pt x="2911" y="1546"/>
                </a:lnTo>
                <a:lnTo>
                  <a:pt x="2868" y="1637"/>
                </a:lnTo>
                <a:lnTo>
                  <a:pt x="2823" y="1730"/>
                </a:lnTo>
                <a:lnTo>
                  <a:pt x="2777" y="1825"/>
                </a:lnTo>
                <a:lnTo>
                  <a:pt x="2728" y="1920"/>
                </a:lnTo>
                <a:lnTo>
                  <a:pt x="2680" y="2013"/>
                </a:lnTo>
                <a:lnTo>
                  <a:pt x="2628" y="2106"/>
                </a:lnTo>
                <a:lnTo>
                  <a:pt x="2576" y="2199"/>
                </a:lnTo>
                <a:lnTo>
                  <a:pt x="2522" y="2289"/>
                </a:lnTo>
                <a:lnTo>
                  <a:pt x="2466" y="2376"/>
                </a:lnTo>
                <a:lnTo>
                  <a:pt x="2410" y="2460"/>
                </a:lnTo>
                <a:lnTo>
                  <a:pt x="2352" y="2540"/>
                </a:lnTo>
                <a:lnTo>
                  <a:pt x="2294" y="2616"/>
                </a:lnTo>
                <a:lnTo>
                  <a:pt x="2237" y="2687"/>
                </a:lnTo>
                <a:lnTo>
                  <a:pt x="2177" y="2750"/>
                </a:lnTo>
                <a:lnTo>
                  <a:pt x="2119" y="2808"/>
                </a:lnTo>
                <a:lnTo>
                  <a:pt x="2060" y="2860"/>
                </a:lnTo>
                <a:lnTo>
                  <a:pt x="2006" y="2922"/>
                </a:lnTo>
                <a:lnTo>
                  <a:pt x="1961" y="2985"/>
                </a:lnTo>
                <a:lnTo>
                  <a:pt x="1924" y="3046"/>
                </a:lnTo>
                <a:lnTo>
                  <a:pt x="1892" y="3108"/>
                </a:lnTo>
                <a:lnTo>
                  <a:pt x="1866" y="3166"/>
                </a:lnTo>
                <a:lnTo>
                  <a:pt x="1847" y="3216"/>
                </a:lnTo>
                <a:lnTo>
                  <a:pt x="1833" y="3262"/>
                </a:lnTo>
                <a:lnTo>
                  <a:pt x="1821" y="3298"/>
                </a:lnTo>
                <a:lnTo>
                  <a:pt x="1834" y="3350"/>
                </a:lnTo>
                <a:lnTo>
                  <a:pt x="1842" y="3402"/>
                </a:lnTo>
                <a:lnTo>
                  <a:pt x="1846" y="3458"/>
                </a:lnTo>
                <a:lnTo>
                  <a:pt x="1846" y="5539"/>
                </a:lnTo>
                <a:lnTo>
                  <a:pt x="1842" y="5595"/>
                </a:lnTo>
                <a:lnTo>
                  <a:pt x="1834" y="5651"/>
                </a:lnTo>
                <a:lnTo>
                  <a:pt x="1963" y="5666"/>
                </a:lnTo>
                <a:lnTo>
                  <a:pt x="1965" y="5666"/>
                </a:lnTo>
                <a:lnTo>
                  <a:pt x="1972" y="5668"/>
                </a:lnTo>
                <a:lnTo>
                  <a:pt x="1991" y="5670"/>
                </a:lnTo>
                <a:lnTo>
                  <a:pt x="2021" y="5673"/>
                </a:lnTo>
                <a:lnTo>
                  <a:pt x="2062" y="5679"/>
                </a:lnTo>
                <a:lnTo>
                  <a:pt x="2112" y="5685"/>
                </a:lnTo>
                <a:lnTo>
                  <a:pt x="2171" y="5690"/>
                </a:lnTo>
                <a:lnTo>
                  <a:pt x="2240" y="5698"/>
                </a:lnTo>
                <a:lnTo>
                  <a:pt x="2317" y="5705"/>
                </a:lnTo>
                <a:lnTo>
                  <a:pt x="2401" y="5713"/>
                </a:lnTo>
                <a:lnTo>
                  <a:pt x="2492" y="5720"/>
                </a:lnTo>
                <a:lnTo>
                  <a:pt x="2589" y="5727"/>
                </a:lnTo>
                <a:lnTo>
                  <a:pt x="2689" y="5733"/>
                </a:lnTo>
                <a:lnTo>
                  <a:pt x="2797" y="5740"/>
                </a:lnTo>
                <a:lnTo>
                  <a:pt x="2909" y="5746"/>
                </a:lnTo>
                <a:lnTo>
                  <a:pt x="3023" y="5752"/>
                </a:lnTo>
                <a:lnTo>
                  <a:pt x="3140" y="5755"/>
                </a:lnTo>
                <a:lnTo>
                  <a:pt x="3261" y="5757"/>
                </a:lnTo>
                <a:lnTo>
                  <a:pt x="3382" y="5759"/>
                </a:lnTo>
                <a:lnTo>
                  <a:pt x="3505" y="5759"/>
                </a:lnTo>
                <a:lnTo>
                  <a:pt x="3630" y="5757"/>
                </a:lnTo>
                <a:lnTo>
                  <a:pt x="3646" y="5757"/>
                </a:lnTo>
                <a:lnTo>
                  <a:pt x="3788" y="5766"/>
                </a:lnTo>
                <a:lnTo>
                  <a:pt x="3924" y="5774"/>
                </a:lnTo>
                <a:lnTo>
                  <a:pt x="4051" y="5776"/>
                </a:lnTo>
                <a:lnTo>
                  <a:pt x="4172" y="5774"/>
                </a:lnTo>
                <a:lnTo>
                  <a:pt x="4285" y="5768"/>
                </a:lnTo>
                <a:lnTo>
                  <a:pt x="4391" y="5759"/>
                </a:lnTo>
                <a:lnTo>
                  <a:pt x="4490" y="5746"/>
                </a:lnTo>
                <a:lnTo>
                  <a:pt x="4579" y="5729"/>
                </a:lnTo>
                <a:lnTo>
                  <a:pt x="4684" y="5703"/>
                </a:lnTo>
                <a:lnTo>
                  <a:pt x="4779" y="5673"/>
                </a:lnTo>
                <a:lnTo>
                  <a:pt x="4864" y="5640"/>
                </a:lnTo>
                <a:lnTo>
                  <a:pt x="4939" y="5601"/>
                </a:lnTo>
                <a:lnTo>
                  <a:pt x="5006" y="5558"/>
                </a:lnTo>
                <a:lnTo>
                  <a:pt x="5062" y="5511"/>
                </a:lnTo>
                <a:lnTo>
                  <a:pt x="5108" y="5459"/>
                </a:lnTo>
                <a:lnTo>
                  <a:pt x="5146" y="5403"/>
                </a:lnTo>
                <a:lnTo>
                  <a:pt x="5170" y="5357"/>
                </a:lnTo>
                <a:lnTo>
                  <a:pt x="5185" y="5308"/>
                </a:lnTo>
                <a:lnTo>
                  <a:pt x="5194" y="5262"/>
                </a:lnTo>
                <a:lnTo>
                  <a:pt x="5198" y="5219"/>
                </a:lnTo>
                <a:lnTo>
                  <a:pt x="5198" y="5180"/>
                </a:lnTo>
                <a:lnTo>
                  <a:pt x="5194" y="5145"/>
                </a:lnTo>
                <a:lnTo>
                  <a:pt x="5190" y="5115"/>
                </a:lnTo>
                <a:lnTo>
                  <a:pt x="5187" y="5093"/>
                </a:lnTo>
                <a:lnTo>
                  <a:pt x="5183" y="5079"/>
                </a:lnTo>
                <a:lnTo>
                  <a:pt x="5181" y="5074"/>
                </a:lnTo>
                <a:lnTo>
                  <a:pt x="5172" y="5039"/>
                </a:lnTo>
                <a:lnTo>
                  <a:pt x="5172" y="5001"/>
                </a:lnTo>
                <a:lnTo>
                  <a:pt x="5177" y="4966"/>
                </a:lnTo>
                <a:lnTo>
                  <a:pt x="5192" y="4932"/>
                </a:lnTo>
                <a:lnTo>
                  <a:pt x="5213" y="4903"/>
                </a:lnTo>
                <a:lnTo>
                  <a:pt x="5241" y="4877"/>
                </a:lnTo>
                <a:lnTo>
                  <a:pt x="5306" y="4821"/>
                </a:lnTo>
                <a:lnTo>
                  <a:pt x="5364" y="4763"/>
                </a:lnTo>
                <a:lnTo>
                  <a:pt x="5408" y="4702"/>
                </a:lnTo>
                <a:lnTo>
                  <a:pt x="5442" y="4638"/>
                </a:lnTo>
                <a:lnTo>
                  <a:pt x="5466" y="4573"/>
                </a:lnTo>
                <a:lnTo>
                  <a:pt x="5479" y="4504"/>
                </a:lnTo>
                <a:lnTo>
                  <a:pt x="5481" y="4433"/>
                </a:lnTo>
                <a:lnTo>
                  <a:pt x="5475" y="4389"/>
                </a:lnTo>
                <a:lnTo>
                  <a:pt x="5468" y="4350"/>
                </a:lnTo>
                <a:lnTo>
                  <a:pt x="5458" y="4312"/>
                </a:lnTo>
                <a:lnTo>
                  <a:pt x="5449" y="4281"/>
                </a:lnTo>
                <a:lnTo>
                  <a:pt x="5438" y="4257"/>
                </a:lnTo>
                <a:lnTo>
                  <a:pt x="5431" y="4236"/>
                </a:lnTo>
                <a:lnTo>
                  <a:pt x="5423" y="4225"/>
                </a:lnTo>
                <a:lnTo>
                  <a:pt x="5421" y="4219"/>
                </a:lnTo>
                <a:lnTo>
                  <a:pt x="5404" y="4186"/>
                </a:lnTo>
                <a:lnTo>
                  <a:pt x="5397" y="4149"/>
                </a:lnTo>
                <a:lnTo>
                  <a:pt x="5397" y="4111"/>
                </a:lnTo>
                <a:lnTo>
                  <a:pt x="5406" y="4076"/>
                </a:lnTo>
                <a:lnTo>
                  <a:pt x="5421" y="4042"/>
                </a:lnTo>
                <a:lnTo>
                  <a:pt x="5444" y="4011"/>
                </a:lnTo>
                <a:lnTo>
                  <a:pt x="5505" y="3942"/>
                </a:lnTo>
                <a:lnTo>
                  <a:pt x="5550" y="3873"/>
                </a:lnTo>
                <a:lnTo>
                  <a:pt x="5583" y="3804"/>
                </a:lnTo>
                <a:lnTo>
                  <a:pt x="5600" y="3735"/>
                </a:lnTo>
                <a:lnTo>
                  <a:pt x="5604" y="3666"/>
                </a:lnTo>
                <a:lnTo>
                  <a:pt x="5600" y="3620"/>
                </a:lnTo>
                <a:lnTo>
                  <a:pt x="5591" y="3577"/>
                </a:lnTo>
                <a:lnTo>
                  <a:pt x="5576" y="3538"/>
                </a:lnTo>
                <a:lnTo>
                  <a:pt x="5559" y="3501"/>
                </a:lnTo>
                <a:lnTo>
                  <a:pt x="5540" y="3469"/>
                </a:lnTo>
                <a:lnTo>
                  <a:pt x="5522" y="3439"/>
                </a:lnTo>
                <a:lnTo>
                  <a:pt x="5503" y="3415"/>
                </a:lnTo>
                <a:lnTo>
                  <a:pt x="5488" y="3395"/>
                </a:lnTo>
                <a:lnTo>
                  <a:pt x="5475" y="3380"/>
                </a:lnTo>
                <a:lnTo>
                  <a:pt x="5466" y="3370"/>
                </a:lnTo>
                <a:lnTo>
                  <a:pt x="5462" y="3368"/>
                </a:lnTo>
                <a:lnTo>
                  <a:pt x="5434" y="3337"/>
                </a:lnTo>
                <a:lnTo>
                  <a:pt x="5416" y="3300"/>
                </a:lnTo>
                <a:lnTo>
                  <a:pt x="5404" y="3262"/>
                </a:lnTo>
                <a:lnTo>
                  <a:pt x="5404" y="3221"/>
                </a:lnTo>
                <a:lnTo>
                  <a:pt x="5414" y="3182"/>
                </a:lnTo>
                <a:lnTo>
                  <a:pt x="5432" y="3145"/>
                </a:lnTo>
                <a:lnTo>
                  <a:pt x="5438" y="3136"/>
                </a:lnTo>
                <a:lnTo>
                  <a:pt x="5447" y="3117"/>
                </a:lnTo>
                <a:lnTo>
                  <a:pt x="5458" y="3095"/>
                </a:lnTo>
                <a:lnTo>
                  <a:pt x="5470" y="3063"/>
                </a:lnTo>
                <a:lnTo>
                  <a:pt x="5481" y="3031"/>
                </a:lnTo>
                <a:lnTo>
                  <a:pt x="5490" y="2992"/>
                </a:lnTo>
                <a:lnTo>
                  <a:pt x="5496" y="2951"/>
                </a:lnTo>
                <a:lnTo>
                  <a:pt x="5498" y="2907"/>
                </a:lnTo>
                <a:lnTo>
                  <a:pt x="5494" y="2862"/>
                </a:lnTo>
                <a:lnTo>
                  <a:pt x="5481" y="2816"/>
                </a:lnTo>
                <a:lnTo>
                  <a:pt x="5460" y="2769"/>
                </a:lnTo>
                <a:lnTo>
                  <a:pt x="5431" y="2722"/>
                </a:lnTo>
                <a:lnTo>
                  <a:pt x="5388" y="2678"/>
                </a:lnTo>
                <a:lnTo>
                  <a:pt x="5343" y="2642"/>
                </a:lnTo>
                <a:lnTo>
                  <a:pt x="5291" y="2613"/>
                </a:lnTo>
                <a:lnTo>
                  <a:pt x="5231" y="2588"/>
                </a:lnTo>
                <a:lnTo>
                  <a:pt x="5166" y="2568"/>
                </a:lnTo>
                <a:lnTo>
                  <a:pt x="5095" y="2551"/>
                </a:lnTo>
                <a:lnTo>
                  <a:pt x="5019" y="2538"/>
                </a:lnTo>
                <a:lnTo>
                  <a:pt x="4939" y="2529"/>
                </a:lnTo>
                <a:lnTo>
                  <a:pt x="4857" y="2523"/>
                </a:lnTo>
                <a:lnTo>
                  <a:pt x="4773" y="2519"/>
                </a:lnTo>
                <a:lnTo>
                  <a:pt x="4687" y="2519"/>
                </a:lnTo>
                <a:lnTo>
                  <a:pt x="4600" y="2523"/>
                </a:lnTo>
                <a:lnTo>
                  <a:pt x="4514" y="2527"/>
                </a:lnTo>
                <a:lnTo>
                  <a:pt x="4429" y="2534"/>
                </a:lnTo>
                <a:lnTo>
                  <a:pt x="4347" y="2544"/>
                </a:lnTo>
                <a:lnTo>
                  <a:pt x="4265" y="2555"/>
                </a:lnTo>
                <a:lnTo>
                  <a:pt x="4188" y="2566"/>
                </a:lnTo>
                <a:lnTo>
                  <a:pt x="4114" y="2579"/>
                </a:lnTo>
                <a:lnTo>
                  <a:pt x="4047" y="2594"/>
                </a:lnTo>
                <a:lnTo>
                  <a:pt x="4038" y="2596"/>
                </a:lnTo>
                <a:lnTo>
                  <a:pt x="4030" y="2598"/>
                </a:lnTo>
                <a:lnTo>
                  <a:pt x="3922" y="2616"/>
                </a:lnTo>
                <a:lnTo>
                  <a:pt x="3807" y="2642"/>
                </a:lnTo>
                <a:lnTo>
                  <a:pt x="3769" y="2652"/>
                </a:lnTo>
                <a:lnTo>
                  <a:pt x="3730" y="2657"/>
                </a:lnTo>
                <a:lnTo>
                  <a:pt x="3689" y="2659"/>
                </a:lnTo>
                <a:lnTo>
                  <a:pt x="3648" y="2654"/>
                </a:lnTo>
                <a:lnTo>
                  <a:pt x="3605" y="2641"/>
                </a:lnTo>
                <a:lnTo>
                  <a:pt x="3566" y="2620"/>
                </a:lnTo>
                <a:lnTo>
                  <a:pt x="3527" y="2592"/>
                </a:lnTo>
                <a:lnTo>
                  <a:pt x="3496" y="2559"/>
                </a:lnTo>
                <a:lnTo>
                  <a:pt x="3470" y="2521"/>
                </a:lnTo>
                <a:lnTo>
                  <a:pt x="3449" y="2477"/>
                </a:lnTo>
                <a:lnTo>
                  <a:pt x="3432" y="2428"/>
                </a:lnTo>
                <a:lnTo>
                  <a:pt x="3421" y="2372"/>
                </a:lnTo>
                <a:lnTo>
                  <a:pt x="3414" y="2311"/>
                </a:lnTo>
                <a:lnTo>
                  <a:pt x="3414" y="2244"/>
                </a:lnTo>
                <a:lnTo>
                  <a:pt x="3417" y="2169"/>
                </a:lnTo>
                <a:lnTo>
                  <a:pt x="3427" y="2088"/>
                </a:lnTo>
                <a:lnTo>
                  <a:pt x="3442" y="2000"/>
                </a:lnTo>
                <a:lnTo>
                  <a:pt x="3460" y="1903"/>
                </a:lnTo>
                <a:lnTo>
                  <a:pt x="3484" y="1801"/>
                </a:lnTo>
                <a:lnTo>
                  <a:pt x="3514" y="1691"/>
                </a:lnTo>
                <a:lnTo>
                  <a:pt x="3550" y="1572"/>
                </a:lnTo>
                <a:lnTo>
                  <a:pt x="3591" y="1447"/>
                </a:lnTo>
                <a:lnTo>
                  <a:pt x="3626" y="1332"/>
                </a:lnTo>
                <a:lnTo>
                  <a:pt x="3654" y="1224"/>
                </a:lnTo>
                <a:lnTo>
                  <a:pt x="3676" y="1121"/>
                </a:lnTo>
                <a:lnTo>
                  <a:pt x="3691" y="1023"/>
                </a:lnTo>
                <a:lnTo>
                  <a:pt x="3699" y="931"/>
                </a:lnTo>
                <a:lnTo>
                  <a:pt x="3700" y="846"/>
                </a:lnTo>
                <a:lnTo>
                  <a:pt x="3695" y="768"/>
                </a:lnTo>
                <a:lnTo>
                  <a:pt x="3682" y="695"/>
                </a:lnTo>
                <a:lnTo>
                  <a:pt x="3663" y="628"/>
                </a:lnTo>
                <a:lnTo>
                  <a:pt x="3639" y="568"/>
                </a:lnTo>
                <a:lnTo>
                  <a:pt x="3605" y="516"/>
                </a:lnTo>
                <a:lnTo>
                  <a:pt x="3570" y="473"/>
                </a:lnTo>
                <a:lnTo>
                  <a:pt x="3533" y="440"/>
                </a:lnTo>
                <a:lnTo>
                  <a:pt x="3492" y="412"/>
                </a:lnTo>
                <a:lnTo>
                  <a:pt x="3451" y="390"/>
                </a:lnTo>
                <a:lnTo>
                  <a:pt x="3410" y="373"/>
                </a:lnTo>
                <a:lnTo>
                  <a:pt x="3369" y="360"/>
                </a:lnTo>
                <a:lnTo>
                  <a:pt x="3332" y="352"/>
                </a:lnTo>
                <a:lnTo>
                  <a:pt x="3298" y="347"/>
                </a:lnTo>
                <a:lnTo>
                  <a:pt x="3268" y="345"/>
                </a:lnTo>
                <a:lnTo>
                  <a:pt x="3244" y="343"/>
                </a:lnTo>
                <a:close/>
                <a:moveTo>
                  <a:pt x="3237" y="0"/>
                </a:moveTo>
                <a:lnTo>
                  <a:pt x="3263" y="0"/>
                </a:lnTo>
                <a:lnTo>
                  <a:pt x="3298" y="2"/>
                </a:lnTo>
                <a:lnTo>
                  <a:pt x="3339" y="6"/>
                </a:lnTo>
                <a:lnTo>
                  <a:pt x="3386" y="13"/>
                </a:lnTo>
                <a:lnTo>
                  <a:pt x="3436" y="25"/>
                </a:lnTo>
                <a:lnTo>
                  <a:pt x="3492" y="40"/>
                </a:lnTo>
                <a:lnTo>
                  <a:pt x="3548" y="58"/>
                </a:lnTo>
                <a:lnTo>
                  <a:pt x="3607" y="84"/>
                </a:lnTo>
                <a:lnTo>
                  <a:pt x="3667" y="116"/>
                </a:lnTo>
                <a:lnTo>
                  <a:pt x="3725" y="153"/>
                </a:lnTo>
                <a:lnTo>
                  <a:pt x="3782" y="200"/>
                </a:lnTo>
                <a:lnTo>
                  <a:pt x="3836" y="254"/>
                </a:lnTo>
                <a:lnTo>
                  <a:pt x="3889" y="317"/>
                </a:lnTo>
                <a:lnTo>
                  <a:pt x="3935" y="390"/>
                </a:lnTo>
                <a:lnTo>
                  <a:pt x="3972" y="468"/>
                </a:lnTo>
                <a:lnTo>
                  <a:pt x="4004" y="552"/>
                </a:lnTo>
                <a:lnTo>
                  <a:pt x="4026" y="641"/>
                </a:lnTo>
                <a:lnTo>
                  <a:pt x="4041" y="736"/>
                </a:lnTo>
                <a:lnTo>
                  <a:pt x="4047" y="836"/>
                </a:lnTo>
                <a:lnTo>
                  <a:pt x="4047" y="944"/>
                </a:lnTo>
                <a:lnTo>
                  <a:pt x="4038" y="1056"/>
                </a:lnTo>
                <a:lnTo>
                  <a:pt x="4019" y="1173"/>
                </a:lnTo>
                <a:lnTo>
                  <a:pt x="3995" y="1296"/>
                </a:lnTo>
                <a:lnTo>
                  <a:pt x="3961" y="1425"/>
                </a:lnTo>
                <a:lnTo>
                  <a:pt x="3920" y="1557"/>
                </a:lnTo>
                <a:lnTo>
                  <a:pt x="3889" y="1659"/>
                </a:lnTo>
                <a:lnTo>
                  <a:pt x="3861" y="1752"/>
                </a:lnTo>
                <a:lnTo>
                  <a:pt x="3836" y="1836"/>
                </a:lnTo>
                <a:lnTo>
                  <a:pt x="3818" y="1913"/>
                </a:lnTo>
                <a:lnTo>
                  <a:pt x="3801" y="1981"/>
                </a:lnTo>
                <a:lnTo>
                  <a:pt x="3788" y="2043"/>
                </a:lnTo>
                <a:lnTo>
                  <a:pt x="3777" y="2097"/>
                </a:lnTo>
                <a:lnTo>
                  <a:pt x="3769" y="2145"/>
                </a:lnTo>
                <a:lnTo>
                  <a:pt x="3766" y="2188"/>
                </a:lnTo>
                <a:lnTo>
                  <a:pt x="3762" y="2223"/>
                </a:lnTo>
                <a:lnTo>
                  <a:pt x="3760" y="2255"/>
                </a:lnTo>
                <a:lnTo>
                  <a:pt x="3760" y="2281"/>
                </a:lnTo>
                <a:lnTo>
                  <a:pt x="3760" y="2302"/>
                </a:lnTo>
                <a:lnTo>
                  <a:pt x="3862" y="2279"/>
                </a:lnTo>
                <a:lnTo>
                  <a:pt x="3961" y="2261"/>
                </a:lnTo>
                <a:lnTo>
                  <a:pt x="3963" y="2261"/>
                </a:lnTo>
                <a:lnTo>
                  <a:pt x="3972" y="2259"/>
                </a:lnTo>
                <a:lnTo>
                  <a:pt x="3991" y="2255"/>
                </a:lnTo>
                <a:lnTo>
                  <a:pt x="4019" y="2250"/>
                </a:lnTo>
                <a:lnTo>
                  <a:pt x="4056" y="2242"/>
                </a:lnTo>
                <a:lnTo>
                  <a:pt x="4103" y="2235"/>
                </a:lnTo>
                <a:lnTo>
                  <a:pt x="4157" y="2225"/>
                </a:lnTo>
                <a:lnTo>
                  <a:pt x="4216" y="2216"/>
                </a:lnTo>
                <a:lnTo>
                  <a:pt x="4283" y="2207"/>
                </a:lnTo>
                <a:lnTo>
                  <a:pt x="4354" y="2199"/>
                </a:lnTo>
                <a:lnTo>
                  <a:pt x="4430" y="2192"/>
                </a:lnTo>
                <a:lnTo>
                  <a:pt x="4511" y="2184"/>
                </a:lnTo>
                <a:lnTo>
                  <a:pt x="4593" y="2181"/>
                </a:lnTo>
                <a:lnTo>
                  <a:pt x="4732" y="2177"/>
                </a:lnTo>
                <a:lnTo>
                  <a:pt x="4864" y="2179"/>
                </a:lnTo>
                <a:lnTo>
                  <a:pt x="4987" y="2188"/>
                </a:lnTo>
                <a:lnTo>
                  <a:pt x="5103" y="2203"/>
                </a:lnTo>
                <a:lnTo>
                  <a:pt x="5211" y="2225"/>
                </a:lnTo>
                <a:lnTo>
                  <a:pt x="5309" y="2253"/>
                </a:lnTo>
                <a:lnTo>
                  <a:pt x="5401" y="2287"/>
                </a:lnTo>
                <a:lnTo>
                  <a:pt x="5483" y="2326"/>
                </a:lnTo>
                <a:lnTo>
                  <a:pt x="5555" y="2372"/>
                </a:lnTo>
                <a:lnTo>
                  <a:pt x="5621" y="2426"/>
                </a:lnTo>
                <a:lnTo>
                  <a:pt x="5680" y="2486"/>
                </a:lnTo>
                <a:lnTo>
                  <a:pt x="5729" y="2547"/>
                </a:lnTo>
                <a:lnTo>
                  <a:pt x="5768" y="2611"/>
                </a:lnTo>
                <a:lnTo>
                  <a:pt x="5797" y="2674"/>
                </a:lnTo>
                <a:lnTo>
                  <a:pt x="5820" y="2739"/>
                </a:lnTo>
                <a:lnTo>
                  <a:pt x="5833" y="2804"/>
                </a:lnTo>
                <a:lnTo>
                  <a:pt x="5840" y="2868"/>
                </a:lnTo>
                <a:lnTo>
                  <a:pt x="5842" y="2931"/>
                </a:lnTo>
                <a:lnTo>
                  <a:pt x="5838" y="2992"/>
                </a:lnTo>
                <a:lnTo>
                  <a:pt x="5831" y="3052"/>
                </a:lnTo>
                <a:lnTo>
                  <a:pt x="5818" y="3110"/>
                </a:lnTo>
                <a:lnTo>
                  <a:pt x="5801" y="3164"/>
                </a:lnTo>
                <a:lnTo>
                  <a:pt x="5784" y="3212"/>
                </a:lnTo>
                <a:lnTo>
                  <a:pt x="5816" y="3257"/>
                </a:lnTo>
                <a:lnTo>
                  <a:pt x="5848" y="3307"/>
                </a:lnTo>
                <a:lnTo>
                  <a:pt x="5878" y="3365"/>
                </a:lnTo>
                <a:lnTo>
                  <a:pt x="5904" y="3428"/>
                </a:lnTo>
                <a:lnTo>
                  <a:pt x="5926" y="3497"/>
                </a:lnTo>
                <a:lnTo>
                  <a:pt x="5943" y="3573"/>
                </a:lnTo>
                <a:lnTo>
                  <a:pt x="5950" y="3653"/>
                </a:lnTo>
                <a:lnTo>
                  <a:pt x="5948" y="3741"/>
                </a:lnTo>
                <a:lnTo>
                  <a:pt x="5935" y="3828"/>
                </a:lnTo>
                <a:lnTo>
                  <a:pt x="5911" y="3914"/>
                </a:lnTo>
                <a:lnTo>
                  <a:pt x="5876" y="3998"/>
                </a:lnTo>
                <a:lnTo>
                  <a:pt x="5829" y="4080"/>
                </a:lnTo>
                <a:lnTo>
                  <a:pt x="5771" y="4162"/>
                </a:lnTo>
                <a:lnTo>
                  <a:pt x="5790" y="4214"/>
                </a:lnTo>
                <a:lnTo>
                  <a:pt x="5805" y="4275"/>
                </a:lnTo>
                <a:lnTo>
                  <a:pt x="5818" y="4344"/>
                </a:lnTo>
                <a:lnTo>
                  <a:pt x="5825" y="4419"/>
                </a:lnTo>
                <a:lnTo>
                  <a:pt x="5825" y="4474"/>
                </a:lnTo>
                <a:lnTo>
                  <a:pt x="5822" y="4534"/>
                </a:lnTo>
                <a:lnTo>
                  <a:pt x="5814" y="4597"/>
                </a:lnTo>
                <a:lnTo>
                  <a:pt x="5799" y="4664"/>
                </a:lnTo>
                <a:lnTo>
                  <a:pt x="5779" y="4731"/>
                </a:lnTo>
                <a:lnTo>
                  <a:pt x="5749" y="4802"/>
                </a:lnTo>
                <a:lnTo>
                  <a:pt x="5712" y="4871"/>
                </a:lnTo>
                <a:lnTo>
                  <a:pt x="5663" y="4942"/>
                </a:lnTo>
                <a:lnTo>
                  <a:pt x="5604" y="5012"/>
                </a:lnTo>
                <a:lnTo>
                  <a:pt x="5535" y="5083"/>
                </a:lnTo>
                <a:lnTo>
                  <a:pt x="5540" y="5137"/>
                </a:lnTo>
                <a:lnTo>
                  <a:pt x="5542" y="5199"/>
                </a:lnTo>
                <a:lnTo>
                  <a:pt x="5540" y="5266"/>
                </a:lnTo>
                <a:lnTo>
                  <a:pt x="5529" y="5338"/>
                </a:lnTo>
                <a:lnTo>
                  <a:pt x="5512" y="5415"/>
                </a:lnTo>
                <a:lnTo>
                  <a:pt x="5485" y="5493"/>
                </a:lnTo>
                <a:lnTo>
                  <a:pt x="5447" y="5573"/>
                </a:lnTo>
                <a:lnTo>
                  <a:pt x="5403" y="5644"/>
                </a:lnTo>
                <a:lnTo>
                  <a:pt x="5350" y="5711"/>
                </a:lnTo>
                <a:lnTo>
                  <a:pt x="5289" y="5772"/>
                </a:lnTo>
                <a:lnTo>
                  <a:pt x="5222" y="5828"/>
                </a:lnTo>
                <a:lnTo>
                  <a:pt x="5146" y="5880"/>
                </a:lnTo>
                <a:lnTo>
                  <a:pt x="5062" y="5928"/>
                </a:lnTo>
                <a:lnTo>
                  <a:pt x="4971" y="5969"/>
                </a:lnTo>
                <a:lnTo>
                  <a:pt x="4872" y="6007"/>
                </a:lnTo>
                <a:lnTo>
                  <a:pt x="4766" y="6040"/>
                </a:lnTo>
                <a:lnTo>
                  <a:pt x="4652" y="6068"/>
                </a:lnTo>
                <a:lnTo>
                  <a:pt x="4548" y="6087"/>
                </a:lnTo>
                <a:lnTo>
                  <a:pt x="4436" y="6102"/>
                </a:lnTo>
                <a:lnTo>
                  <a:pt x="4317" y="6113"/>
                </a:lnTo>
                <a:lnTo>
                  <a:pt x="4190" y="6118"/>
                </a:lnTo>
                <a:lnTo>
                  <a:pt x="4056" y="6120"/>
                </a:lnTo>
                <a:lnTo>
                  <a:pt x="3920" y="6118"/>
                </a:lnTo>
                <a:lnTo>
                  <a:pt x="3777" y="6113"/>
                </a:lnTo>
                <a:lnTo>
                  <a:pt x="3628" y="6103"/>
                </a:lnTo>
                <a:lnTo>
                  <a:pt x="3496" y="6105"/>
                </a:lnTo>
                <a:lnTo>
                  <a:pt x="3363" y="6105"/>
                </a:lnTo>
                <a:lnTo>
                  <a:pt x="3233" y="6103"/>
                </a:lnTo>
                <a:lnTo>
                  <a:pt x="3106" y="6100"/>
                </a:lnTo>
                <a:lnTo>
                  <a:pt x="2982" y="6096"/>
                </a:lnTo>
                <a:lnTo>
                  <a:pt x="2861" y="6090"/>
                </a:lnTo>
                <a:lnTo>
                  <a:pt x="2745" y="6083"/>
                </a:lnTo>
                <a:lnTo>
                  <a:pt x="2633" y="6076"/>
                </a:lnTo>
                <a:lnTo>
                  <a:pt x="2527" y="6068"/>
                </a:lnTo>
                <a:lnTo>
                  <a:pt x="2427" y="6061"/>
                </a:lnTo>
                <a:lnTo>
                  <a:pt x="2333" y="6053"/>
                </a:lnTo>
                <a:lnTo>
                  <a:pt x="2250" y="6046"/>
                </a:lnTo>
                <a:lnTo>
                  <a:pt x="2171" y="6038"/>
                </a:lnTo>
                <a:lnTo>
                  <a:pt x="2104" y="6031"/>
                </a:lnTo>
                <a:lnTo>
                  <a:pt x="2047" y="6025"/>
                </a:lnTo>
                <a:lnTo>
                  <a:pt x="1998" y="6020"/>
                </a:lnTo>
                <a:lnTo>
                  <a:pt x="1961" y="6014"/>
                </a:lnTo>
                <a:lnTo>
                  <a:pt x="1935" y="6012"/>
                </a:lnTo>
                <a:lnTo>
                  <a:pt x="1920" y="6010"/>
                </a:lnTo>
                <a:lnTo>
                  <a:pt x="1620" y="5973"/>
                </a:lnTo>
                <a:lnTo>
                  <a:pt x="1566" y="6007"/>
                </a:lnTo>
                <a:lnTo>
                  <a:pt x="1507" y="6035"/>
                </a:lnTo>
                <a:lnTo>
                  <a:pt x="1445" y="6055"/>
                </a:lnTo>
                <a:lnTo>
                  <a:pt x="1380" y="6066"/>
                </a:lnTo>
                <a:lnTo>
                  <a:pt x="1313" y="6072"/>
                </a:lnTo>
                <a:lnTo>
                  <a:pt x="533" y="6072"/>
                </a:lnTo>
                <a:lnTo>
                  <a:pt x="453" y="6066"/>
                </a:lnTo>
                <a:lnTo>
                  <a:pt x="378" y="6049"/>
                </a:lnTo>
                <a:lnTo>
                  <a:pt x="307" y="6022"/>
                </a:lnTo>
                <a:lnTo>
                  <a:pt x="242" y="5986"/>
                </a:lnTo>
                <a:lnTo>
                  <a:pt x="183" y="5942"/>
                </a:lnTo>
                <a:lnTo>
                  <a:pt x="130" y="5888"/>
                </a:lnTo>
                <a:lnTo>
                  <a:pt x="86" y="5828"/>
                </a:lnTo>
                <a:lnTo>
                  <a:pt x="48" y="5763"/>
                </a:lnTo>
                <a:lnTo>
                  <a:pt x="22" y="5692"/>
                </a:lnTo>
                <a:lnTo>
                  <a:pt x="6" y="5618"/>
                </a:lnTo>
                <a:lnTo>
                  <a:pt x="0" y="5539"/>
                </a:lnTo>
                <a:lnTo>
                  <a:pt x="0" y="3458"/>
                </a:lnTo>
                <a:lnTo>
                  <a:pt x="6" y="3380"/>
                </a:lnTo>
                <a:lnTo>
                  <a:pt x="22" y="3305"/>
                </a:lnTo>
                <a:lnTo>
                  <a:pt x="48" y="3234"/>
                </a:lnTo>
                <a:lnTo>
                  <a:pt x="86" y="3169"/>
                </a:lnTo>
                <a:lnTo>
                  <a:pt x="130" y="3110"/>
                </a:lnTo>
                <a:lnTo>
                  <a:pt x="183" y="3058"/>
                </a:lnTo>
                <a:lnTo>
                  <a:pt x="242" y="3013"/>
                </a:lnTo>
                <a:lnTo>
                  <a:pt x="307" y="2976"/>
                </a:lnTo>
                <a:lnTo>
                  <a:pt x="378" y="2950"/>
                </a:lnTo>
                <a:lnTo>
                  <a:pt x="453" y="2933"/>
                </a:lnTo>
                <a:lnTo>
                  <a:pt x="533" y="2925"/>
                </a:lnTo>
                <a:lnTo>
                  <a:pt x="1313" y="2925"/>
                </a:lnTo>
                <a:lnTo>
                  <a:pt x="1380" y="2931"/>
                </a:lnTo>
                <a:lnTo>
                  <a:pt x="1445" y="2942"/>
                </a:lnTo>
                <a:lnTo>
                  <a:pt x="1508" y="2963"/>
                </a:lnTo>
                <a:lnTo>
                  <a:pt x="1566" y="2991"/>
                </a:lnTo>
                <a:lnTo>
                  <a:pt x="1602" y="2918"/>
                </a:lnTo>
                <a:lnTo>
                  <a:pt x="1644" y="2843"/>
                </a:lnTo>
                <a:lnTo>
                  <a:pt x="1693" y="2765"/>
                </a:lnTo>
                <a:lnTo>
                  <a:pt x="1751" y="2689"/>
                </a:lnTo>
                <a:lnTo>
                  <a:pt x="1818" y="2614"/>
                </a:lnTo>
                <a:lnTo>
                  <a:pt x="1823" y="2607"/>
                </a:lnTo>
                <a:lnTo>
                  <a:pt x="1831" y="2601"/>
                </a:lnTo>
                <a:lnTo>
                  <a:pt x="1838" y="2596"/>
                </a:lnTo>
                <a:lnTo>
                  <a:pt x="1898" y="2544"/>
                </a:lnTo>
                <a:lnTo>
                  <a:pt x="1959" y="2480"/>
                </a:lnTo>
                <a:lnTo>
                  <a:pt x="2022" y="2408"/>
                </a:lnTo>
                <a:lnTo>
                  <a:pt x="2084" y="2326"/>
                </a:lnTo>
                <a:lnTo>
                  <a:pt x="2145" y="2236"/>
                </a:lnTo>
                <a:lnTo>
                  <a:pt x="2209" y="2142"/>
                </a:lnTo>
                <a:lnTo>
                  <a:pt x="2268" y="2039"/>
                </a:lnTo>
                <a:lnTo>
                  <a:pt x="2330" y="1933"/>
                </a:lnTo>
                <a:lnTo>
                  <a:pt x="2389" y="1825"/>
                </a:lnTo>
                <a:lnTo>
                  <a:pt x="2447" y="1713"/>
                </a:lnTo>
                <a:lnTo>
                  <a:pt x="2503" y="1602"/>
                </a:lnTo>
                <a:lnTo>
                  <a:pt x="2557" y="1490"/>
                </a:lnTo>
                <a:lnTo>
                  <a:pt x="2607" y="1378"/>
                </a:lnTo>
                <a:lnTo>
                  <a:pt x="2658" y="1268"/>
                </a:lnTo>
                <a:lnTo>
                  <a:pt x="2704" y="1164"/>
                </a:lnTo>
                <a:lnTo>
                  <a:pt x="2747" y="1062"/>
                </a:lnTo>
                <a:lnTo>
                  <a:pt x="2786" y="967"/>
                </a:lnTo>
                <a:lnTo>
                  <a:pt x="2821" y="877"/>
                </a:lnTo>
                <a:lnTo>
                  <a:pt x="2853" y="795"/>
                </a:lnTo>
                <a:lnTo>
                  <a:pt x="2881" y="723"/>
                </a:lnTo>
                <a:lnTo>
                  <a:pt x="2877" y="682"/>
                </a:lnTo>
                <a:lnTo>
                  <a:pt x="2872" y="632"/>
                </a:lnTo>
                <a:lnTo>
                  <a:pt x="2870" y="578"/>
                </a:lnTo>
                <a:lnTo>
                  <a:pt x="2870" y="520"/>
                </a:lnTo>
                <a:lnTo>
                  <a:pt x="2872" y="458"/>
                </a:lnTo>
                <a:lnTo>
                  <a:pt x="2879" y="395"/>
                </a:lnTo>
                <a:lnTo>
                  <a:pt x="2888" y="334"/>
                </a:lnTo>
                <a:lnTo>
                  <a:pt x="2905" y="272"/>
                </a:lnTo>
                <a:lnTo>
                  <a:pt x="2926" y="215"/>
                </a:lnTo>
                <a:lnTo>
                  <a:pt x="2954" y="161"/>
                </a:lnTo>
                <a:lnTo>
                  <a:pt x="2989" y="112"/>
                </a:lnTo>
                <a:lnTo>
                  <a:pt x="3030" y="73"/>
                </a:lnTo>
                <a:lnTo>
                  <a:pt x="3075" y="41"/>
                </a:lnTo>
                <a:lnTo>
                  <a:pt x="3125" y="19"/>
                </a:lnTo>
                <a:lnTo>
                  <a:pt x="3179" y="4"/>
                </a:lnTo>
                <a:lnTo>
                  <a:pt x="32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91">
            <a:extLst>
              <a:ext uri="{FF2B5EF4-FFF2-40B4-BE49-F238E27FC236}">
                <a16:creationId xmlns:a16="http://schemas.microsoft.com/office/drawing/2014/main" id="{EF6E8AF2-38A3-4F48-B923-5E5D67B4C127}"/>
              </a:ext>
            </a:extLst>
          </p:cNvPr>
          <p:cNvSpPr/>
          <p:nvPr/>
        </p:nvSpPr>
        <p:spPr>
          <a:xfrm>
            <a:off x="402490" y="2630128"/>
            <a:ext cx="2566178" cy="1804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dirty="0">
                <a:solidFill>
                  <a:srgbClr val="C00000"/>
                </a:solidFill>
              </a:rPr>
              <a:t>Establecer el Contexto</a:t>
            </a:r>
            <a:endParaRPr lang="en-IN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CustomShape 7">
            <a:extLst>
              <a:ext uri="{FF2B5EF4-FFF2-40B4-BE49-F238E27FC236}">
                <a16:creationId xmlns:a16="http://schemas.microsoft.com/office/drawing/2014/main" id="{E5859A5D-0148-4B0B-997D-95CA425BC31B}"/>
              </a:ext>
            </a:extLst>
          </p:cNvPr>
          <p:cNvSpPr/>
          <p:nvPr/>
        </p:nvSpPr>
        <p:spPr>
          <a:xfrm>
            <a:off x="233280" y="209880"/>
            <a:ext cx="960768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strike="noStrike" spc="-1" dirty="0">
                <a:solidFill>
                  <a:srgbClr val="FFFFFF"/>
                </a:solidFill>
                <a:latin typeface="Arial Black"/>
              </a:rPr>
              <a:t>Proceso Gestión de Riesgo de la S.I.</a:t>
            </a:r>
            <a:endParaRPr lang="es-EC" sz="2800" b="0" strike="noStrike" spc="-1" dirty="0">
              <a:latin typeface="Arial"/>
            </a:endParaRPr>
          </a:p>
        </p:txBody>
      </p:sp>
      <p:sp>
        <p:nvSpPr>
          <p:cNvPr id="10" name="Rectangle 100">
            <a:extLst>
              <a:ext uri="{FF2B5EF4-FFF2-40B4-BE49-F238E27FC236}">
                <a16:creationId xmlns:a16="http://schemas.microsoft.com/office/drawing/2014/main" id="{B84A618C-64B1-47CE-B336-170A2E6D40FF}"/>
              </a:ext>
            </a:extLst>
          </p:cNvPr>
          <p:cNvSpPr/>
          <p:nvPr/>
        </p:nvSpPr>
        <p:spPr>
          <a:xfrm>
            <a:off x="7553195" y="2156069"/>
            <a:ext cx="40500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Implica </a:t>
            </a:r>
            <a:r>
              <a:rPr lang="es-EC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establecer los criterios básicos </a:t>
            </a:r>
            <a:r>
              <a:rPr lang="es-EC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necesarios para la gestión de riesgos y de la seguridad de información, </a:t>
            </a:r>
            <a:r>
              <a:rPr lang="es-EC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definir e alcance y los límites </a:t>
            </a:r>
            <a:r>
              <a:rPr lang="es-EC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y establecer una organización adecuada que opere la gestión de riesgos en S.I.</a:t>
            </a:r>
            <a:endParaRPr lang="en-IN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616" y="1017571"/>
            <a:ext cx="4114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982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8">
            <a:extLst>
              <a:ext uri="{FF2B5EF4-FFF2-40B4-BE49-F238E27FC236}">
                <a16:creationId xmlns:a16="http://schemas.microsoft.com/office/drawing/2014/main" id="{A2875E4D-21E5-4903-89BE-D74A8BFEB850}"/>
              </a:ext>
            </a:extLst>
          </p:cNvPr>
          <p:cNvGrpSpPr/>
          <p:nvPr/>
        </p:nvGrpSpPr>
        <p:grpSpPr>
          <a:xfrm>
            <a:off x="5602859" y="2807368"/>
            <a:ext cx="296518" cy="225864"/>
            <a:chOff x="9218613" y="1665288"/>
            <a:chExt cx="4910138" cy="3740150"/>
          </a:xfrm>
          <a:solidFill>
            <a:schemeClr val="bg1"/>
          </a:solidFill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0844C77-E0F7-4345-907C-4C54FE9B1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8613" y="1665288"/>
              <a:ext cx="4910138" cy="3740150"/>
            </a:xfrm>
            <a:custGeom>
              <a:avLst/>
              <a:gdLst>
                <a:gd name="T0" fmla="*/ 691 w 6186"/>
                <a:gd name="T1" fmla="*/ 353 h 4712"/>
                <a:gd name="T2" fmla="*/ 569 w 6186"/>
                <a:gd name="T3" fmla="*/ 395 h 4712"/>
                <a:gd name="T4" fmla="*/ 465 w 6186"/>
                <a:gd name="T5" fmla="*/ 470 h 4712"/>
                <a:gd name="T6" fmla="*/ 392 w 6186"/>
                <a:gd name="T7" fmla="*/ 571 h 4712"/>
                <a:gd name="T8" fmla="*/ 351 w 6186"/>
                <a:gd name="T9" fmla="*/ 693 h 4712"/>
                <a:gd name="T10" fmla="*/ 345 w 6186"/>
                <a:gd name="T11" fmla="*/ 3955 h 4712"/>
                <a:gd name="T12" fmla="*/ 366 w 6186"/>
                <a:gd name="T13" fmla="*/ 4085 h 4712"/>
                <a:gd name="T14" fmla="*/ 426 w 6186"/>
                <a:gd name="T15" fmla="*/ 4199 h 4712"/>
                <a:gd name="T16" fmla="*/ 514 w 6186"/>
                <a:gd name="T17" fmla="*/ 4288 h 4712"/>
                <a:gd name="T18" fmla="*/ 627 w 6186"/>
                <a:gd name="T19" fmla="*/ 4346 h 4712"/>
                <a:gd name="T20" fmla="*/ 756 w 6186"/>
                <a:gd name="T21" fmla="*/ 4367 h 4712"/>
                <a:gd name="T22" fmla="*/ 5498 w 6186"/>
                <a:gd name="T23" fmla="*/ 4361 h 4712"/>
                <a:gd name="T24" fmla="*/ 5620 w 6186"/>
                <a:gd name="T25" fmla="*/ 4321 h 4712"/>
                <a:gd name="T26" fmla="*/ 5721 w 6186"/>
                <a:gd name="T27" fmla="*/ 4246 h 4712"/>
                <a:gd name="T28" fmla="*/ 5796 w 6186"/>
                <a:gd name="T29" fmla="*/ 4145 h 4712"/>
                <a:gd name="T30" fmla="*/ 5837 w 6186"/>
                <a:gd name="T31" fmla="*/ 4023 h 4712"/>
                <a:gd name="T32" fmla="*/ 5841 w 6186"/>
                <a:gd name="T33" fmla="*/ 3955 h 4712"/>
                <a:gd name="T34" fmla="*/ 5835 w 6186"/>
                <a:gd name="T35" fmla="*/ 693 h 4712"/>
                <a:gd name="T36" fmla="*/ 5794 w 6186"/>
                <a:gd name="T37" fmla="*/ 571 h 4712"/>
                <a:gd name="T38" fmla="*/ 5721 w 6186"/>
                <a:gd name="T39" fmla="*/ 470 h 4712"/>
                <a:gd name="T40" fmla="*/ 5618 w 6186"/>
                <a:gd name="T41" fmla="*/ 395 h 4712"/>
                <a:gd name="T42" fmla="*/ 5496 w 6186"/>
                <a:gd name="T43" fmla="*/ 353 h 4712"/>
                <a:gd name="T44" fmla="*/ 756 w 6186"/>
                <a:gd name="T45" fmla="*/ 348 h 4712"/>
                <a:gd name="T46" fmla="*/ 5430 w 6186"/>
                <a:gd name="T47" fmla="*/ 0 h 4712"/>
                <a:gd name="T48" fmla="*/ 5618 w 6186"/>
                <a:gd name="T49" fmla="*/ 25 h 4712"/>
                <a:gd name="T50" fmla="*/ 5787 w 6186"/>
                <a:gd name="T51" fmla="*/ 90 h 4712"/>
                <a:gd name="T52" fmla="*/ 5933 w 6186"/>
                <a:gd name="T53" fmla="*/ 194 h 4712"/>
                <a:gd name="T54" fmla="*/ 6051 w 6186"/>
                <a:gd name="T55" fmla="*/ 327 h 4712"/>
                <a:gd name="T56" fmla="*/ 6136 w 6186"/>
                <a:gd name="T57" fmla="*/ 487 h 4712"/>
                <a:gd name="T58" fmla="*/ 6181 w 6186"/>
                <a:gd name="T59" fmla="*/ 665 h 4712"/>
                <a:gd name="T60" fmla="*/ 6186 w 6186"/>
                <a:gd name="T61" fmla="*/ 3955 h 4712"/>
                <a:gd name="T62" fmla="*/ 6164 w 6186"/>
                <a:gd name="T63" fmla="*/ 4143 h 4712"/>
                <a:gd name="T64" fmla="*/ 6098 w 6186"/>
                <a:gd name="T65" fmla="*/ 4312 h 4712"/>
                <a:gd name="T66" fmla="*/ 5995 w 6186"/>
                <a:gd name="T67" fmla="*/ 4459 h 4712"/>
                <a:gd name="T68" fmla="*/ 5862 w 6186"/>
                <a:gd name="T69" fmla="*/ 4577 h 4712"/>
                <a:gd name="T70" fmla="*/ 5702 w 6186"/>
                <a:gd name="T71" fmla="*/ 4661 h 4712"/>
                <a:gd name="T72" fmla="*/ 5524 w 6186"/>
                <a:gd name="T73" fmla="*/ 4706 h 4712"/>
                <a:gd name="T74" fmla="*/ 756 w 6186"/>
                <a:gd name="T75" fmla="*/ 4712 h 4712"/>
                <a:gd name="T76" fmla="*/ 570 w 6186"/>
                <a:gd name="T77" fmla="*/ 4690 h 4712"/>
                <a:gd name="T78" fmla="*/ 402 w 6186"/>
                <a:gd name="T79" fmla="*/ 4624 h 4712"/>
                <a:gd name="T80" fmla="*/ 255 w 6186"/>
                <a:gd name="T81" fmla="*/ 4522 h 4712"/>
                <a:gd name="T82" fmla="*/ 135 w 6186"/>
                <a:gd name="T83" fmla="*/ 4389 h 4712"/>
                <a:gd name="T84" fmla="*/ 51 w 6186"/>
                <a:gd name="T85" fmla="*/ 4229 h 4712"/>
                <a:gd name="T86" fmla="*/ 6 w 6186"/>
                <a:gd name="T87" fmla="*/ 4051 h 4712"/>
                <a:gd name="T88" fmla="*/ 0 w 6186"/>
                <a:gd name="T89" fmla="*/ 759 h 4712"/>
                <a:gd name="T90" fmla="*/ 23 w 6186"/>
                <a:gd name="T91" fmla="*/ 571 h 4712"/>
                <a:gd name="T92" fmla="*/ 88 w 6186"/>
                <a:gd name="T93" fmla="*/ 402 h 4712"/>
                <a:gd name="T94" fmla="*/ 191 w 6186"/>
                <a:gd name="T95" fmla="*/ 256 h 4712"/>
                <a:gd name="T96" fmla="*/ 325 w 6186"/>
                <a:gd name="T97" fmla="*/ 137 h 4712"/>
                <a:gd name="T98" fmla="*/ 484 w 6186"/>
                <a:gd name="T99" fmla="*/ 53 h 4712"/>
                <a:gd name="T100" fmla="*/ 662 w 6186"/>
                <a:gd name="T101" fmla="*/ 8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86" h="4712">
                  <a:moveTo>
                    <a:pt x="756" y="348"/>
                  </a:moveTo>
                  <a:lnTo>
                    <a:pt x="691" y="353"/>
                  </a:lnTo>
                  <a:lnTo>
                    <a:pt x="627" y="370"/>
                  </a:lnTo>
                  <a:lnTo>
                    <a:pt x="569" y="395"/>
                  </a:lnTo>
                  <a:lnTo>
                    <a:pt x="514" y="428"/>
                  </a:lnTo>
                  <a:lnTo>
                    <a:pt x="465" y="470"/>
                  </a:lnTo>
                  <a:lnTo>
                    <a:pt x="426" y="517"/>
                  </a:lnTo>
                  <a:lnTo>
                    <a:pt x="392" y="571"/>
                  </a:lnTo>
                  <a:lnTo>
                    <a:pt x="366" y="629"/>
                  </a:lnTo>
                  <a:lnTo>
                    <a:pt x="351" y="693"/>
                  </a:lnTo>
                  <a:lnTo>
                    <a:pt x="345" y="759"/>
                  </a:lnTo>
                  <a:lnTo>
                    <a:pt x="345" y="3955"/>
                  </a:lnTo>
                  <a:lnTo>
                    <a:pt x="351" y="4023"/>
                  </a:lnTo>
                  <a:lnTo>
                    <a:pt x="366" y="4085"/>
                  </a:lnTo>
                  <a:lnTo>
                    <a:pt x="392" y="4145"/>
                  </a:lnTo>
                  <a:lnTo>
                    <a:pt x="426" y="4199"/>
                  </a:lnTo>
                  <a:lnTo>
                    <a:pt x="465" y="4246"/>
                  </a:lnTo>
                  <a:lnTo>
                    <a:pt x="514" y="4288"/>
                  </a:lnTo>
                  <a:lnTo>
                    <a:pt x="569" y="4321"/>
                  </a:lnTo>
                  <a:lnTo>
                    <a:pt x="627" y="4346"/>
                  </a:lnTo>
                  <a:lnTo>
                    <a:pt x="691" y="4361"/>
                  </a:lnTo>
                  <a:lnTo>
                    <a:pt x="756" y="4367"/>
                  </a:lnTo>
                  <a:lnTo>
                    <a:pt x="5430" y="4367"/>
                  </a:lnTo>
                  <a:lnTo>
                    <a:pt x="5498" y="4361"/>
                  </a:lnTo>
                  <a:lnTo>
                    <a:pt x="5562" y="4346"/>
                  </a:lnTo>
                  <a:lnTo>
                    <a:pt x="5620" y="4321"/>
                  </a:lnTo>
                  <a:lnTo>
                    <a:pt x="5674" y="4288"/>
                  </a:lnTo>
                  <a:lnTo>
                    <a:pt x="5721" y="4246"/>
                  </a:lnTo>
                  <a:lnTo>
                    <a:pt x="5762" y="4199"/>
                  </a:lnTo>
                  <a:lnTo>
                    <a:pt x="5796" y="4145"/>
                  </a:lnTo>
                  <a:lnTo>
                    <a:pt x="5820" y="4085"/>
                  </a:lnTo>
                  <a:lnTo>
                    <a:pt x="5837" y="4023"/>
                  </a:lnTo>
                  <a:lnTo>
                    <a:pt x="5841" y="3955"/>
                  </a:lnTo>
                  <a:lnTo>
                    <a:pt x="5841" y="3955"/>
                  </a:lnTo>
                  <a:lnTo>
                    <a:pt x="5841" y="759"/>
                  </a:lnTo>
                  <a:lnTo>
                    <a:pt x="5835" y="693"/>
                  </a:lnTo>
                  <a:lnTo>
                    <a:pt x="5820" y="629"/>
                  </a:lnTo>
                  <a:lnTo>
                    <a:pt x="5794" y="571"/>
                  </a:lnTo>
                  <a:lnTo>
                    <a:pt x="5760" y="517"/>
                  </a:lnTo>
                  <a:lnTo>
                    <a:pt x="5721" y="470"/>
                  </a:lnTo>
                  <a:lnTo>
                    <a:pt x="5672" y="428"/>
                  </a:lnTo>
                  <a:lnTo>
                    <a:pt x="5618" y="395"/>
                  </a:lnTo>
                  <a:lnTo>
                    <a:pt x="5560" y="370"/>
                  </a:lnTo>
                  <a:lnTo>
                    <a:pt x="5496" y="353"/>
                  </a:lnTo>
                  <a:lnTo>
                    <a:pt x="5430" y="348"/>
                  </a:lnTo>
                  <a:lnTo>
                    <a:pt x="756" y="348"/>
                  </a:lnTo>
                  <a:close/>
                  <a:moveTo>
                    <a:pt x="756" y="0"/>
                  </a:moveTo>
                  <a:lnTo>
                    <a:pt x="5430" y="0"/>
                  </a:lnTo>
                  <a:lnTo>
                    <a:pt x="5526" y="8"/>
                  </a:lnTo>
                  <a:lnTo>
                    <a:pt x="5618" y="25"/>
                  </a:lnTo>
                  <a:lnTo>
                    <a:pt x="5704" y="53"/>
                  </a:lnTo>
                  <a:lnTo>
                    <a:pt x="5787" y="90"/>
                  </a:lnTo>
                  <a:lnTo>
                    <a:pt x="5864" y="137"/>
                  </a:lnTo>
                  <a:lnTo>
                    <a:pt x="5933" y="194"/>
                  </a:lnTo>
                  <a:lnTo>
                    <a:pt x="5997" y="256"/>
                  </a:lnTo>
                  <a:lnTo>
                    <a:pt x="6051" y="327"/>
                  </a:lnTo>
                  <a:lnTo>
                    <a:pt x="6098" y="404"/>
                  </a:lnTo>
                  <a:lnTo>
                    <a:pt x="6136" y="487"/>
                  </a:lnTo>
                  <a:lnTo>
                    <a:pt x="6164" y="573"/>
                  </a:lnTo>
                  <a:lnTo>
                    <a:pt x="6181" y="665"/>
                  </a:lnTo>
                  <a:lnTo>
                    <a:pt x="6186" y="759"/>
                  </a:lnTo>
                  <a:lnTo>
                    <a:pt x="6186" y="3955"/>
                  </a:lnTo>
                  <a:lnTo>
                    <a:pt x="6181" y="4051"/>
                  </a:lnTo>
                  <a:lnTo>
                    <a:pt x="6164" y="4143"/>
                  </a:lnTo>
                  <a:lnTo>
                    <a:pt x="6136" y="4229"/>
                  </a:lnTo>
                  <a:lnTo>
                    <a:pt x="6098" y="4312"/>
                  </a:lnTo>
                  <a:lnTo>
                    <a:pt x="6051" y="4389"/>
                  </a:lnTo>
                  <a:lnTo>
                    <a:pt x="5995" y="4459"/>
                  </a:lnTo>
                  <a:lnTo>
                    <a:pt x="5931" y="4522"/>
                  </a:lnTo>
                  <a:lnTo>
                    <a:pt x="5862" y="4577"/>
                  </a:lnTo>
                  <a:lnTo>
                    <a:pt x="5785" y="4624"/>
                  </a:lnTo>
                  <a:lnTo>
                    <a:pt x="5702" y="4661"/>
                  </a:lnTo>
                  <a:lnTo>
                    <a:pt x="5616" y="4690"/>
                  </a:lnTo>
                  <a:lnTo>
                    <a:pt x="5524" y="4706"/>
                  </a:lnTo>
                  <a:lnTo>
                    <a:pt x="5430" y="4712"/>
                  </a:lnTo>
                  <a:lnTo>
                    <a:pt x="756" y="4712"/>
                  </a:lnTo>
                  <a:lnTo>
                    <a:pt x="662" y="4706"/>
                  </a:lnTo>
                  <a:lnTo>
                    <a:pt x="570" y="4690"/>
                  </a:lnTo>
                  <a:lnTo>
                    <a:pt x="484" y="4661"/>
                  </a:lnTo>
                  <a:lnTo>
                    <a:pt x="402" y="4624"/>
                  </a:lnTo>
                  <a:lnTo>
                    <a:pt x="325" y="4577"/>
                  </a:lnTo>
                  <a:lnTo>
                    <a:pt x="255" y="4522"/>
                  </a:lnTo>
                  <a:lnTo>
                    <a:pt x="191" y="4459"/>
                  </a:lnTo>
                  <a:lnTo>
                    <a:pt x="135" y="4389"/>
                  </a:lnTo>
                  <a:lnTo>
                    <a:pt x="88" y="4312"/>
                  </a:lnTo>
                  <a:lnTo>
                    <a:pt x="51" y="4229"/>
                  </a:lnTo>
                  <a:lnTo>
                    <a:pt x="23" y="4143"/>
                  </a:lnTo>
                  <a:lnTo>
                    <a:pt x="6" y="4051"/>
                  </a:lnTo>
                  <a:lnTo>
                    <a:pt x="0" y="3955"/>
                  </a:lnTo>
                  <a:lnTo>
                    <a:pt x="0" y="759"/>
                  </a:lnTo>
                  <a:lnTo>
                    <a:pt x="6" y="663"/>
                  </a:lnTo>
                  <a:lnTo>
                    <a:pt x="23" y="571"/>
                  </a:lnTo>
                  <a:lnTo>
                    <a:pt x="51" y="485"/>
                  </a:lnTo>
                  <a:lnTo>
                    <a:pt x="88" y="402"/>
                  </a:lnTo>
                  <a:lnTo>
                    <a:pt x="135" y="325"/>
                  </a:lnTo>
                  <a:lnTo>
                    <a:pt x="191" y="256"/>
                  </a:lnTo>
                  <a:lnTo>
                    <a:pt x="255" y="192"/>
                  </a:lnTo>
                  <a:lnTo>
                    <a:pt x="325" y="137"/>
                  </a:lnTo>
                  <a:lnTo>
                    <a:pt x="402" y="90"/>
                  </a:lnTo>
                  <a:lnTo>
                    <a:pt x="484" y="53"/>
                  </a:lnTo>
                  <a:lnTo>
                    <a:pt x="570" y="25"/>
                  </a:lnTo>
                  <a:lnTo>
                    <a:pt x="662" y="8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3EB9D557-5901-4929-9CBD-238F77D6C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351" y="2185988"/>
              <a:ext cx="3778250" cy="2701925"/>
            </a:xfrm>
            <a:custGeom>
              <a:avLst/>
              <a:gdLst>
                <a:gd name="T0" fmla="*/ 221 w 4760"/>
                <a:gd name="T1" fmla="*/ 5 h 3402"/>
                <a:gd name="T2" fmla="*/ 289 w 4760"/>
                <a:gd name="T3" fmla="*/ 43 h 3402"/>
                <a:gd name="T4" fmla="*/ 1961 w 4760"/>
                <a:gd name="T5" fmla="*/ 1538 h 3402"/>
                <a:gd name="T6" fmla="*/ 1974 w 4760"/>
                <a:gd name="T7" fmla="*/ 1553 h 3402"/>
                <a:gd name="T8" fmla="*/ 2383 w 4760"/>
                <a:gd name="T9" fmla="*/ 1919 h 3402"/>
                <a:gd name="T10" fmla="*/ 4503 w 4760"/>
                <a:gd name="T11" fmla="*/ 20 h 3402"/>
                <a:gd name="T12" fmla="*/ 4576 w 4760"/>
                <a:gd name="T13" fmla="*/ 0 h 3402"/>
                <a:gd name="T14" fmla="*/ 4650 w 4760"/>
                <a:gd name="T15" fmla="*/ 13 h 3402"/>
                <a:gd name="T16" fmla="*/ 4713 w 4760"/>
                <a:gd name="T17" fmla="*/ 56 h 3402"/>
                <a:gd name="T18" fmla="*/ 4753 w 4760"/>
                <a:gd name="T19" fmla="*/ 125 h 3402"/>
                <a:gd name="T20" fmla="*/ 4757 w 4760"/>
                <a:gd name="T21" fmla="*/ 201 h 3402"/>
                <a:gd name="T22" fmla="*/ 4728 w 4760"/>
                <a:gd name="T23" fmla="*/ 272 h 3402"/>
                <a:gd name="T24" fmla="*/ 3188 w 4760"/>
                <a:gd name="T25" fmla="*/ 1660 h 3402"/>
                <a:gd name="T26" fmla="*/ 4734 w 4760"/>
                <a:gd name="T27" fmla="*/ 3134 h 3402"/>
                <a:gd name="T28" fmla="*/ 4760 w 4760"/>
                <a:gd name="T29" fmla="*/ 3205 h 3402"/>
                <a:gd name="T30" fmla="*/ 4753 w 4760"/>
                <a:gd name="T31" fmla="*/ 3280 h 3402"/>
                <a:gd name="T32" fmla="*/ 4713 w 4760"/>
                <a:gd name="T33" fmla="*/ 3348 h 3402"/>
                <a:gd name="T34" fmla="*/ 4655 w 4760"/>
                <a:gd name="T35" fmla="*/ 3387 h 3402"/>
                <a:gd name="T36" fmla="*/ 4590 w 4760"/>
                <a:gd name="T37" fmla="*/ 3402 h 3402"/>
                <a:gd name="T38" fmla="*/ 4526 w 4760"/>
                <a:gd name="T39" fmla="*/ 3389 h 3402"/>
                <a:gd name="T40" fmla="*/ 4470 w 4760"/>
                <a:gd name="T41" fmla="*/ 3354 h 3402"/>
                <a:gd name="T42" fmla="*/ 2499 w 4760"/>
                <a:gd name="T43" fmla="*/ 2278 h 3402"/>
                <a:gd name="T44" fmla="*/ 2445 w 4760"/>
                <a:gd name="T45" fmla="*/ 2311 h 3402"/>
                <a:gd name="T46" fmla="*/ 2385 w 4760"/>
                <a:gd name="T47" fmla="*/ 2323 h 3402"/>
                <a:gd name="T48" fmla="*/ 2325 w 4760"/>
                <a:gd name="T49" fmla="*/ 2311 h 3402"/>
                <a:gd name="T50" fmla="*/ 2269 w 4760"/>
                <a:gd name="T51" fmla="*/ 2279 h 3402"/>
                <a:gd name="T52" fmla="*/ 302 w 4760"/>
                <a:gd name="T53" fmla="*/ 3354 h 3402"/>
                <a:gd name="T54" fmla="*/ 246 w 4760"/>
                <a:gd name="T55" fmla="*/ 3387 h 3402"/>
                <a:gd name="T56" fmla="*/ 184 w 4760"/>
                <a:gd name="T57" fmla="*/ 3399 h 3402"/>
                <a:gd name="T58" fmla="*/ 116 w 4760"/>
                <a:gd name="T59" fmla="*/ 3386 h 3402"/>
                <a:gd name="T60" fmla="*/ 58 w 4760"/>
                <a:gd name="T61" fmla="*/ 3344 h 3402"/>
                <a:gd name="T62" fmla="*/ 19 w 4760"/>
                <a:gd name="T63" fmla="*/ 3277 h 3402"/>
                <a:gd name="T64" fmla="*/ 13 w 4760"/>
                <a:gd name="T65" fmla="*/ 3201 h 3402"/>
                <a:gd name="T66" fmla="*/ 39 w 4760"/>
                <a:gd name="T67" fmla="*/ 3130 h 3402"/>
                <a:gd name="T68" fmla="*/ 1589 w 4760"/>
                <a:gd name="T69" fmla="*/ 1671 h 3402"/>
                <a:gd name="T70" fmla="*/ 32 w 4760"/>
                <a:gd name="T71" fmla="*/ 272 h 3402"/>
                <a:gd name="T72" fmla="*/ 4 w 4760"/>
                <a:gd name="T73" fmla="*/ 201 h 3402"/>
                <a:gd name="T74" fmla="*/ 8 w 4760"/>
                <a:gd name="T75" fmla="*/ 125 h 3402"/>
                <a:gd name="T76" fmla="*/ 45 w 4760"/>
                <a:gd name="T77" fmla="*/ 56 h 3402"/>
                <a:gd name="T78" fmla="*/ 109 w 4760"/>
                <a:gd name="T79" fmla="*/ 11 h 3402"/>
                <a:gd name="T80" fmla="*/ 184 w 4760"/>
                <a:gd name="T81" fmla="*/ 0 h 3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0" h="3402">
                  <a:moveTo>
                    <a:pt x="184" y="0"/>
                  </a:moveTo>
                  <a:lnTo>
                    <a:pt x="221" y="5"/>
                  </a:lnTo>
                  <a:lnTo>
                    <a:pt x="257" y="20"/>
                  </a:lnTo>
                  <a:lnTo>
                    <a:pt x="289" y="43"/>
                  </a:lnTo>
                  <a:lnTo>
                    <a:pt x="1946" y="1526"/>
                  </a:lnTo>
                  <a:lnTo>
                    <a:pt x="1961" y="1538"/>
                  </a:lnTo>
                  <a:lnTo>
                    <a:pt x="1974" y="1551"/>
                  </a:lnTo>
                  <a:lnTo>
                    <a:pt x="1974" y="1553"/>
                  </a:lnTo>
                  <a:lnTo>
                    <a:pt x="1976" y="1555"/>
                  </a:lnTo>
                  <a:lnTo>
                    <a:pt x="2383" y="1919"/>
                  </a:lnTo>
                  <a:lnTo>
                    <a:pt x="4470" y="45"/>
                  </a:lnTo>
                  <a:lnTo>
                    <a:pt x="4503" y="20"/>
                  </a:lnTo>
                  <a:lnTo>
                    <a:pt x="4539" y="5"/>
                  </a:lnTo>
                  <a:lnTo>
                    <a:pt x="4576" y="0"/>
                  </a:lnTo>
                  <a:lnTo>
                    <a:pt x="4614" y="1"/>
                  </a:lnTo>
                  <a:lnTo>
                    <a:pt x="4650" y="13"/>
                  </a:lnTo>
                  <a:lnTo>
                    <a:pt x="4683" y="30"/>
                  </a:lnTo>
                  <a:lnTo>
                    <a:pt x="4713" y="56"/>
                  </a:lnTo>
                  <a:lnTo>
                    <a:pt x="4738" y="90"/>
                  </a:lnTo>
                  <a:lnTo>
                    <a:pt x="4753" y="125"/>
                  </a:lnTo>
                  <a:lnTo>
                    <a:pt x="4758" y="163"/>
                  </a:lnTo>
                  <a:lnTo>
                    <a:pt x="4757" y="201"/>
                  </a:lnTo>
                  <a:lnTo>
                    <a:pt x="4745" y="238"/>
                  </a:lnTo>
                  <a:lnTo>
                    <a:pt x="4728" y="272"/>
                  </a:lnTo>
                  <a:lnTo>
                    <a:pt x="4702" y="302"/>
                  </a:lnTo>
                  <a:lnTo>
                    <a:pt x="3188" y="1660"/>
                  </a:lnTo>
                  <a:lnTo>
                    <a:pt x="4708" y="3104"/>
                  </a:lnTo>
                  <a:lnTo>
                    <a:pt x="4734" y="3134"/>
                  </a:lnTo>
                  <a:lnTo>
                    <a:pt x="4751" y="3168"/>
                  </a:lnTo>
                  <a:lnTo>
                    <a:pt x="4760" y="3205"/>
                  </a:lnTo>
                  <a:lnTo>
                    <a:pt x="4760" y="3243"/>
                  </a:lnTo>
                  <a:lnTo>
                    <a:pt x="4753" y="3280"/>
                  </a:lnTo>
                  <a:lnTo>
                    <a:pt x="4738" y="3316"/>
                  </a:lnTo>
                  <a:lnTo>
                    <a:pt x="4713" y="3348"/>
                  </a:lnTo>
                  <a:lnTo>
                    <a:pt x="4687" y="3371"/>
                  </a:lnTo>
                  <a:lnTo>
                    <a:pt x="4655" y="3387"/>
                  </a:lnTo>
                  <a:lnTo>
                    <a:pt x="4623" y="3399"/>
                  </a:lnTo>
                  <a:lnTo>
                    <a:pt x="4590" y="3402"/>
                  </a:lnTo>
                  <a:lnTo>
                    <a:pt x="4558" y="3399"/>
                  </a:lnTo>
                  <a:lnTo>
                    <a:pt x="4526" y="3389"/>
                  </a:lnTo>
                  <a:lnTo>
                    <a:pt x="4496" y="3374"/>
                  </a:lnTo>
                  <a:lnTo>
                    <a:pt x="4470" y="3354"/>
                  </a:lnTo>
                  <a:lnTo>
                    <a:pt x="2931" y="1891"/>
                  </a:lnTo>
                  <a:lnTo>
                    <a:pt x="2499" y="2278"/>
                  </a:lnTo>
                  <a:lnTo>
                    <a:pt x="2475" y="2298"/>
                  </a:lnTo>
                  <a:lnTo>
                    <a:pt x="2445" y="2311"/>
                  </a:lnTo>
                  <a:lnTo>
                    <a:pt x="2415" y="2321"/>
                  </a:lnTo>
                  <a:lnTo>
                    <a:pt x="2385" y="2323"/>
                  </a:lnTo>
                  <a:lnTo>
                    <a:pt x="2355" y="2321"/>
                  </a:lnTo>
                  <a:lnTo>
                    <a:pt x="2325" y="2311"/>
                  </a:lnTo>
                  <a:lnTo>
                    <a:pt x="2295" y="2298"/>
                  </a:lnTo>
                  <a:lnTo>
                    <a:pt x="2269" y="2279"/>
                  </a:lnTo>
                  <a:lnTo>
                    <a:pt x="1850" y="1904"/>
                  </a:lnTo>
                  <a:lnTo>
                    <a:pt x="302" y="3354"/>
                  </a:lnTo>
                  <a:lnTo>
                    <a:pt x="276" y="3372"/>
                  </a:lnTo>
                  <a:lnTo>
                    <a:pt x="246" y="3387"/>
                  </a:lnTo>
                  <a:lnTo>
                    <a:pt x="216" y="3397"/>
                  </a:lnTo>
                  <a:lnTo>
                    <a:pt x="184" y="3399"/>
                  </a:lnTo>
                  <a:lnTo>
                    <a:pt x="150" y="3395"/>
                  </a:lnTo>
                  <a:lnTo>
                    <a:pt x="116" y="3386"/>
                  </a:lnTo>
                  <a:lnTo>
                    <a:pt x="86" y="3369"/>
                  </a:lnTo>
                  <a:lnTo>
                    <a:pt x="58" y="3344"/>
                  </a:lnTo>
                  <a:lnTo>
                    <a:pt x="34" y="3312"/>
                  </a:lnTo>
                  <a:lnTo>
                    <a:pt x="19" y="3277"/>
                  </a:lnTo>
                  <a:lnTo>
                    <a:pt x="11" y="3239"/>
                  </a:lnTo>
                  <a:lnTo>
                    <a:pt x="13" y="3201"/>
                  </a:lnTo>
                  <a:lnTo>
                    <a:pt x="23" y="3164"/>
                  </a:lnTo>
                  <a:lnTo>
                    <a:pt x="39" y="3130"/>
                  </a:lnTo>
                  <a:lnTo>
                    <a:pt x="66" y="3100"/>
                  </a:lnTo>
                  <a:lnTo>
                    <a:pt x="1589" y="1671"/>
                  </a:lnTo>
                  <a:lnTo>
                    <a:pt x="58" y="302"/>
                  </a:lnTo>
                  <a:lnTo>
                    <a:pt x="32" y="272"/>
                  </a:lnTo>
                  <a:lnTo>
                    <a:pt x="13" y="238"/>
                  </a:lnTo>
                  <a:lnTo>
                    <a:pt x="4" y="201"/>
                  </a:lnTo>
                  <a:lnTo>
                    <a:pt x="0" y="163"/>
                  </a:lnTo>
                  <a:lnTo>
                    <a:pt x="8" y="125"/>
                  </a:lnTo>
                  <a:lnTo>
                    <a:pt x="23" y="90"/>
                  </a:lnTo>
                  <a:lnTo>
                    <a:pt x="45" y="56"/>
                  </a:lnTo>
                  <a:lnTo>
                    <a:pt x="75" y="30"/>
                  </a:lnTo>
                  <a:lnTo>
                    <a:pt x="109" y="11"/>
                  </a:lnTo>
                  <a:lnTo>
                    <a:pt x="144" y="1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Freeform 19">
            <a:extLst>
              <a:ext uri="{FF2B5EF4-FFF2-40B4-BE49-F238E27FC236}">
                <a16:creationId xmlns:a16="http://schemas.microsoft.com/office/drawing/2014/main" id="{ABFF7D61-A12D-437B-A89E-D7FDBE25910B}"/>
              </a:ext>
            </a:extLst>
          </p:cNvPr>
          <p:cNvSpPr>
            <a:spLocks noEditPoints="1"/>
          </p:cNvSpPr>
          <p:nvPr/>
        </p:nvSpPr>
        <p:spPr bwMode="auto">
          <a:xfrm>
            <a:off x="5602859" y="1530473"/>
            <a:ext cx="272169" cy="279945"/>
          </a:xfrm>
          <a:custGeom>
            <a:avLst/>
            <a:gdLst>
              <a:gd name="T0" fmla="*/ 345 w 5950"/>
              <a:gd name="T1" fmla="*/ 3458 h 6120"/>
              <a:gd name="T2" fmla="*/ 533 w 5950"/>
              <a:gd name="T3" fmla="*/ 5726 h 6120"/>
              <a:gd name="T4" fmla="*/ 1495 w 5950"/>
              <a:gd name="T5" fmla="*/ 5580 h 6120"/>
              <a:gd name="T6" fmla="*/ 1356 w 5950"/>
              <a:gd name="T7" fmla="*/ 3275 h 6120"/>
              <a:gd name="T8" fmla="*/ 3216 w 5950"/>
              <a:gd name="T9" fmla="*/ 548 h 6120"/>
              <a:gd name="T10" fmla="*/ 3209 w 5950"/>
              <a:gd name="T11" fmla="*/ 835 h 6120"/>
              <a:gd name="T12" fmla="*/ 3024 w 5950"/>
              <a:gd name="T13" fmla="*/ 1289 h 6120"/>
              <a:gd name="T14" fmla="*/ 2680 w 5950"/>
              <a:gd name="T15" fmla="*/ 2013 h 6120"/>
              <a:gd name="T16" fmla="*/ 2237 w 5950"/>
              <a:gd name="T17" fmla="*/ 2687 h 6120"/>
              <a:gd name="T18" fmla="*/ 1866 w 5950"/>
              <a:gd name="T19" fmla="*/ 3166 h 6120"/>
              <a:gd name="T20" fmla="*/ 1842 w 5950"/>
              <a:gd name="T21" fmla="*/ 5595 h 6120"/>
              <a:gd name="T22" fmla="*/ 2112 w 5950"/>
              <a:gd name="T23" fmla="*/ 5685 h 6120"/>
              <a:gd name="T24" fmla="*/ 2797 w 5950"/>
              <a:gd name="T25" fmla="*/ 5740 h 6120"/>
              <a:gd name="T26" fmla="*/ 3646 w 5950"/>
              <a:gd name="T27" fmla="*/ 5757 h 6120"/>
              <a:gd name="T28" fmla="*/ 4579 w 5950"/>
              <a:gd name="T29" fmla="*/ 5729 h 6120"/>
              <a:gd name="T30" fmla="*/ 5146 w 5950"/>
              <a:gd name="T31" fmla="*/ 5403 h 6120"/>
              <a:gd name="T32" fmla="*/ 5187 w 5950"/>
              <a:gd name="T33" fmla="*/ 5093 h 6120"/>
              <a:gd name="T34" fmla="*/ 5241 w 5950"/>
              <a:gd name="T35" fmla="*/ 4877 h 6120"/>
              <a:gd name="T36" fmla="*/ 5475 w 5950"/>
              <a:gd name="T37" fmla="*/ 4389 h 6120"/>
              <a:gd name="T38" fmla="*/ 5404 w 5950"/>
              <a:gd name="T39" fmla="*/ 4186 h 6120"/>
              <a:gd name="T40" fmla="*/ 5583 w 5950"/>
              <a:gd name="T41" fmla="*/ 3804 h 6120"/>
              <a:gd name="T42" fmla="*/ 5522 w 5950"/>
              <a:gd name="T43" fmla="*/ 3439 h 6120"/>
              <a:gd name="T44" fmla="*/ 5404 w 5950"/>
              <a:gd name="T45" fmla="*/ 3262 h 6120"/>
              <a:gd name="T46" fmla="*/ 5481 w 5950"/>
              <a:gd name="T47" fmla="*/ 3031 h 6120"/>
              <a:gd name="T48" fmla="*/ 5388 w 5950"/>
              <a:gd name="T49" fmla="*/ 2678 h 6120"/>
              <a:gd name="T50" fmla="*/ 4857 w 5950"/>
              <a:gd name="T51" fmla="*/ 2523 h 6120"/>
              <a:gd name="T52" fmla="*/ 4188 w 5950"/>
              <a:gd name="T53" fmla="*/ 2566 h 6120"/>
              <a:gd name="T54" fmla="*/ 3730 w 5950"/>
              <a:gd name="T55" fmla="*/ 2657 h 6120"/>
              <a:gd name="T56" fmla="*/ 3449 w 5950"/>
              <a:gd name="T57" fmla="*/ 2477 h 6120"/>
              <a:gd name="T58" fmla="*/ 3460 w 5950"/>
              <a:gd name="T59" fmla="*/ 1903 h 6120"/>
              <a:gd name="T60" fmla="*/ 3691 w 5950"/>
              <a:gd name="T61" fmla="*/ 1023 h 6120"/>
              <a:gd name="T62" fmla="*/ 3570 w 5950"/>
              <a:gd name="T63" fmla="*/ 473 h 6120"/>
              <a:gd name="T64" fmla="*/ 3268 w 5950"/>
              <a:gd name="T65" fmla="*/ 345 h 6120"/>
              <a:gd name="T66" fmla="*/ 3492 w 5950"/>
              <a:gd name="T67" fmla="*/ 40 h 6120"/>
              <a:gd name="T68" fmla="*/ 3935 w 5950"/>
              <a:gd name="T69" fmla="*/ 390 h 6120"/>
              <a:gd name="T70" fmla="*/ 4019 w 5950"/>
              <a:gd name="T71" fmla="*/ 1173 h 6120"/>
              <a:gd name="T72" fmla="*/ 3801 w 5950"/>
              <a:gd name="T73" fmla="*/ 1981 h 6120"/>
              <a:gd name="T74" fmla="*/ 3760 w 5950"/>
              <a:gd name="T75" fmla="*/ 2302 h 6120"/>
              <a:gd name="T76" fmla="*/ 4103 w 5950"/>
              <a:gd name="T77" fmla="*/ 2235 h 6120"/>
              <a:gd name="T78" fmla="*/ 4732 w 5950"/>
              <a:gd name="T79" fmla="*/ 2177 h 6120"/>
              <a:gd name="T80" fmla="*/ 5555 w 5950"/>
              <a:gd name="T81" fmla="*/ 2372 h 6120"/>
              <a:gd name="T82" fmla="*/ 5840 w 5950"/>
              <a:gd name="T83" fmla="*/ 2868 h 6120"/>
              <a:gd name="T84" fmla="*/ 5848 w 5950"/>
              <a:gd name="T85" fmla="*/ 3307 h 6120"/>
              <a:gd name="T86" fmla="*/ 5911 w 5950"/>
              <a:gd name="T87" fmla="*/ 3914 h 6120"/>
              <a:gd name="T88" fmla="*/ 5825 w 5950"/>
              <a:gd name="T89" fmla="*/ 4474 h 6120"/>
              <a:gd name="T90" fmla="*/ 5604 w 5950"/>
              <a:gd name="T91" fmla="*/ 5012 h 6120"/>
              <a:gd name="T92" fmla="*/ 5447 w 5950"/>
              <a:gd name="T93" fmla="*/ 5573 h 6120"/>
              <a:gd name="T94" fmla="*/ 4872 w 5950"/>
              <a:gd name="T95" fmla="*/ 6007 h 6120"/>
              <a:gd name="T96" fmla="*/ 3920 w 5950"/>
              <a:gd name="T97" fmla="*/ 6118 h 6120"/>
              <a:gd name="T98" fmla="*/ 2861 w 5950"/>
              <a:gd name="T99" fmla="*/ 6090 h 6120"/>
              <a:gd name="T100" fmla="*/ 2104 w 5950"/>
              <a:gd name="T101" fmla="*/ 6031 h 6120"/>
              <a:gd name="T102" fmla="*/ 1507 w 5950"/>
              <a:gd name="T103" fmla="*/ 6035 h 6120"/>
              <a:gd name="T104" fmla="*/ 242 w 5950"/>
              <a:gd name="T105" fmla="*/ 5986 h 6120"/>
              <a:gd name="T106" fmla="*/ 0 w 5950"/>
              <a:gd name="T107" fmla="*/ 3458 h 6120"/>
              <a:gd name="T108" fmla="*/ 307 w 5950"/>
              <a:gd name="T109" fmla="*/ 2976 h 6120"/>
              <a:gd name="T110" fmla="*/ 1566 w 5950"/>
              <a:gd name="T111" fmla="*/ 2991 h 6120"/>
              <a:gd name="T112" fmla="*/ 1838 w 5950"/>
              <a:gd name="T113" fmla="*/ 2596 h 6120"/>
              <a:gd name="T114" fmla="*/ 2330 w 5950"/>
              <a:gd name="T115" fmla="*/ 1933 h 6120"/>
              <a:gd name="T116" fmla="*/ 2747 w 5950"/>
              <a:gd name="T117" fmla="*/ 1062 h 6120"/>
              <a:gd name="T118" fmla="*/ 2870 w 5950"/>
              <a:gd name="T119" fmla="*/ 520 h 6120"/>
              <a:gd name="T120" fmla="*/ 3030 w 5950"/>
              <a:gd name="T121" fmla="*/ 73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50" h="6120">
                <a:moveTo>
                  <a:pt x="533" y="3270"/>
                </a:moveTo>
                <a:lnTo>
                  <a:pt x="490" y="3275"/>
                </a:lnTo>
                <a:lnTo>
                  <a:pt x="451" y="3288"/>
                </a:lnTo>
                <a:lnTo>
                  <a:pt x="415" y="3311"/>
                </a:lnTo>
                <a:lnTo>
                  <a:pt x="386" y="3341"/>
                </a:lnTo>
                <a:lnTo>
                  <a:pt x="363" y="3374"/>
                </a:lnTo>
                <a:lnTo>
                  <a:pt x="350" y="3415"/>
                </a:lnTo>
                <a:lnTo>
                  <a:pt x="345" y="3458"/>
                </a:lnTo>
                <a:lnTo>
                  <a:pt x="345" y="5539"/>
                </a:lnTo>
                <a:lnTo>
                  <a:pt x="350" y="5580"/>
                </a:lnTo>
                <a:lnTo>
                  <a:pt x="363" y="5621"/>
                </a:lnTo>
                <a:lnTo>
                  <a:pt x="386" y="5655"/>
                </a:lnTo>
                <a:lnTo>
                  <a:pt x="415" y="5685"/>
                </a:lnTo>
                <a:lnTo>
                  <a:pt x="449" y="5707"/>
                </a:lnTo>
                <a:lnTo>
                  <a:pt x="488" y="5720"/>
                </a:lnTo>
                <a:lnTo>
                  <a:pt x="533" y="5726"/>
                </a:lnTo>
                <a:lnTo>
                  <a:pt x="533" y="5724"/>
                </a:lnTo>
                <a:lnTo>
                  <a:pt x="1313" y="5724"/>
                </a:lnTo>
                <a:lnTo>
                  <a:pt x="1356" y="5720"/>
                </a:lnTo>
                <a:lnTo>
                  <a:pt x="1395" y="5705"/>
                </a:lnTo>
                <a:lnTo>
                  <a:pt x="1430" y="5683"/>
                </a:lnTo>
                <a:lnTo>
                  <a:pt x="1458" y="5655"/>
                </a:lnTo>
                <a:lnTo>
                  <a:pt x="1481" y="5619"/>
                </a:lnTo>
                <a:lnTo>
                  <a:pt x="1495" y="5580"/>
                </a:lnTo>
                <a:lnTo>
                  <a:pt x="1499" y="5537"/>
                </a:lnTo>
                <a:lnTo>
                  <a:pt x="1499" y="3458"/>
                </a:lnTo>
                <a:lnTo>
                  <a:pt x="1495" y="3415"/>
                </a:lnTo>
                <a:lnTo>
                  <a:pt x="1481" y="3376"/>
                </a:lnTo>
                <a:lnTo>
                  <a:pt x="1458" y="3341"/>
                </a:lnTo>
                <a:lnTo>
                  <a:pt x="1430" y="3313"/>
                </a:lnTo>
                <a:lnTo>
                  <a:pt x="1395" y="3290"/>
                </a:lnTo>
                <a:lnTo>
                  <a:pt x="1356" y="3275"/>
                </a:lnTo>
                <a:lnTo>
                  <a:pt x="1313" y="3270"/>
                </a:lnTo>
                <a:lnTo>
                  <a:pt x="533" y="3270"/>
                </a:lnTo>
                <a:close/>
                <a:moveTo>
                  <a:pt x="3244" y="343"/>
                </a:moveTo>
                <a:lnTo>
                  <a:pt x="3235" y="369"/>
                </a:lnTo>
                <a:lnTo>
                  <a:pt x="3226" y="403"/>
                </a:lnTo>
                <a:lnTo>
                  <a:pt x="3220" y="445"/>
                </a:lnTo>
                <a:lnTo>
                  <a:pt x="3216" y="494"/>
                </a:lnTo>
                <a:lnTo>
                  <a:pt x="3216" y="548"/>
                </a:lnTo>
                <a:lnTo>
                  <a:pt x="3218" y="604"/>
                </a:lnTo>
                <a:lnTo>
                  <a:pt x="3222" y="660"/>
                </a:lnTo>
                <a:lnTo>
                  <a:pt x="3227" y="714"/>
                </a:lnTo>
                <a:lnTo>
                  <a:pt x="3231" y="743"/>
                </a:lnTo>
                <a:lnTo>
                  <a:pt x="3227" y="773"/>
                </a:lnTo>
                <a:lnTo>
                  <a:pt x="3220" y="799"/>
                </a:lnTo>
                <a:lnTo>
                  <a:pt x="3216" y="812"/>
                </a:lnTo>
                <a:lnTo>
                  <a:pt x="3209" y="835"/>
                </a:lnTo>
                <a:lnTo>
                  <a:pt x="3196" y="864"/>
                </a:lnTo>
                <a:lnTo>
                  <a:pt x="3181" y="905"/>
                </a:lnTo>
                <a:lnTo>
                  <a:pt x="3162" y="952"/>
                </a:lnTo>
                <a:lnTo>
                  <a:pt x="3142" y="1008"/>
                </a:lnTo>
                <a:lnTo>
                  <a:pt x="3116" y="1069"/>
                </a:lnTo>
                <a:lnTo>
                  <a:pt x="3090" y="1138"/>
                </a:lnTo>
                <a:lnTo>
                  <a:pt x="3058" y="1211"/>
                </a:lnTo>
                <a:lnTo>
                  <a:pt x="3024" y="1289"/>
                </a:lnTo>
                <a:lnTo>
                  <a:pt x="2989" y="1371"/>
                </a:lnTo>
                <a:lnTo>
                  <a:pt x="2952" y="1456"/>
                </a:lnTo>
                <a:lnTo>
                  <a:pt x="2911" y="1546"/>
                </a:lnTo>
                <a:lnTo>
                  <a:pt x="2868" y="1637"/>
                </a:lnTo>
                <a:lnTo>
                  <a:pt x="2823" y="1730"/>
                </a:lnTo>
                <a:lnTo>
                  <a:pt x="2777" y="1825"/>
                </a:lnTo>
                <a:lnTo>
                  <a:pt x="2728" y="1920"/>
                </a:lnTo>
                <a:lnTo>
                  <a:pt x="2680" y="2013"/>
                </a:lnTo>
                <a:lnTo>
                  <a:pt x="2628" y="2106"/>
                </a:lnTo>
                <a:lnTo>
                  <a:pt x="2576" y="2199"/>
                </a:lnTo>
                <a:lnTo>
                  <a:pt x="2522" y="2289"/>
                </a:lnTo>
                <a:lnTo>
                  <a:pt x="2466" y="2376"/>
                </a:lnTo>
                <a:lnTo>
                  <a:pt x="2410" y="2460"/>
                </a:lnTo>
                <a:lnTo>
                  <a:pt x="2352" y="2540"/>
                </a:lnTo>
                <a:lnTo>
                  <a:pt x="2294" y="2616"/>
                </a:lnTo>
                <a:lnTo>
                  <a:pt x="2237" y="2687"/>
                </a:lnTo>
                <a:lnTo>
                  <a:pt x="2177" y="2750"/>
                </a:lnTo>
                <a:lnTo>
                  <a:pt x="2119" y="2808"/>
                </a:lnTo>
                <a:lnTo>
                  <a:pt x="2060" y="2860"/>
                </a:lnTo>
                <a:lnTo>
                  <a:pt x="2006" y="2922"/>
                </a:lnTo>
                <a:lnTo>
                  <a:pt x="1961" y="2985"/>
                </a:lnTo>
                <a:lnTo>
                  <a:pt x="1924" y="3046"/>
                </a:lnTo>
                <a:lnTo>
                  <a:pt x="1892" y="3108"/>
                </a:lnTo>
                <a:lnTo>
                  <a:pt x="1866" y="3166"/>
                </a:lnTo>
                <a:lnTo>
                  <a:pt x="1847" y="3216"/>
                </a:lnTo>
                <a:lnTo>
                  <a:pt x="1833" y="3262"/>
                </a:lnTo>
                <a:lnTo>
                  <a:pt x="1821" y="3298"/>
                </a:lnTo>
                <a:lnTo>
                  <a:pt x="1834" y="3350"/>
                </a:lnTo>
                <a:lnTo>
                  <a:pt x="1842" y="3402"/>
                </a:lnTo>
                <a:lnTo>
                  <a:pt x="1846" y="3458"/>
                </a:lnTo>
                <a:lnTo>
                  <a:pt x="1846" y="5539"/>
                </a:lnTo>
                <a:lnTo>
                  <a:pt x="1842" y="5595"/>
                </a:lnTo>
                <a:lnTo>
                  <a:pt x="1834" y="5651"/>
                </a:lnTo>
                <a:lnTo>
                  <a:pt x="1963" y="5666"/>
                </a:lnTo>
                <a:lnTo>
                  <a:pt x="1965" y="5666"/>
                </a:lnTo>
                <a:lnTo>
                  <a:pt x="1972" y="5668"/>
                </a:lnTo>
                <a:lnTo>
                  <a:pt x="1991" y="5670"/>
                </a:lnTo>
                <a:lnTo>
                  <a:pt x="2021" y="5673"/>
                </a:lnTo>
                <a:lnTo>
                  <a:pt x="2062" y="5679"/>
                </a:lnTo>
                <a:lnTo>
                  <a:pt x="2112" y="5685"/>
                </a:lnTo>
                <a:lnTo>
                  <a:pt x="2171" y="5690"/>
                </a:lnTo>
                <a:lnTo>
                  <a:pt x="2240" y="5698"/>
                </a:lnTo>
                <a:lnTo>
                  <a:pt x="2317" y="5705"/>
                </a:lnTo>
                <a:lnTo>
                  <a:pt x="2401" y="5713"/>
                </a:lnTo>
                <a:lnTo>
                  <a:pt x="2492" y="5720"/>
                </a:lnTo>
                <a:lnTo>
                  <a:pt x="2589" y="5727"/>
                </a:lnTo>
                <a:lnTo>
                  <a:pt x="2689" y="5733"/>
                </a:lnTo>
                <a:lnTo>
                  <a:pt x="2797" y="5740"/>
                </a:lnTo>
                <a:lnTo>
                  <a:pt x="2909" y="5746"/>
                </a:lnTo>
                <a:lnTo>
                  <a:pt x="3023" y="5752"/>
                </a:lnTo>
                <a:lnTo>
                  <a:pt x="3140" y="5755"/>
                </a:lnTo>
                <a:lnTo>
                  <a:pt x="3261" y="5757"/>
                </a:lnTo>
                <a:lnTo>
                  <a:pt x="3382" y="5759"/>
                </a:lnTo>
                <a:lnTo>
                  <a:pt x="3505" y="5759"/>
                </a:lnTo>
                <a:lnTo>
                  <a:pt x="3630" y="5757"/>
                </a:lnTo>
                <a:lnTo>
                  <a:pt x="3646" y="5757"/>
                </a:lnTo>
                <a:lnTo>
                  <a:pt x="3788" y="5766"/>
                </a:lnTo>
                <a:lnTo>
                  <a:pt x="3924" y="5774"/>
                </a:lnTo>
                <a:lnTo>
                  <a:pt x="4051" y="5776"/>
                </a:lnTo>
                <a:lnTo>
                  <a:pt x="4172" y="5774"/>
                </a:lnTo>
                <a:lnTo>
                  <a:pt x="4285" y="5768"/>
                </a:lnTo>
                <a:lnTo>
                  <a:pt x="4391" y="5759"/>
                </a:lnTo>
                <a:lnTo>
                  <a:pt x="4490" y="5746"/>
                </a:lnTo>
                <a:lnTo>
                  <a:pt x="4579" y="5729"/>
                </a:lnTo>
                <a:lnTo>
                  <a:pt x="4684" y="5703"/>
                </a:lnTo>
                <a:lnTo>
                  <a:pt x="4779" y="5673"/>
                </a:lnTo>
                <a:lnTo>
                  <a:pt x="4864" y="5640"/>
                </a:lnTo>
                <a:lnTo>
                  <a:pt x="4939" y="5601"/>
                </a:lnTo>
                <a:lnTo>
                  <a:pt x="5006" y="5558"/>
                </a:lnTo>
                <a:lnTo>
                  <a:pt x="5062" y="5511"/>
                </a:lnTo>
                <a:lnTo>
                  <a:pt x="5108" y="5459"/>
                </a:lnTo>
                <a:lnTo>
                  <a:pt x="5146" y="5403"/>
                </a:lnTo>
                <a:lnTo>
                  <a:pt x="5170" y="5357"/>
                </a:lnTo>
                <a:lnTo>
                  <a:pt x="5185" y="5308"/>
                </a:lnTo>
                <a:lnTo>
                  <a:pt x="5194" y="5262"/>
                </a:lnTo>
                <a:lnTo>
                  <a:pt x="5198" y="5219"/>
                </a:lnTo>
                <a:lnTo>
                  <a:pt x="5198" y="5180"/>
                </a:lnTo>
                <a:lnTo>
                  <a:pt x="5194" y="5145"/>
                </a:lnTo>
                <a:lnTo>
                  <a:pt x="5190" y="5115"/>
                </a:lnTo>
                <a:lnTo>
                  <a:pt x="5187" y="5093"/>
                </a:lnTo>
                <a:lnTo>
                  <a:pt x="5183" y="5079"/>
                </a:lnTo>
                <a:lnTo>
                  <a:pt x="5181" y="5074"/>
                </a:lnTo>
                <a:lnTo>
                  <a:pt x="5172" y="5039"/>
                </a:lnTo>
                <a:lnTo>
                  <a:pt x="5172" y="5001"/>
                </a:lnTo>
                <a:lnTo>
                  <a:pt x="5177" y="4966"/>
                </a:lnTo>
                <a:lnTo>
                  <a:pt x="5192" y="4932"/>
                </a:lnTo>
                <a:lnTo>
                  <a:pt x="5213" y="4903"/>
                </a:lnTo>
                <a:lnTo>
                  <a:pt x="5241" y="4877"/>
                </a:lnTo>
                <a:lnTo>
                  <a:pt x="5306" y="4821"/>
                </a:lnTo>
                <a:lnTo>
                  <a:pt x="5364" y="4763"/>
                </a:lnTo>
                <a:lnTo>
                  <a:pt x="5408" y="4702"/>
                </a:lnTo>
                <a:lnTo>
                  <a:pt x="5442" y="4638"/>
                </a:lnTo>
                <a:lnTo>
                  <a:pt x="5466" y="4573"/>
                </a:lnTo>
                <a:lnTo>
                  <a:pt x="5479" y="4504"/>
                </a:lnTo>
                <a:lnTo>
                  <a:pt x="5481" y="4433"/>
                </a:lnTo>
                <a:lnTo>
                  <a:pt x="5475" y="4389"/>
                </a:lnTo>
                <a:lnTo>
                  <a:pt x="5468" y="4350"/>
                </a:lnTo>
                <a:lnTo>
                  <a:pt x="5458" y="4312"/>
                </a:lnTo>
                <a:lnTo>
                  <a:pt x="5449" y="4281"/>
                </a:lnTo>
                <a:lnTo>
                  <a:pt x="5438" y="4257"/>
                </a:lnTo>
                <a:lnTo>
                  <a:pt x="5431" y="4236"/>
                </a:lnTo>
                <a:lnTo>
                  <a:pt x="5423" y="4225"/>
                </a:lnTo>
                <a:lnTo>
                  <a:pt x="5421" y="4219"/>
                </a:lnTo>
                <a:lnTo>
                  <a:pt x="5404" y="4186"/>
                </a:lnTo>
                <a:lnTo>
                  <a:pt x="5397" y="4149"/>
                </a:lnTo>
                <a:lnTo>
                  <a:pt x="5397" y="4111"/>
                </a:lnTo>
                <a:lnTo>
                  <a:pt x="5406" y="4076"/>
                </a:lnTo>
                <a:lnTo>
                  <a:pt x="5421" y="4042"/>
                </a:lnTo>
                <a:lnTo>
                  <a:pt x="5444" y="4011"/>
                </a:lnTo>
                <a:lnTo>
                  <a:pt x="5505" y="3942"/>
                </a:lnTo>
                <a:lnTo>
                  <a:pt x="5550" y="3873"/>
                </a:lnTo>
                <a:lnTo>
                  <a:pt x="5583" y="3804"/>
                </a:lnTo>
                <a:lnTo>
                  <a:pt x="5600" y="3735"/>
                </a:lnTo>
                <a:lnTo>
                  <a:pt x="5604" y="3666"/>
                </a:lnTo>
                <a:lnTo>
                  <a:pt x="5600" y="3620"/>
                </a:lnTo>
                <a:lnTo>
                  <a:pt x="5591" y="3577"/>
                </a:lnTo>
                <a:lnTo>
                  <a:pt x="5576" y="3538"/>
                </a:lnTo>
                <a:lnTo>
                  <a:pt x="5559" y="3501"/>
                </a:lnTo>
                <a:lnTo>
                  <a:pt x="5540" y="3469"/>
                </a:lnTo>
                <a:lnTo>
                  <a:pt x="5522" y="3439"/>
                </a:lnTo>
                <a:lnTo>
                  <a:pt x="5503" y="3415"/>
                </a:lnTo>
                <a:lnTo>
                  <a:pt x="5488" y="3395"/>
                </a:lnTo>
                <a:lnTo>
                  <a:pt x="5475" y="3380"/>
                </a:lnTo>
                <a:lnTo>
                  <a:pt x="5466" y="3370"/>
                </a:lnTo>
                <a:lnTo>
                  <a:pt x="5462" y="3368"/>
                </a:lnTo>
                <a:lnTo>
                  <a:pt x="5434" y="3337"/>
                </a:lnTo>
                <a:lnTo>
                  <a:pt x="5416" y="3300"/>
                </a:lnTo>
                <a:lnTo>
                  <a:pt x="5404" y="3262"/>
                </a:lnTo>
                <a:lnTo>
                  <a:pt x="5404" y="3221"/>
                </a:lnTo>
                <a:lnTo>
                  <a:pt x="5414" y="3182"/>
                </a:lnTo>
                <a:lnTo>
                  <a:pt x="5432" y="3145"/>
                </a:lnTo>
                <a:lnTo>
                  <a:pt x="5438" y="3136"/>
                </a:lnTo>
                <a:lnTo>
                  <a:pt x="5447" y="3117"/>
                </a:lnTo>
                <a:lnTo>
                  <a:pt x="5458" y="3095"/>
                </a:lnTo>
                <a:lnTo>
                  <a:pt x="5470" y="3063"/>
                </a:lnTo>
                <a:lnTo>
                  <a:pt x="5481" y="3031"/>
                </a:lnTo>
                <a:lnTo>
                  <a:pt x="5490" y="2992"/>
                </a:lnTo>
                <a:lnTo>
                  <a:pt x="5496" y="2951"/>
                </a:lnTo>
                <a:lnTo>
                  <a:pt x="5498" y="2907"/>
                </a:lnTo>
                <a:lnTo>
                  <a:pt x="5494" y="2862"/>
                </a:lnTo>
                <a:lnTo>
                  <a:pt x="5481" y="2816"/>
                </a:lnTo>
                <a:lnTo>
                  <a:pt x="5460" y="2769"/>
                </a:lnTo>
                <a:lnTo>
                  <a:pt x="5431" y="2722"/>
                </a:lnTo>
                <a:lnTo>
                  <a:pt x="5388" y="2678"/>
                </a:lnTo>
                <a:lnTo>
                  <a:pt x="5343" y="2642"/>
                </a:lnTo>
                <a:lnTo>
                  <a:pt x="5291" y="2613"/>
                </a:lnTo>
                <a:lnTo>
                  <a:pt x="5231" y="2588"/>
                </a:lnTo>
                <a:lnTo>
                  <a:pt x="5166" y="2568"/>
                </a:lnTo>
                <a:lnTo>
                  <a:pt x="5095" y="2551"/>
                </a:lnTo>
                <a:lnTo>
                  <a:pt x="5019" y="2538"/>
                </a:lnTo>
                <a:lnTo>
                  <a:pt x="4939" y="2529"/>
                </a:lnTo>
                <a:lnTo>
                  <a:pt x="4857" y="2523"/>
                </a:lnTo>
                <a:lnTo>
                  <a:pt x="4773" y="2519"/>
                </a:lnTo>
                <a:lnTo>
                  <a:pt x="4687" y="2519"/>
                </a:lnTo>
                <a:lnTo>
                  <a:pt x="4600" y="2523"/>
                </a:lnTo>
                <a:lnTo>
                  <a:pt x="4514" y="2527"/>
                </a:lnTo>
                <a:lnTo>
                  <a:pt x="4429" y="2534"/>
                </a:lnTo>
                <a:lnTo>
                  <a:pt x="4347" y="2544"/>
                </a:lnTo>
                <a:lnTo>
                  <a:pt x="4265" y="2555"/>
                </a:lnTo>
                <a:lnTo>
                  <a:pt x="4188" y="2566"/>
                </a:lnTo>
                <a:lnTo>
                  <a:pt x="4114" y="2579"/>
                </a:lnTo>
                <a:lnTo>
                  <a:pt x="4047" y="2594"/>
                </a:lnTo>
                <a:lnTo>
                  <a:pt x="4038" y="2596"/>
                </a:lnTo>
                <a:lnTo>
                  <a:pt x="4030" y="2598"/>
                </a:lnTo>
                <a:lnTo>
                  <a:pt x="3922" y="2616"/>
                </a:lnTo>
                <a:lnTo>
                  <a:pt x="3807" y="2642"/>
                </a:lnTo>
                <a:lnTo>
                  <a:pt x="3769" y="2652"/>
                </a:lnTo>
                <a:lnTo>
                  <a:pt x="3730" y="2657"/>
                </a:lnTo>
                <a:lnTo>
                  <a:pt x="3689" y="2659"/>
                </a:lnTo>
                <a:lnTo>
                  <a:pt x="3648" y="2654"/>
                </a:lnTo>
                <a:lnTo>
                  <a:pt x="3605" y="2641"/>
                </a:lnTo>
                <a:lnTo>
                  <a:pt x="3566" y="2620"/>
                </a:lnTo>
                <a:lnTo>
                  <a:pt x="3527" y="2592"/>
                </a:lnTo>
                <a:lnTo>
                  <a:pt x="3496" y="2559"/>
                </a:lnTo>
                <a:lnTo>
                  <a:pt x="3470" y="2521"/>
                </a:lnTo>
                <a:lnTo>
                  <a:pt x="3449" y="2477"/>
                </a:lnTo>
                <a:lnTo>
                  <a:pt x="3432" y="2428"/>
                </a:lnTo>
                <a:lnTo>
                  <a:pt x="3421" y="2372"/>
                </a:lnTo>
                <a:lnTo>
                  <a:pt x="3414" y="2311"/>
                </a:lnTo>
                <a:lnTo>
                  <a:pt x="3414" y="2244"/>
                </a:lnTo>
                <a:lnTo>
                  <a:pt x="3417" y="2169"/>
                </a:lnTo>
                <a:lnTo>
                  <a:pt x="3427" y="2088"/>
                </a:lnTo>
                <a:lnTo>
                  <a:pt x="3442" y="2000"/>
                </a:lnTo>
                <a:lnTo>
                  <a:pt x="3460" y="1903"/>
                </a:lnTo>
                <a:lnTo>
                  <a:pt x="3484" y="1801"/>
                </a:lnTo>
                <a:lnTo>
                  <a:pt x="3514" y="1691"/>
                </a:lnTo>
                <a:lnTo>
                  <a:pt x="3550" y="1572"/>
                </a:lnTo>
                <a:lnTo>
                  <a:pt x="3591" y="1447"/>
                </a:lnTo>
                <a:lnTo>
                  <a:pt x="3626" y="1332"/>
                </a:lnTo>
                <a:lnTo>
                  <a:pt x="3654" y="1224"/>
                </a:lnTo>
                <a:lnTo>
                  <a:pt x="3676" y="1121"/>
                </a:lnTo>
                <a:lnTo>
                  <a:pt x="3691" y="1023"/>
                </a:lnTo>
                <a:lnTo>
                  <a:pt x="3699" y="931"/>
                </a:lnTo>
                <a:lnTo>
                  <a:pt x="3700" y="846"/>
                </a:lnTo>
                <a:lnTo>
                  <a:pt x="3695" y="768"/>
                </a:lnTo>
                <a:lnTo>
                  <a:pt x="3682" y="695"/>
                </a:lnTo>
                <a:lnTo>
                  <a:pt x="3663" y="628"/>
                </a:lnTo>
                <a:lnTo>
                  <a:pt x="3639" y="568"/>
                </a:lnTo>
                <a:lnTo>
                  <a:pt x="3605" y="516"/>
                </a:lnTo>
                <a:lnTo>
                  <a:pt x="3570" y="473"/>
                </a:lnTo>
                <a:lnTo>
                  <a:pt x="3533" y="440"/>
                </a:lnTo>
                <a:lnTo>
                  <a:pt x="3492" y="412"/>
                </a:lnTo>
                <a:lnTo>
                  <a:pt x="3451" y="390"/>
                </a:lnTo>
                <a:lnTo>
                  <a:pt x="3410" y="373"/>
                </a:lnTo>
                <a:lnTo>
                  <a:pt x="3369" y="360"/>
                </a:lnTo>
                <a:lnTo>
                  <a:pt x="3332" y="352"/>
                </a:lnTo>
                <a:lnTo>
                  <a:pt x="3298" y="347"/>
                </a:lnTo>
                <a:lnTo>
                  <a:pt x="3268" y="345"/>
                </a:lnTo>
                <a:lnTo>
                  <a:pt x="3244" y="343"/>
                </a:lnTo>
                <a:close/>
                <a:moveTo>
                  <a:pt x="3237" y="0"/>
                </a:moveTo>
                <a:lnTo>
                  <a:pt x="3263" y="0"/>
                </a:lnTo>
                <a:lnTo>
                  <a:pt x="3298" y="2"/>
                </a:lnTo>
                <a:lnTo>
                  <a:pt x="3339" y="6"/>
                </a:lnTo>
                <a:lnTo>
                  <a:pt x="3386" y="13"/>
                </a:lnTo>
                <a:lnTo>
                  <a:pt x="3436" y="25"/>
                </a:lnTo>
                <a:lnTo>
                  <a:pt x="3492" y="40"/>
                </a:lnTo>
                <a:lnTo>
                  <a:pt x="3548" y="58"/>
                </a:lnTo>
                <a:lnTo>
                  <a:pt x="3607" y="84"/>
                </a:lnTo>
                <a:lnTo>
                  <a:pt x="3667" y="116"/>
                </a:lnTo>
                <a:lnTo>
                  <a:pt x="3725" y="153"/>
                </a:lnTo>
                <a:lnTo>
                  <a:pt x="3782" y="200"/>
                </a:lnTo>
                <a:lnTo>
                  <a:pt x="3836" y="254"/>
                </a:lnTo>
                <a:lnTo>
                  <a:pt x="3889" y="317"/>
                </a:lnTo>
                <a:lnTo>
                  <a:pt x="3935" y="390"/>
                </a:lnTo>
                <a:lnTo>
                  <a:pt x="3972" y="468"/>
                </a:lnTo>
                <a:lnTo>
                  <a:pt x="4004" y="552"/>
                </a:lnTo>
                <a:lnTo>
                  <a:pt x="4026" y="641"/>
                </a:lnTo>
                <a:lnTo>
                  <a:pt x="4041" y="736"/>
                </a:lnTo>
                <a:lnTo>
                  <a:pt x="4047" y="836"/>
                </a:lnTo>
                <a:lnTo>
                  <a:pt x="4047" y="944"/>
                </a:lnTo>
                <a:lnTo>
                  <a:pt x="4038" y="1056"/>
                </a:lnTo>
                <a:lnTo>
                  <a:pt x="4019" y="1173"/>
                </a:lnTo>
                <a:lnTo>
                  <a:pt x="3995" y="1296"/>
                </a:lnTo>
                <a:lnTo>
                  <a:pt x="3961" y="1425"/>
                </a:lnTo>
                <a:lnTo>
                  <a:pt x="3920" y="1557"/>
                </a:lnTo>
                <a:lnTo>
                  <a:pt x="3889" y="1659"/>
                </a:lnTo>
                <a:lnTo>
                  <a:pt x="3861" y="1752"/>
                </a:lnTo>
                <a:lnTo>
                  <a:pt x="3836" y="1836"/>
                </a:lnTo>
                <a:lnTo>
                  <a:pt x="3818" y="1913"/>
                </a:lnTo>
                <a:lnTo>
                  <a:pt x="3801" y="1981"/>
                </a:lnTo>
                <a:lnTo>
                  <a:pt x="3788" y="2043"/>
                </a:lnTo>
                <a:lnTo>
                  <a:pt x="3777" y="2097"/>
                </a:lnTo>
                <a:lnTo>
                  <a:pt x="3769" y="2145"/>
                </a:lnTo>
                <a:lnTo>
                  <a:pt x="3766" y="2188"/>
                </a:lnTo>
                <a:lnTo>
                  <a:pt x="3762" y="2223"/>
                </a:lnTo>
                <a:lnTo>
                  <a:pt x="3760" y="2255"/>
                </a:lnTo>
                <a:lnTo>
                  <a:pt x="3760" y="2281"/>
                </a:lnTo>
                <a:lnTo>
                  <a:pt x="3760" y="2302"/>
                </a:lnTo>
                <a:lnTo>
                  <a:pt x="3862" y="2279"/>
                </a:lnTo>
                <a:lnTo>
                  <a:pt x="3961" y="2261"/>
                </a:lnTo>
                <a:lnTo>
                  <a:pt x="3963" y="2261"/>
                </a:lnTo>
                <a:lnTo>
                  <a:pt x="3972" y="2259"/>
                </a:lnTo>
                <a:lnTo>
                  <a:pt x="3991" y="2255"/>
                </a:lnTo>
                <a:lnTo>
                  <a:pt x="4019" y="2250"/>
                </a:lnTo>
                <a:lnTo>
                  <a:pt x="4056" y="2242"/>
                </a:lnTo>
                <a:lnTo>
                  <a:pt x="4103" y="2235"/>
                </a:lnTo>
                <a:lnTo>
                  <a:pt x="4157" y="2225"/>
                </a:lnTo>
                <a:lnTo>
                  <a:pt x="4216" y="2216"/>
                </a:lnTo>
                <a:lnTo>
                  <a:pt x="4283" y="2207"/>
                </a:lnTo>
                <a:lnTo>
                  <a:pt x="4354" y="2199"/>
                </a:lnTo>
                <a:lnTo>
                  <a:pt x="4430" y="2192"/>
                </a:lnTo>
                <a:lnTo>
                  <a:pt x="4511" y="2184"/>
                </a:lnTo>
                <a:lnTo>
                  <a:pt x="4593" y="2181"/>
                </a:lnTo>
                <a:lnTo>
                  <a:pt x="4732" y="2177"/>
                </a:lnTo>
                <a:lnTo>
                  <a:pt x="4864" y="2179"/>
                </a:lnTo>
                <a:lnTo>
                  <a:pt x="4987" y="2188"/>
                </a:lnTo>
                <a:lnTo>
                  <a:pt x="5103" y="2203"/>
                </a:lnTo>
                <a:lnTo>
                  <a:pt x="5211" y="2225"/>
                </a:lnTo>
                <a:lnTo>
                  <a:pt x="5309" y="2253"/>
                </a:lnTo>
                <a:lnTo>
                  <a:pt x="5401" y="2287"/>
                </a:lnTo>
                <a:lnTo>
                  <a:pt x="5483" y="2326"/>
                </a:lnTo>
                <a:lnTo>
                  <a:pt x="5555" y="2372"/>
                </a:lnTo>
                <a:lnTo>
                  <a:pt x="5621" y="2426"/>
                </a:lnTo>
                <a:lnTo>
                  <a:pt x="5680" y="2486"/>
                </a:lnTo>
                <a:lnTo>
                  <a:pt x="5729" y="2547"/>
                </a:lnTo>
                <a:lnTo>
                  <a:pt x="5768" y="2611"/>
                </a:lnTo>
                <a:lnTo>
                  <a:pt x="5797" y="2674"/>
                </a:lnTo>
                <a:lnTo>
                  <a:pt x="5820" y="2739"/>
                </a:lnTo>
                <a:lnTo>
                  <a:pt x="5833" y="2804"/>
                </a:lnTo>
                <a:lnTo>
                  <a:pt x="5840" y="2868"/>
                </a:lnTo>
                <a:lnTo>
                  <a:pt x="5842" y="2931"/>
                </a:lnTo>
                <a:lnTo>
                  <a:pt x="5838" y="2992"/>
                </a:lnTo>
                <a:lnTo>
                  <a:pt x="5831" y="3052"/>
                </a:lnTo>
                <a:lnTo>
                  <a:pt x="5818" y="3110"/>
                </a:lnTo>
                <a:lnTo>
                  <a:pt x="5801" y="3164"/>
                </a:lnTo>
                <a:lnTo>
                  <a:pt x="5784" y="3212"/>
                </a:lnTo>
                <a:lnTo>
                  <a:pt x="5816" y="3257"/>
                </a:lnTo>
                <a:lnTo>
                  <a:pt x="5848" y="3307"/>
                </a:lnTo>
                <a:lnTo>
                  <a:pt x="5878" y="3365"/>
                </a:lnTo>
                <a:lnTo>
                  <a:pt x="5904" y="3428"/>
                </a:lnTo>
                <a:lnTo>
                  <a:pt x="5926" y="3497"/>
                </a:lnTo>
                <a:lnTo>
                  <a:pt x="5943" y="3573"/>
                </a:lnTo>
                <a:lnTo>
                  <a:pt x="5950" y="3653"/>
                </a:lnTo>
                <a:lnTo>
                  <a:pt x="5948" y="3741"/>
                </a:lnTo>
                <a:lnTo>
                  <a:pt x="5935" y="3828"/>
                </a:lnTo>
                <a:lnTo>
                  <a:pt x="5911" y="3914"/>
                </a:lnTo>
                <a:lnTo>
                  <a:pt x="5876" y="3998"/>
                </a:lnTo>
                <a:lnTo>
                  <a:pt x="5829" y="4080"/>
                </a:lnTo>
                <a:lnTo>
                  <a:pt x="5771" y="4162"/>
                </a:lnTo>
                <a:lnTo>
                  <a:pt x="5790" y="4214"/>
                </a:lnTo>
                <a:lnTo>
                  <a:pt x="5805" y="4275"/>
                </a:lnTo>
                <a:lnTo>
                  <a:pt x="5818" y="4344"/>
                </a:lnTo>
                <a:lnTo>
                  <a:pt x="5825" y="4419"/>
                </a:lnTo>
                <a:lnTo>
                  <a:pt x="5825" y="4474"/>
                </a:lnTo>
                <a:lnTo>
                  <a:pt x="5822" y="4534"/>
                </a:lnTo>
                <a:lnTo>
                  <a:pt x="5814" y="4597"/>
                </a:lnTo>
                <a:lnTo>
                  <a:pt x="5799" y="4664"/>
                </a:lnTo>
                <a:lnTo>
                  <a:pt x="5779" y="4731"/>
                </a:lnTo>
                <a:lnTo>
                  <a:pt x="5749" y="4802"/>
                </a:lnTo>
                <a:lnTo>
                  <a:pt x="5712" y="4871"/>
                </a:lnTo>
                <a:lnTo>
                  <a:pt x="5663" y="4942"/>
                </a:lnTo>
                <a:lnTo>
                  <a:pt x="5604" y="5012"/>
                </a:lnTo>
                <a:lnTo>
                  <a:pt x="5535" y="5083"/>
                </a:lnTo>
                <a:lnTo>
                  <a:pt x="5540" y="5137"/>
                </a:lnTo>
                <a:lnTo>
                  <a:pt x="5542" y="5199"/>
                </a:lnTo>
                <a:lnTo>
                  <a:pt x="5540" y="5266"/>
                </a:lnTo>
                <a:lnTo>
                  <a:pt x="5529" y="5338"/>
                </a:lnTo>
                <a:lnTo>
                  <a:pt x="5512" y="5415"/>
                </a:lnTo>
                <a:lnTo>
                  <a:pt x="5485" y="5493"/>
                </a:lnTo>
                <a:lnTo>
                  <a:pt x="5447" y="5573"/>
                </a:lnTo>
                <a:lnTo>
                  <a:pt x="5403" y="5644"/>
                </a:lnTo>
                <a:lnTo>
                  <a:pt x="5350" y="5711"/>
                </a:lnTo>
                <a:lnTo>
                  <a:pt x="5289" y="5772"/>
                </a:lnTo>
                <a:lnTo>
                  <a:pt x="5222" y="5828"/>
                </a:lnTo>
                <a:lnTo>
                  <a:pt x="5146" y="5880"/>
                </a:lnTo>
                <a:lnTo>
                  <a:pt x="5062" y="5928"/>
                </a:lnTo>
                <a:lnTo>
                  <a:pt x="4971" y="5969"/>
                </a:lnTo>
                <a:lnTo>
                  <a:pt x="4872" y="6007"/>
                </a:lnTo>
                <a:lnTo>
                  <a:pt x="4766" y="6040"/>
                </a:lnTo>
                <a:lnTo>
                  <a:pt x="4652" y="6068"/>
                </a:lnTo>
                <a:lnTo>
                  <a:pt x="4548" y="6087"/>
                </a:lnTo>
                <a:lnTo>
                  <a:pt x="4436" y="6102"/>
                </a:lnTo>
                <a:lnTo>
                  <a:pt x="4317" y="6113"/>
                </a:lnTo>
                <a:lnTo>
                  <a:pt x="4190" y="6118"/>
                </a:lnTo>
                <a:lnTo>
                  <a:pt x="4056" y="6120"/>
                </a:lnTo>
                <a:lnTo>
                  <a:pt x="3920" y="6118"/>
                </a:lnTo>
                <a:lnTo>
                  <a:pt x="3777" y="6113"/>
                </a:lnTo>
                <a:lnTo>
                  <a:pt x="3628" y="6103"/>
                </a:lnTo>
                <a:lnTo>
                  <a:pt x="3496" y="6105"/>
                </a:lnTo>
                <a:lnTo>
                  <a:pt x="3363" y="6105"/>
                </a:lnTo>
                <a:lnTo>
                  <a:pt x="3233" y="6103"/>
                </a:lnTo>
                <a:lnTo>
                  <a:pt x="3106" y="6100"/>
                </a:lnTo>
                <a:lnTo>
                  <a:pt x="2982" y="6096"/>
                </a:lnTo>
                <a:lnTo>
                  <a:pt x="2861" y="6090"/>
                </a:lnTo>
                <a:lnTo>
                  <a:pt x="2745" y="6083"/>
                </a:lnTo>
                <a:lnTo>
                  <a:pt x="2633" y="6076"/>
                </a:lnTo>
                <a:lnTo>
                  <a:pt x="2527" y="6068"/>
                </a:lnTo>
                <a:lnTo>
                  <a:pt x="2427" y="6061"/>
                </a:lnTo>
                <a:lnTo>
                  <a:pt x="2333" y="6053"/>
                </a:lnTo>
                <a:lnTo>
                  <a:pt x="2250" y="6046"/>
                </a:lnTo>
                <a:lnTo>
                  <a:pt x="2171" y="6038"/>
                </a:lnTo>
                <a:lnTo>
                  <a:pt x="2104" y="6031"/>
                </a:lnTo>
                <a:lnTo>
                  <a:pt x="2047" y="6025"/>
                </a:lnTo>
                <a:lnTo>
                  <a:pt x="1998" y="6020"/>
                </a:lnTo>
                <a:lnTo>
                  <a:pt x="1961" y="6014"/>
                </a:lnTo>
                <a:lnTo>
                  <a:pt x="1935" y="6012"/>
                </a:lnTo>
                <a:lnTo>
                  <a:pt x="1920" y="6010"/>
                </a:lnTo>
                <a:lnTo>
                  <a:pt x="1620" y="5973"/>
                </a:lnTo>
                <a:lnTo>
                  <a:pt x="1566" y="6007"/>
                </a:lnTo>
                <a:lnTo>
                  <a:pt x="1507" y="6035"/>
                </a:lnTo>
                <a:lnTo>
                  <a:pt x="1445" y="6055"/>
                </a:lnTo>
                <a:lnTo>
                  <a:pt x="1380" y="6066"/>
                </a:lnTo>
                <a:lnTo>
                  <a:pt x="1313" y="6072"/>
                </a:lnTo>
                <a:lnTo>
                  <a:pt x="533" y="6072"/>
                </a:lnTo>
                <a:lnTo>
                  <a:pt x="453" y="6066"/>
                </a:lnTo>
                <a:lnTo>
                  <a:pt x="378" y="6049"/>
                </a:lnTo>
                <a:lnTo>
                  <a:pt x="307" y="6022"/>
                </a:lnTo>
                <a:lnTo>
                  <a:pt x="242" y="5986"/>
                </a:lnTo>
                <a:lnTo>
                  <a:pt x="183" y="5942"/>
                </a:lnTo>
                <a:lnTo>
                  <a:pt x="130" y="5888"/>
                </a:lnTo>
                <a:lnTo>
                  <a:pt x="86" y="5828"/>
                </a:lnTo>
                <a:lnTo>
                  <a:pt x="48" y="5763"/>
                </a:lnTo>
                <a:lnTo>
                  <a:pt x="22" y="5692"/>
                </a:lnTo>
                <a:lnTo>
                  <a:pt x="6" y="5618"/>
                </a:lnTo>
                <a:lnTo>
                  <a:pt x="0" y="5539"/>
                </a:lnTo>
                <a:lnTo>
                  <a:pt x="0" y="3458"/>
                </a:lnTo>
                <a:lnTo>
                  <a:pt x="6" y="3380"/>
                </a:lnTo>
                <a:lnTo>
                  <a:pt x="22" y="3305"/>
                </a:lnTo>
                <a:lnTo>
                  <a:pt x="48" y="3234"/>
                </a:lnTo>
                <a:lnTo>
                  <a:pt x="86" y="3169"/>
                </a:lnTo>
                <a:lnTo>
                  <a:pt x="130" y="3110"/>
                </a:lnTo>
                <a:lnTo>
                  <a:pt x="183" y="3058"/>
                </a:lnTo>
                <a:lnTo>
                  <a:pt x="242" y="3013"/>
                </a:lnTo>
                <a:lnTo>
                  <a:pt x="307" y="2976"/>
                </a:lnTo>
                <a:lnTo>
                  <a:pt x="378" y="2950"/>
                </a:lnTo>
                <a:lnTo>
                  <a:pt x="453" y="2933"/>
                </a:lnTo>
                <a:lnTo>
                  <a:pt x="533" y="2925"/>
                </a:lnTo>
                <a:lnTo>
                  <a:pt x="1313" y="2925"/>
                </a:lnTo>
                <a:lnTo>
                  <a:pt x="1380" y="2931"/>
                </a:lnTo>
                <a:lnTo>
                  <a:pt x="1445" y="2942"/>
                </a:lnTo>
                <a:lnTo>
                  <a:pt x="1508" y="2963"/>
                </a:lnTo>
                <a:lnTo>
                  <a:pt x="1566" y="2991"/>
                </a:lnTo>
                <a:lnTo>
                  <a:pt x="1602" y="2918"/>
                </a:lnTo>
                <a:lnTo>
                  <a:pt x="1644" y="2843"/>
                </a:lnTo>
                <a:lnTo>
                  <a:pt x="1693" y="2765"/>
                </a:lnTo>
                <a:lnTo>
                  <a:pt x="1751" y="2689"/>
                </a:lnTo>
                <a:lnTo>
                  <a:pt x="1818" y="2614"/>
                </a:lnTo>
                <a:lnTo>
                  <a:pt x="1823" y="2607"/>
                </a:lnTo>
                <a:lnTo>
                  <a:pt x="1831" y="2601"/>
                </a:lnTo>
                <a:lnTo>
                  <a:pt x="1838" y="2596"/>
                </a:lnTo>
                <a:lnTo>
                  <a:pt x="1898" y="2544"/>
                </a:lnTo>
                <a:lnTo>
                  <a:pt x="1959" y="2480"/>
                </a:lnTo>
                <a:lnTo>
                  <a:pt x="2022" y="2408"/>
                </a:lnTo>
                <a:lnTo>
                  <a:pt x="2084" y="2326"/>
                </a:lnTo>
                <a:lnTo>
                  <a:pt x="2145" y="2236"/>
                </a:lnTo>
                <a:lnTo>
                  <a:pt x="2209" y="2142"/>
                </a:lnTo>
                <a:lnTo>
                  <a:pt x="2268" y="2039"/>
                </a:lnTo>
                <a:lnTo>
                  <a:pt x="2330" y="1933"/>
                </a:lnTo>
                <a:lnTo>
                  <a:pt x="2389" y="1825"/>
                </a:lnTo>
                <a:lnTo>
                  <a:pt x="2447" y="1713"/>
                </a:lnTo>
                <a:lnTo>
                  <a:pt x="2503" y="1602"/>
                </a:lnTo>
                <a:lnTo>
                  <a:pt x="2557" y="1490"/>
                </a:lnTo>
                <a:lnTo>
                  <a:pt x="2607" y="1378"/>
                </a:lnTo>
                <a:lnTo>
                  <a:pt x="2658" y="1268"/>
                </a:lnTo>
                <a:lnTo>
                  <a:pt x="2704" y="1164"/>
                </a:lnTo>
                <a:lnTo>
                  <a:pt x="2747" y="1062"/>
                </a:lnTo>
                <a:lnTo>
                  <a:pt x="2786" y="967"/>
                </a:lnTo>
                <a:lnTo>
                  <a:pt x="2821" y="877"/>
                </a:lnTo>
                <a:lnTo>
                  <a:pt x="2853" y="795"/>
                </a:lnTo>
                <a:lnTo>
                  <a:pt x="2881" y="723"/>
                </a:lnTo>
                <a:lnTo>
                  <a:pt x="2877" y="682"/>
                </a:lnTo>
                <a:lnTo>
                  <a:pt x="2872" y="632"/>
                </a:lnTo>
                <a:lnTo>
                  <a:pt x="2870" y="578"/>
                </a:lnTo>
                <a:lnTo>
                  <a:pt x="2870" y="520"/>
                </a:lnTo>
                <a:lnTo>
                  <a:pt x="2872" y="458"/>
                </a:lnTo>
                <a:lnTo>
                  <a:pt x="2879" y="395"/>
                </a:lnTo>
                <a:lnTo>
                  <a:pt x="2888" y="334"/>
                </a:lnTo>
                <a:lnTo>
                  <a:pt x="2905" y="272"/>
                </a:lnTo>
                <a:lnTo>
                  <a:pt x="2926" y="215"/>
                </a:lnTo>
                <a:lnTo>
                  <a:pt x="2954" y="161"/>
                </a:lnTo>
                <a:lnTo>
                  <a:pt x="2989" y="112"/>
                </a:lnTo>
                <a:lnTo>
                  <a:pt x="3030" y="73"/>
                </a:lnTo>
                <a:lnTo>
                  <a:pt x="3075" y="41"/>
                </a:lnTo>
                <a:lnTo>
                  <a:pt x="3125" y="19"/>
                </a:lnTo>
                <a:lnTo>
                  <a:pt x="3179" y="4"/>
                </a:lnTo>
                <a:lnTo>
                  <a:pt x="32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91">
            <a:extLst>
              <a:ext uri="{FF2B5EF4-FFF2-40B4-BE49-F238E27FC236}">
                <a16:creationId xmlns:a16="http://schemas.microsoft.com/office/drawing/2014/main" id="{EF6E8AF2-38A3-4F48-B923-5E5D67B4C127}"/>
              </a:ext>
            </a:extLst>
          </p:cNvPr>
          <p:cNvSpPr/>
          <p:nvPr/>
        </p:nvSpPr>
        <p:spPr>
          <a:xfrm>
            <a:off x="8771135" y="955740"/>
            <a:ext cx="25661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dirty="0">
                <a:solidFill>
                  <a:srgbClr val="C00000"/>
                </a:solidFill>
              </a:rPr>
              <a:t>Análisis del riesgo</a:t>
            </a:r>
            <a:endParaRPr lang="en-IN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CustomShape 7">
            <a:extLst>
              <a:ext uri="{FF2B5EF4-FFF2-40B4-BE49-F238E27FC236}">
                <a16:creationId xmlns:a16="http://schemas.microsoft.com/office/drawing/2014/main" id="{E5859A5D-0148-4B0B-997D-95CA425BC31B}"/>
              </a:ext>
            </a:extLst>
          </p:cNvPr>
          <p:cNvSpPr/>
          <p:nvPr/>
        </p:nvSpPr>
        <p:spPr>
          <a:xfrm>
            <a:off x="233280" y="209880"/>
            <a:ext cx="960768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strike="noStrike" spc="-1" dirty="0">
                <a:solidFill>
                  <a:srgbClr val="FFFFFF"/>
                </a:solidFill>
                <a:latin typeface="Arial Black"/>
              </a:rPr>
              <a:t>Análisis del riesgo</a:t>
            </a:r>
            <a:endParaRPr lang="es-EC" sz="2800" b="0" strike="noStrike" spc="-1" dirty="0">
              <a:latin typeface="Arial"/>
            </a:endParaRPr>
          </a:p>
        </p:txBody>
      </p:sp>
      <p:sp>
        <p:nvSpPr>
          <p:cNvPr id="10" name="Rectangle 100">
            <a:extLst>
              <a:ext uri="{FF2B5EF4-FFF2-40B4-BE49-F238E27FC236}">
                <a16:creationId xmlns:a16="http://schemas.microsoft.com/office/drawing/2014/main" id="{B84A618C-64B1-47CE-B336-170A2E6D40FF}"/>
              </a:ext>
            </a:extLst>
          </p:cNvPr>
          <p:cNvSpPr/>
          <p:nvPr/>
        </p:nvSpPr>
        <p:spPr>
          <a:xfrm>
            <a:off x="8029184" y="2156069"/>
            <a:ext cx="40500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Identificar el riesgo</a:t>
            </a:r>
          </a:p>
          <a:p>
            <a:endParaRPr lang="es-EC" dirty="0"/>
          </a:p>
          <a:p>
            <a:pPr marL="285750" indent="-285750" algn="just">
              <a:buFont typeface="Wingdings" pitchFamily="2" charset="2"/>
              <a:buChar char="q"/>
            </a:pPr>
            <a:r>
              <a:rPr lang="es-EC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Identificación de los activos 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s-EC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Identificación de las amenazas 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s-EC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Identificación de vulnerabilidades  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s-EC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Identificación de la existencia de controles. </a:t>
            </a:r>
          </a:p>
          <a:p>
            <a:pPr algn="just"/>
            <a:endParaRPr lang="en-IN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44833" y="2592713"/>
            <a:ext cx="35161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La valoración del riesgo consta:</a:t>
            </a:r>
          </a:p>
          <a:p>
            <a:endParaRPr lang="es-EC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 Análisis del riesgo</a:t>
            </a:r>
          </a:p>
          <a:p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	Identificación del riesgo</a:t>
            </a:r>
          </a:p>
          <a:p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	Estimación del riesgo</a:t>
            </a:r>
          </a:p>
          <a:p>
            <a:endParaRPr lang="es-EC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 Evaluación del riesgo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27" y="1263171"/>
            <a:ext cx="410527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891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8">
            <a:extLst>
              <a:ext uri="{FF2B5EF4-FFF2-40B4-BE49-F238E27FC236}">
                <a16:creationId xmlns:a16="http://schemas.microsoft.com/office/drawing/2014/main" id="{A2875E4D-21E5-4903-89BE-D74A8BFEB850}"/>
              </a:ext>
            </a:extLst>
          </p:cNvPr>
          <p:cNvGrpSpPr/>
          <p:nvPr/>
        </p:nvGrpSpPr>
        <p:grpSpPr>
          <a:xfrm>
            <a:off x="5602859" y="2807368"/>
            <a:ext cx="296518" cy="225864"/>
            <a:chOff x="9218613" y="1665288"/>
            <a:chExt cx="4910138" cy="3740150"/>
          </a:xfrm>
          <a:solidFill>
            <a:schemeClr val="bg1"/>
          </a:solidFill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0844C77-E0F7-4345-907C-4C54FE9B1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8613" y="1665288"/>
              <a:ext cx="4910138" cy="3740150"/>
            </a:xfrm>
            <a:custGeom>
              <a:avLst/>
              <a:gdLst>
                <a:gd name="T0" fmla="*/ 691 w 6186"/>
                <a:gd name="T1" fmla="*/ 353 h 4712"/>
                <a:gd name="T2" fmla="*/ 569 w 6186"/>
                <a:gd name="T3" fmla="*/ 395 h 4712"/>
                <a:gd name="T4" fmla="*/ 465 w 6186"/>
                <a:gd name="T5" fmla="*/ 470 h 4712"/>
                <a:gd name="T6" fmla="*/ 392 w 6186"/>
                <a:gd name="T7" fmla="*/ 571 h 4712"/>
                <a:gd name="T8" fmla="*/ 351 w 6186"/>
                <a:gd name="T9" fmla="*/ 693 h 4712"/>
                <a:gd name="T10" fmla="*/ 345 w 6186"/>
                <a:gd name="T11" fmla="*/ 3955 h 4712"/>
                <a:gd name="T12" fmla="*/ 366 w 6186"/>
                <a:gd name="T13" fmla="*/ 4085 h 4712"/>
                <a:gd name="T14" fmla="*/ 426 w 6186"/>
                <a:gd name="T15" fmla="*/ 4199 h 4712"/>
                <a:gd name="T16" fmla="*/ 514 w 6186"/>
                <a:gd name="T17" fmla="*/ 4288 h 4712"/>
                <a:gd name="T18" fmla="*/ 627 w 6186"/>
                <a:gd name="T19" fmla="*/ 4346 h 4712"/>
                <a:gd name="T20" fmla="*/ 756 w 6186"/>
                <a:gd name="T21" fmla="*/ 4367 h 4712"/>
                <a:gd name="T22" fmla="*/ 5498 w 6186"/>
                <a:gd name="T23" fmla="*/ 4361 h 4712"/>
                <a:gd name="T24" fmla="*/ 5620 w 6186"/>
                <a:gd name="T25" fmla="*/ 4321 h 4712"/>
                <a:gd name="T26" fmla="*/ 5721 w 6186"/>
                <a:gd name="T27" fmla="*/ 4246 h 4712"/>
                <a:gd name="T28" fmla="*/ 5796 w 6186"/>
                <a:gd name="T29" fmla="*/ 4145 h 4712"/>
                <a:gd name="T30" fmla="*/ 5837 w 6186"/>
                <a:gd name="T31" fmla="*/ 4023 h 4712"/>
                <a:gd name="T32" fmla="*/ 5841 w 6186"/>
                <a:gd name="T33" fmla="*/ 3955 h 4712"/>
                <a:gd name="T34" fmla="*/ 5835 w 6186"/>
                <a:gd name="T35" fmla="*/ 693 h 4712"/>
                <a:gd name="T36" fmla="*/ 5794 w 6186"/>
                <a:gd name="T37" fmla="*/ 571 h 4712"/>
                <a:gd name="T38" fmla="*/ 5721 w 6186"/>
                <a:gd name="T39" fmla="*/ 470 h 4712"/>
                <a:gd name="T40" fmla="*/ 5618 w 6186"/>
                <a:gd name="T41" fmla="*/ 395 h 4712"/>
                <a:gd name="T42" fmla="*/ 5496 w 6186"/>
                <a:gd name="T43" fmla="*/ 353 h 4712"/>
                <a:gd name="T44" fmla="*/ 756 w 6186"/>
                <a:gd name="T45" fmla="*/ 348 h 4712"/>
                <a:gd name="T46" fmla="*/ 5430 w 6186"/>
                <a:gd name="T47" fmla="*/ 0 h 4712"/>
                <a:gd name="T48" fmla="*/ 5618 w 6186"/>
                <a:gd name="T49" fmla="*/ 25 h 4712"/>
                <a:gd name="T50" fmla="*/ 5787 w 6186"/>
                <a:gd name="T51" fmla="*/ 90 h 4712"/>
                <a:gd name="T52" fmla="*/ 5933 w 6186"/>
                <a:gd name="T53" fmla="*/ 194 h 4712"/>
                <a:gd name="T54" fmla="*/ 6051 w 6186"/>
                <a:gd name="T55" fmla="*/ 327 h 4712"/>
                <a:gd name="T56" fmla="*/ 6136 w 6186"/>
                <a:gd name="T57" fmla="*/ 487 h 4712"/>
                <a:gd name="T58" fmla="*/ 6181 w 6186"/>
                <a:gd name="T59" fmla="*/ 665 h 4712"/>
                <a:gd name="T60" fmla="*/ 6186 w 6186"/>
                <a:gd name="T61" fmla="*/ 3955 h 4712"/>
                <a:gd name="T62" fmla="*/ 6164 w 6186"/>
                <a:gd name="T63" fmla="*/ 4143 h 4712"/>
                <a:gd name="T64" fmla="*/ 6098 w 6186"/>
                <a:gd name="T65" fmla="*/ 4312 h 4712"/>
                <a:gd name="T66" fmla="*/ 5995 w 6186"/>
                <a:gd name="T67" fmla="*/ 4459 h 4712"/>
                <a:gd name="T68" fmla="*/ 5862 w 6186"/>
                <a:gd name="T69" fmla="*/ 4577 h 4712"/>
                <a:gd name="T70" fmla="*/ 5702 w 6186"/>
                <a:gd name="T71" fmla="*/ 4661 h 4712"/>
                <a:gd name="T72" fmla="*/ 5524 w 6186"/>
                <a:gd name="T73" fmla="*/ 4706 h 4712"/>
                <a:gd name="T74" fmla="*/ 756 w 6186"/>
                <a:gd name="T75" fmla="*/ 4712 h 4712"/>
                <a:gd name="T76" fmla="*/ 570 w 6186"/>
                <a:gd name="T77" fmla="*/ 4690 h 4712"/>
                <a:gd name="T78" fmla="*/ 402 w 6186"/>
                <a:gd name="T79" fmla="*/ 4624 h 4712"/>
                <a:gd name="T80" fmla="*/ 255 w 6186"/>
                <a:gd name="T81" fmla="*/ 4522 h 4712"/>
                <a:gd name="T82" fmla="*/ 135 w 6186"/>
                <a:gd name="T83" fmla="*/ 4389 h 4712"/>
                <a:gd name="T84" fmla="*/ 51 w 6186"/>
                <a:gd name="T85" fmla="*/ 4229 h 4712"/>
                <a:gd name="T86" fmla="*/ 6 w 6186"/>
                <a:gd name="T87" fmla="*/ 4051 h 4712"/>
                <a:gd name="T88" fmla="*/ 0 w 6186"/>
                <a:gd name="T89" fmla="*/ 759 h 4712"/>
                <a:gd name="T90" fmla="*/ 23 w 6186"/>
                <a:gd name="T91" fmla="*/ 571 h 4712"/>
                <a:gd name="T92" fmla="*/ 88 w 6186"/>
                <a:gd name="T93" fmla="*/ 402 h 4712"/>
                <a:gd name="T94" fmla="*/ 191 w 6186"/>
                <a:gd name="T95" fmla="*/ 256 h 4712"/>
                <a:gd name="T96" fmla="*/ 325 w 6186"/>
                <a:gd name="T97" fmla="*/ 137 h 4712"/>
                <a:gd name="T98" fmla="*/ 484 w 6186"/>
                <a:gd name="T99" fmla="*/ 53 h 4712"/>
                <a:gd name="T100" fmla="*/ 662 w 6186"/>
                <a:gd name="T101" fmla="*/ 8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86" h="4712">
                  <a:moveTo>
                    <a:pt x="756" y="348"/>
                  </a:moveTo>
                  <a:lnTo>
                    <a:pt x="691" y="353"/>
                  </a:lnTo>
                  <a:lnTo>
                    <a:pt x="627" y="370"/>
                  </a:lnTo>
                  <a:lnTo>
                    <a:pt x="569" y="395"/>
                  </a:lnTo>
                  <a:lnTo>
                    <a:pt x="514" y="428"/>
                  </a:lnTo>
                  <a:lnTo>
                    <a:pt x="465" y="470"/>
                  </a:lnTo>
                  <a:lnTo>
                    <a:pt x="426" y="517"/>
                  </a:lnTo>
                  <a:lnTo>
                    <a:pt x="392" y="571"/>
                  </a:lnTo>
                  <a:lnTo>
                    <a:pt x="366" y="629"/>
                  </a:lnTo>
                  <a:lnTo>
                    <a:pt x="351" y="693"/>
                  </a:lnTo>
                  <a:lnTo>
                    <a:pt x="345" y="759"/>
                  </a:lnTo>
                  <a:lnTo>
                    <a:pt x="345" y="3955"/>
                  </a:lnTo>
                  <a:lnTo>
                    <a:pt x="351" y="4023"/>
                  </a:lnTo>
                  <a:lnTo>
                    <a:pt x="366" y="4085"/>
                  </a:lnTo>
                  <a:lnTo>
                    <a:pt x="392" y="4145"/>
                  </a:lnTo>
                  <a:lnTo>
                    <a:pt x="426" y="4199"/>
                  </a:lnTo>
                  <a:lnTo>
                    <a:pt x="465" y="4246"/>
                  </a:lnTo>
                  <a:lnTo>
                    <a:pt x="514" y="4288"/>
                  </a:lnTo>
                  <a:lnTo>
                    <a:pt x="569" y="4321"/>
                  </a:lnTo>
                  <a:lnTo>
                    <a:pt x="627" y="4346"/>
                  </a:lnTo>
                  <a:lnTo>
                    <a:pt x="691" y="4361"/>
                  </a:lnTo>
                  <a:lnTo>
                    <a:pt x="756" y="4367"/>
                  </a:lnTo>
                  <a:lnTo>
                    <a:pt x="5430" y="4367"/>
                  </a:lnTo>
                  <a:lnTo>
                    <a:pt x="5498" y="4361"/>
                  </a:lnTo>
                  <a:lnTo>
                    <a:pt x="5562" y="4346"/>
                  </a:lnTo>
                  <a:lnTo>
                    <a:pt x="5620" y="4321"/>
                  </a:lnTo>
                  <a:lnTo>
                    <a:pt x="5674" y="4288"/>
                  </a:lnTo>
                  <a:lnTo>
                    <a:pt x="5721" y="4246"/>
                  </a:lnTo>
                  <a:lnTo>
                    <a:pt x="5762" y="4199"/>
                  </a:lnTo>
                  <a:lnTo>
                    <a:pt x="5796" y="4145"/>
                  </a:lnTo>
                  <a:lnTo>
                    <a:pt x="5820" y="4085"/>
                  </a:lnTo>
                  <a:lnTo>
                    <a:pt x="5837" y="4023"/>
                  </a:lnTo>
                  <a:lnTo>
                    <a:pt x="5841" y="3955"/>
                  </a:lnTo>
                  <a:lnTo>
                    <a:pt x="5841" y="3955"/>
                  </a:lnTo>
                  <a:lnTo>
                    <a:pt x="5841" y="759"/>
                  </a:lnTo>
                  <a:lnTo>
                    <a:pt x="5835" y="693"/>
                  </a:lnTo>
                  <a:lnTo>
                    <a:pt x="5820" y="629"/>
                  </a:lnTo>
                  <a:lnTo>
                    <a:pt x="5794" y="571"/>
                  </a:lnTo>
                  <a:lnTo>
                    <a:pt x="5760" y="517"/>
                  </a:lnTo>
                  <a:lnTo>
                    <a:pt x="5721" y="470"/>
                  </a:lnTo>
                  <a:lnTo>
                    <a:pt x="5672" y="428"/>
                  </a:lnTo>
                  <a:lnTo>
                    <a:pt x="5618" y="395"/>
                  </a:lnTo>
                  <a:lnTo>
                    <a:pt x="5560" y="370"/>
                  </a:lnTo>
                  <a:lnTo>
                    <a:pt x="5496" y="353"/>
                  </a:lnTo>
                  <a:lnTo>
                    <a:pt x="5430" y="348"/>
                  </a:lnTo>
                  <a:lnTo>
                    <a:pt x="756" y="348"/>
                  </a:lnTo>
                  <a:close/>
                  <a:moveTo>
                    <a:pt x="756" y="0"/>
                  </a:moveTo>
                  <a:lnTo>
                    <a:pt x="5430" y="0"/>
                  </a:lnTo>
                  <a:lnTo>
                    <a:pt x="5526" y="8"/>
                  </a:lnTo>
                  <a:lnTo>
                    <a:pt x="5618" y="25"/>
                  </a:lnTo>
                  <a:lnTo>
                    <a:pt x="5704" y="53"/>
                  </a:lnTo>
                  <a:lnTo>
                    <a:pt x="5787" y="90"/>
                  </a:lnTo>
                  <a:lnTo>
                    <a:pt x="5864" y="137"/>
                  </a:lnTo>
                  <a:lnTo>
                    <a:pt x="5933" y="194"/>
                  </a:lnTo>
                  <a:lnTo>
                    <a:pt x="5997" y="256"/>
                  </a:lnTo>
                  <a:lnTo>
                    <a:pt x="6051" y="327"/>
                  </a:lnTo>
                  <a:lnTo>
                    <a:pt x="6098" y="404"/>
                  </a:lnTo>
                  <a:lnTo>
                    <a:pt x="6136" y="487"/>
                  </a:lnTo>
                  <a:lnTo>
                    <a:pt x="6164" y="573"/>
                  </a:lnTo>
                  <a:lnTo>
                    <a:pt x="6181" y="665"/>
                  </a:lnTo>
                  <a:lnTo>
                    <a:pt x="6186" y="759"/>
                  </a:lnTo>
                  <a:lnTo>
                    <a:pt x="6186" y="3955"/>
                  </a:lnTo>
                  <a:lnTo>
                    <a:pt x="6181" y="4051"/>
                  </a:lnTo>
                  <a:lnTo>
                    <a:pt x="6164" y="4143"/>
                  </a:lnTo>
                  <a:lnTo>
                    <a:pt x="6136" y="4229"/>
                  </a:lnTo>
                  <a:lnTo>
                    <a:pt x="6098" y="4312"/>
                  </a:lnTo>
                  <a:lnTo>
                    <a:pt x="6051" y="4389"/>
                  </a:lnTo>
                  <a:lnTo>
                    <a:pt x="5995" y="4459"/>
                  </a:lnTo>
                  <a:lnTo>
                    <a:pt x="5931" y="4522"/>
                  </a:lnTo>
                  <a:lnTo>
                    <a:pt x="5862" y="4577"/>
                  </a:lnTo>
                  <a:lnTo>
                    <a:pt x="5785" y="4624"/>
                  </a:lnTo>
                  <a:lnTo>
                    <a:pt x="5702" y="4661"/>
                  </a:lnTo>
                  <a:lnTo>
                    <a:pt x="5616" y="4690"/>
                  </a:lnTo>
                  <a:lnTo>
                    <a:pt x="5524" y="4706"/>
                  </a:lnTo>
                  <a:lnTo>
                    <a:pt x="5430" y="4712"/>
                  </a:lnTo>
                  <a:lnTo>
                    <a:pt x="756" y="4712"/>
                  </a:lnTo>
                  <a:lnTo>
                    <a:pt x="662" y="4706"/>
                  </a:lnTo>
                  <a:lnTo>
                    <a:pt x="570" y="4690"/>
                  </a:lnTo>
                  <a:lnTo>
                    <a:pt x="484" y="4661"/>
                  </a:lnTo>
                  <a:lnTo>
                    <a:pt x="402" y="4624"/>
                  </a:lnTo>
                  <a:lnTo>
                    <a:pt x="325" y="4577"/>
                  </a:lnTo>
                  <a:lnTo>
                    <a:pt x="255" y="4522"/>
                  </a:lnTo>
                  <a:lnTo>
                    <a:pt x="191" y="4459"/>
                  </a:lnTo>
                  <a:lnTo>
                    <a:pt x="135" y="4389"/>
                  </a:lnTo>
                  <a:lnTo>
                    <a:pt x="88" y="4312"/>
                  </a:lnTo>
                  <a:lnTo>
                    <a:pt x="51" y="4229"/>
                  </a:lnTo>
                  <a:lnTo>
                    <a:pt x="23" y="4143"/>
                  </a:lnTo>
                  <a:lnTo>
                    <a:pt x="6" y="4051"/>
                  </a:lnTo>
                  <a:lnTo>
                    <a:pt x="0" y="3955"/>
                  </a:lnTo>
                  <a:lnTo>
                    <a:pt x="0" y="759"/>
                  </a:lnTo>
                  <a:lnTo>
                    <a:pt x="6" y="663"/>
                  </a:lnTo>
                  <a:lnTo>
                    <a:pt x="23" y="571"/>
                  </a:lnTo>
                  <a:lnTo>
                    <a:pt x="51" y="485"/>
                  </a:lnTo>
                  <a:lnTo>
                    <a:pt x="88" y="402"/>
                  </a:lnTo>
                  <a:lnTo>
                    <a:pt x="135" y="325"/>
                  </a:lnTo>
                  <a:lnTo>
                    <a:pt x="191" y="256"/>
                  </a:lnTo>
                  <a:lnTo>
                    <a:pt x="255" y="192"/>
                  </a:lnTo>
                  <a:lnTo>
                    <a:pt x="325" y="137"/>
                  </a:lnTo>
                  <a:lnTo>
                    <a:pt x="402" y="90"/>
                  </a:lnTo>
                  <a:lnTo>
                    <a:pt x="484" y="53"/>
                  </a:lnTo>
                  <a:lnTo>
                    <a:pt x="570" y="25"/>
                  </a:lnTo>
                  <a:lnTo>
                    <a:pt x="662" y="8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3EB9D557-5901-4929-9CBD-238F77D6C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351" y="2185988"/>
              <a:ext cx="3778250" cy="2701925"/>
            </a:xfrm>
            <a:custGeom>
              <a:avLst/>
              <a:gdLst>
                <a:gd name="T0" fmla="*/ 221 w 4760"/>
                <a:gd name="T1" fmla="*/ 5 h 3402"/>
                <a:gd name="T2" fmla="*/ 289 w 4760"/>
                <a:gd name="T3" fmla="*/ 43 h 3402"/>
                <a:gd name="T4" fmla="*/ 1961 w 4760"/>
                <a:gd name="T5" fmla="*/ 1538 h 3402"/>
                <a:gd name="T6" fmla="*/ 1974 w 4760"/>
                <a:gd name="T7" fmla="*/ 1553 h 3402"/>
                <a:gd name="T8" fmla="*/ 2383 w 4760"/>
                <a:gd name="T9" fmla="*/ 1919 h 3402"/>
                <a:gd name="T10" fmla="*/ 4503 w 4760"/>
                <a:gd name="T11" fmla="*/ 20 h 3402"/>
                <a:gd name="T12" fmla="*/ 4576 w 4760"/>
                <a:gd name="T13" fmla="*/ 0 h 3402"/>
                <a:gd name="T14" fmla="*/ 4650 w 4760"/>
                <a:gd name="T15" fmla="*/ 13 h 3402"/>
                <a:gd name="T16" fmla="*/ 4713 w 4760"/>
                <a:gd name="T17" fmla="*/ 56 h 3402"/>
                <a:gd name="T18" fmla="*/ 4753 w 4760"/>
                <a:gd name="T19" fmla="*/ 125 h 3402"/>
                <a:gd name="T20" fmla="*/ 4757 w 4760"/>
                <a:gd name="T21" fmla="*/ 201 h 3402"/>
                <a:gd name="T22" fmla="*/ 4728 w 4760"/>
                <a:gd name="T23" fmla="*/ 272 h 3402"/>
                <a:gd name="T24" fmla="*/ 3188 w 4760"/>
                <a:gd name="T25" fmla="*/ 1660 h 3402"/>
                <a:gd name="T26" fmla="*/ 4734 w 4760"/>
                <a:gd name="T27" fmla="*/ 3134 h 3402"/>
                <a:gd name="T28" fmla="*/ 4760 w 4760"/>
                <a:gd name="T29" fmla="*/ 3205 h 3402"/>
                <a:gd name="T30" fmla="*/ 4753 w 4760"/>
                <a:gd name="T31" fmla="*/ 3280 h 3402"/>
                <a:gd name="T32" fmla="*/ 4713 w 4760"/>
                <a:gd name="T33" fmla="*/ 3348 h 3402"/>
                <a:gd name="T34" fmla="*/ 4655 w 4760"/>
                <a:gd name="T35" fmla="*/ 3387 h 3402"/>
                <a:gd name="T36" fmla="*/ 4590 w 4760"/>
                <a:gd name="T37" fmla="*/ 3402 h 3402"/>
                <a:gd name="T38" fmla="*/ 4526 w 4760"/>
                <a:gd name="T39" fmla="*/ 3389 h 3402"/>
                <a:gd name="T40" fmla="*/ 4470 w 4760"/>
                <a:gd name="T41" fmla="*/ 3354 h 3402"/>
                <a:gd name="T42" fmla="*/ 2499 w 4760"/>
                <a:gd name="T43" fmla="*/ 2278 h 3402"/>
                <a:gd name="T44" fmla="*/ 2445 w 4760"/>
                <a:gd name="T45" fmla="*/ 2311 h 3402"/>
                <a:gd name="T46" fmla="*/ 2385 w 4760"/>
                <a:gd name="T47" fmla="*/ 2323 h 3402"/>
                <a:gd name="T48" fmla="*/ 2325 w 4760"/>
                <a:gd name="T49" fmla="*/ 2311 h 3402"/>
                <a:gd name="T50" fmla="*/ 2269 w 4760"/>
                <a:gd name="T51" fmla="*/ 2279 h 3402"/>
                <a:gd name="T52" fmla="*/ 302 w 4760"/>
                <a:gd name="T53" fmla="*/ 3354 h 3402"/>
                <a:gd name="T54" fmla="*/ 246 w 4760"/>
                <a:gd name="T55" fmla="*/ 3387 h 3402"/>
                <a:gd name="T56" fmla="*/ 184 w 4760"/>
                <a:gd name="T57" fmla="*/ 3399 h 3402"/>
                <a:gd name="T58" fmla="*/ 116 w 4760"/>
                <a:gd name="T59" fmla="*/ 3386 h 3402"/>
                <a:gd name="T60" fmla="*/ 58 w 4760"/>
                <a:gd name="T61" fmla="*/ 3344 h 3402"/>
                <a:gd name="T62" fmla="*/ 19 w 4760"/>
                <a:gd name="T63" fmla="*/ 3277 h 3402"/>
                <a:gd name="T64" fmla="*/ 13 w 4760"/>
                <a:gd name="T65" fmla="*/ 3201 h 3402"/>
                <a:gd name="T66" fmla="*/ 39 w 4760"/>
                <a:gd name="T67" fmla="*/ 3130 h 3402"/>
                <a:gd name="T68" fmla="*/ 1589 w 4760"/>
                <a:gd name="T69" fmla="*/ 1671 h 3402"/>
                <a:gd name="T70" fmla="*/ 32 w 4760"/>
                <a:gd name="T71" fmla="*/ 272 h 3402"/>
                <a:gd name="T72" fmla="*/ 4 w 4760"/>
                <a:gd name="T73" fmla="*/ 201 h 3402"/>
                <a:gd name="T74" fmla="*/ 8 w 4760"/>
                <a:gd name="T75" fmla="*/ 125 h 3402"/>
                <a:gd name="T76" fmla="*/ 45 w 4760"/>
                <a:gd name="T77" fmla="*/ 56 h 3402"/>
                <a:gd name="T78" fmla="*/ 109 w 4760"/>
                <a:gd name="T79" fmla="*/ 11 h 3402"/>
                <a:gd name="T80" fmla="*/ 184 w 4760"/>
                <a:gd name="T81" fmla="*/ 0 h 3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0" h="3402">
                  <a:moveTo>
                    <a:pt x="184" y="0"/>
                  </a:moveTo>
                  <a:lnTo>
                    <a:pt x="221" y="5"/>
                  </a:lnTo>
                  <a:lnTo>
                    <a:pt x="257" y="20"/>
                  </a:lnTo>
                  <a:lnTo>
                    <a:pt x="289" y="43"/>
                  </a:lnTo>
                  <a:lnTo>
                    <a:pt x="1946" y="1526"/>
                  </a:lnTo>
                  <a:lnTo>
                    <a:pt x="1961" y="1538"/>
                  </a:lnTo>
                  <a:lnTo>
                    <a:pt x="1974" y="1551"/>
                  </a:lnTo>
                  <a:lnTo>
                    <a:pt x="1974" y="1553"/>
                  </a:lnTo>
                  <a:lnTo>
                    <a:pt x="1976" y="1555"/>
                  </a:lnTo>
                  <a:lnTo>
                    <a:pt x="2383" y="1919"/>
                  </a:lnTo>
                  <a:lnTo>
                    <a:pt x="4470" y="45"/>
                  </a:lnTo>
                  <a:lnTo>
                    <a:pt x="4503" y="20"/>
                  </a:lnTo>
                  <a:lnTo>
                    <a:pt x="4539" y="5"/>
                  </a:lnTo>
                  <a:lnTo>
                    <a:pt x="4576" y="0"/>
                  </a:lnTo>
                  <a:lnTo>
                    <a:pt x="4614" y="1"/>
                  </a:lnTo>
                  <a:lnTo>
                    <a:pt x="4650" y="13"/>
                  </a:lnTo>
                  <a:lnTo>
                    <a:pt x="4683" y="30"/>
                  </a:lnTo>
                  <a:lnTo>
                    <a:pt x="4713" y="56"/>
                  </a:lnTo>
                  <a:lnTo>
                    <a:pt x="4738" y="90"/>
                  </a:lnTo>
                  <a:lnTo>
                    <a:pt x="4753" y="125"/>
                  </a:lnTo>
                  <a:lnTo>
                    <a:pt x="4758" y="163"/>
                  </a:lnTo>
                  <a:lnTo>
                    <a:pt x="4757" y="201"/>
                  </a:lnTo>
                  <a:lnTo>
                    <a:pt x="4745" y="238"/>
                  </a:lnTo>
                  <a:lnTo>
                    <a:pt x="4728" y="272"/>
                  </a:lnTo>
                  <a:lnTo>
                    <a:pt x="4702" y="302"/>
                  </a:lnTo>
                  <a:lnTo>
                    <a:pt x="3188" y="1660"/>
                  </a:lnTo>
                  <a:lnTo>
                    <a:pt x="4708" y="3104"/>
                  </a:lnTo>
                  <a:lnTo>
                    <a:pt x="4734" y="3134"/>
                  </a:lnTo>
                  <a:lnTo>
                    <a:pt x="4751" y="3168"/>
                  </a:lnTo>
                  <a:lnTo>
                    <a:pt x="4760" y="3205"/>
                  </a:lnTo>
                  <a:lnTo>
                    <a:pt x="4760" y="3243"/>
                  </a:lnTo>
                  <a:lnTo>
                    <a:pt x="4753" y="3280"/>
                  </a:lnTo>
                  <a:lnTo>
                    <a:pt x="4738" y="3316"/>
                  </a:lnTo>
                  <a:lnTo>
                    <a:pt x="4713" y="3348"/>
                  </a:lnTo>
                  <a:lnTo>
                    <a:pt x="4687" y="3371"/>
                  </a:lnTo>
                  <a:lnTo>
                    <a:pt x="4655" y="3387"/>
                  </a:lnTo>
                  <a:lnTo>
                    <a:pt x="4623" y="3399"/>
                  </a:lnTo>
                  <a:lnTo>
                    <a:pt x="4590" y="3402"/>
                  </a:lnTo>
                  <a:lnTo>
                    <a:pt x="4558" y="3399"/>
                  </a:lnTo>
                  <a:lnTo>
                    <a:pt x="4526" y="3389"/>
                  </a:lnTo>
                  <a:lnTo>
                    <a:pt x="4496" y="3374"/>
                  </a:lnTo>
                  <a:lnTo>
                    <a:pt x="4470" y="3354"/>
                  </a:lnTo>
                  <a:lnTo>
                    <a:pt x="2931" y="1891"/>
                  </a:lnTo>
                  <a:lnTo>
                    <a:pt x="2499" y="2278"/>
                  </a:lnTo>
                  <a:lnTo>
                    <a:pt x="2475" y="2298"/>
                  </a:lnTo>
                  <a:lnTo>
                    <a:pt x="2445" y="2311"/>
                  </a:lnTo>
                  <a:lnTo>
                    <a:pt x="2415" y="2321"/>
                  </a:lnTo>
                  <a:lnTo>
                    <a:pt x="2385" y="2323"/>
                  </a:lnTo>
                  <a:lnTo>
                    <a:pt x="2355" y="2321"/>
                  </a:lnTo>
                  <a:lnTo>
                    <a:pt x="2325" y="2311"/>
                  </a:lnTo>
                  <a:lnTo>
                    <a:pt x="2295" y="2298"/>
                  </a:lnTo>
                  <a:lnTo>
                    <a:pt x="2269" y="2279"/>
                  </a:lnTo>
                  <a:lnTo>
                    <a:pt x="1850" y="1904"/>
                  </a:lnTo>
                  <a:lnTo>
                    <a:pt x="302" y="3354"/>
                  </a:lnTo>
                  <a:lnTo>
                    <a:pt x="276" y="3372"/>
                  </a:lnTo>
                  <a:lnTo>
                    <a:pt x="246" y="3387"/>
                  </a:lnTo>
                  <a:lnTo>
                    <a:pt x="216" y="3397"/>
                  </a:lnTo>
                  <a:lnTo>
                    <a:pt x="184" y="3399"/>
                  </a:lnTo>
                  <a:lnTo>
                    <a:pt x="150" y="3395"/>
                  </a:lnTo>
                  <a:lnTo>
                    <a:pt x="116" y="3386"/>
                  </a:lnTo>
                  <a:lnTo>
                    <a:pt x="86" y="3369"/>
                  </a:lnTo>
                  <a:lnTo>
                    <a:pt x="58" y="3344"/>
                  </a:lnTo>
                  <a:lnTo>
                    <a:pt x="34" y="3312"/>
                  </a:lnTo>
                  <a:lnTo>
                    <a:pt x="19" y="3277"/>
                  </a:lnTo>
                  <a:lnTo>
                    <a:pt x="11" y="3239"/>
                  </a:lnTo>
                  <a:lnTo>
                    <a:pt x="13" y="3201"/>
                  </a:lnTo>
                  <a:lnTo>
                    <a:pt x="23" y="3164"/>
                  </a:lnTo>
                  <a:lnTo>
                    <a:pt x="39" y="3130"/>
                  </a:lnTo>
                  <a:lnTo>
                    <a:pt x="66" y="3100"/>
                  </a:lnTo>
                  <a:lnTo>
                    <a:pt x="1589" y="1671"/>
                  </a:lnTo>
                  <a:lnTo>
                    <a:pt x="58" y="302"/>
                  </a:lnTo>
                  <a:lnTo>
                    <a:pt x="32" y="272"/>
                  </a:lnTo>
                  <a:lnTo>
                    <a:pt x="13" y="238"/>
                  </a:lnTo>
                  <a:lnTo>
                    <a:pt x="4" y="201"/>
                  </a:lnTo>
                  <a:lnTo>
                    <a:pt x="0" y="163"/>
                  </a:lnTo>
                  <a:lnTo>
                    <a:pt x="8" y="125"/>
                  </a:lnTo>
                  <a:lnTo>
                    <a:pt x="23" y="90"/>
                  </a:lnTo>
                  <a:lnTo>
                    <a:pt x="45" y="56"/>
                  </a:lnTo>
                  <a:lnTo>
                    <a:pt x="75" y="30"/>
                  </a:lnTo>
                  <a:lnTo>
                    <a:pt x="109" y="11"/>
                  </a:lnTo>
                  <a:lnTo>
                    <a:pt x="144" y="1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Freeform 19">
            <a:extLst>
              <a:ext uri="{FF2B5EF4-FFF2-40B4-BE49-F238E27FC236}">
                <a16:creationId xmlns:a16="http://schemas.microsoft.com/office/drawing/2014/main" id="{ABFF7D61-A12D-437B-A89E-D7FDBE25910B}"/>
              </a:ext>
            </a:extLst>
          </p:cNvPr>
          <p:cNvSpPr>
            <a:spLocks noEditPoints="1"/>
          </p:cNvSpPr>
          <p:nvPr/>
        </p:nvSpPr>
        <p:spPr bwMode="auto">
          <a:xfrm>
            <a:off x="5602859" y="1530473"/>
            <a:ext cx="272169" cy="279945"/>
          </a:xfrm>
          <a:custGeom>
            <a:avLst/>
            <a:gdLst>
              <a:gd name="T0" fmla="*/ 345 w 5950"/>
              <a:gd name="T1" fmla="*/ 3458 h 6120"/>
              <a:gd name="T2" fmla="*/ 533 w 5950"/>
              <a:gd name="T3" fmla="*/ 5726 h 6120"/>
              <a:gd name="T4" fmla="*/ 1495 w 5950"/>
              <a:gd name="T5" fmla="*/ 5580 h 6120"/>
              <a:gd name="T6" fmla="*/ 1356 w 5950"/>
              <a:gd name="T7" fmla="*/ 3275 h 6120"/>
              <a:gd name="T8" fmla="*/ 3216 w 5950"/>
              <a:gd name="T9" fmla="*/ 548 h 6120"/>
              <a:gd name="T10" fmla="*/ 3209 w 5950"/>
              <a:gd name="T11" fmla="*/ 835 h 6120"/>
              <a:gd name="T12" fmla="*/ 3024 w 5950"/>
              <a:gd name="T13" fmla="*/ 1289 h 6120"/>
              <a:gd name="T14" fmla="*/ 2680 w 5950"/>
              <a:gd name="T15" fmla="*/ 2013 h 6120"/>
              <a:gd name="T16" fmla="*/ 2237 w 5950"/>
              <a:gd name="T17" fmla="*/ 2687 h 6120"/>
              <a:gd name="T18" fmla="*/ 1866 w 5950"/>
              <a:gd name="T19" fmla="*/ 3166 h 6120"/>
              <a:gd name="T20" fmla="*/ 1842 w 5950"/>
              <a:gd name="T21" fmla="*/ 5595 h 6120"/>
              <a:gd name="T22" fmla="*/ 2112 w 5950"/>
              <a:gd name="T23" fmla="*/ 5685 h 6120"/>
              <a:gd name="T24" fmla="*/ 2797 w 5950"/>
              <a:gd name="T25" fmla="*/ 5740 h 6120"/>
              <a:gd name="T26" fmla="*/ 3646 w 5950"/>
              <a:gd name="T27" fmla="*/ 5757 h 6120"/>
              <a:gd name="T28" fmla="*/ 4579 w 5950"/>
              <a:gd name="T29" fmla="*/ 5729 h 6120"/>
              <a:gd name="T30" fmla="*/ 5146 w 5950"/>
              <a:gd name="T31" fmla="*/ 5403 h 6120"/>
              <a:gd name="T32" fmla="*/ 5187 w 5950"/>
              <a:gd name="T33" fmla="*/ 5093 h 6120"/>
              <a:gd name="T34" fmla="*/ 5241 w 5950"/>
              <a:gd name="T35" fmla="*/ 4877 h 6120"/>
              <a:gd name="T36" fmla="*/ 5475 w 5950"/>
              <a:gd name="T37" fmla="*/ 4389 h 6120"/>
              <a:gd name="T38" fmla="*/ 5404 w 5950"/>
              <a:gd name="T39" fmla="*/ 4186 h 6120"/>
              <a:gd name="T40" fmla="*/ 5583 w 5950"/>
              <a:gd name="T41" fmla="*/ 3804 h 6120"/>
              <a:gd name="T42" fmla="*/ 5522 w 5950"/>
              <a:gd name="T43" fmla="*/ 3439 h 6120"/>
              <a:gd name="T44" fmla="*/ 5404 w 5950"/>
              <a:gd name="T45" fmla="*/ 3262 h 6120"/>
              <a:gd name="T46" fmla="*/ 5481 w 5950"/>
              <a:gd name="T47" fmla="*/ 3031 h 6120"/>
              <a:gd name="T48" fmla="*/ 5388 w 5950"/>
              <a:gd name="T49" fmla="*/ 2678 h 6120"/>
              <a:gd name="T50" fmla="*/ 4857 w 5950"/>
              <a:gd name="T51" fmla="*/ 2523 h 6120"/>
              <a:gd name="T52" fmla="*/ 4188 w 5950"/>
              <a:gd name="T53" fmla="*/ 2566 h 6120"/>
              <a:gd name="T54" fmla="*/ 3730 w 5950"/>
              <a:gd name="T55" fmla="*/ 2657 h 6120"/>
              <a:gd name="T56" fmla="*/ 3449 w 5950"/>
              <a:gd name="T57" fmla="*/ 2477 h 6120"/>
              <a:gd name="T58" fmla="*/ 3460 w 5950"/>
              <a:gd name="T59" fmla="*/ 1903 h 6120"/>
              <a:gd name="T60" fmla="*/ 3691 w 5950"/>
              <a:gd name="T61" fmla="*/ 1023 h 6120"/>
              <a:gd name="T62" fmla="*/ 3570 w 5950"/>
              <a:gd name="T63" fmla="*/ 473 h 6120"/>
              <a:gd name="T64" fmla="*/ 3268 w 5950"/>
              <a:gd name="T65" fmla="*/ 345 h 6120"/>
              <a:gd name="T66" fmla="*/ 3492 w 5950"/>
              <a:gd name="T67" fmla="*/ 40 h 6120"/>
              <a:gd name="T68" fmla="*/ 3935 w 5950"/>
              <a:gd name="T69" fmla="*/ 390 h 6120"/>
              <a:gd name="T70" fmla="*/ 4019 w 5950"/>
              <a:gd name="T71" fmla="*/ 1173 h 6120"/>
              <a:gd name="T72" fmla="*/ 3801 w 5950"/>
              <a:gd name="T73" fmla="*/ 1981 h 6120"/>
              <a:gd name="T74" fmla="*/ 3760 w 5950"/>
              <a:gd name="T75" fmla="*/ 2302 h 6120"/>
              <a:gd name="T76" fmla="*/ 4103 w 5950"/>
              <a:gd name="T77" fmla="*/ 2235 h 6120"/>
              <a:gd name="T78" fmla="*/ 4732 w 5950"/>
              <a:gd name="T79" fmla="*/ 2177 h 6120"/>
              <a:gd name="T80" fmla="*/ 5555 w 5950"/>
              <a:gd name="T81" fmla="*/ 2372 h 6120"/>
              <a:gd name="T82" fmla="*/ 5840 w 5950"/>
              <a:gd name="T83" fmla="*/ 2868 h 6120"/>
              <a:gd name="T84" fmla="*/ 5848 w 5950"/>
              <a:gd name="T85" fmla="*/ 3307 h 6120"/>
              <a:gd name="T86" fmla="*/ 5911 w 5950"/>
              <a:gd name="T87" fmla="*/ 3914 h 6120"/>
              <a:gd name="T88" fmla="*/ 5825 w 5950"/>
              <a:gd name="T89" fmla="*/ 4474 h 6120"/>
              <a:gd name="T90" fmla="*/ 5604 w 5950"/>
              <a:gd name="T91" fmla="*/ 5012 h 6120"/>
              <a:gd name="T92" fmla="*/ 5447 w 5950"/>
              <a:gd name="T93" fmla="*/ 5573 h 6120"/>
              <a:gd name="T94" fmla="*/ 4872 w 5950"/>
              <a:gd name="T95" fmla="*/ 6007 h 6120"/>
              <a:gd name="T96" fmla="*/ 3920 w 5950"/>
              <a:gd name="T97" fmla="*/ 6118 h 6120"/>
              <a:gd name="T98" fmla="*/ 2861 w 5950"/>
              <a:gd name="T99" fmla="*/ 6090 h 6120"/>
              <a:gd name="T100" fmla="*/ 2104 w 5950"/>
              <a:gd name="T101" fmla="*/ 6031 h 6120"/>
              <a:gd name="T102" fmla="*/ 1507 w 5950"/>
              <a:gd name="T103" fmla="*/ 6035 h 6120"/>
              <a:gd name="T104" fmla="*/ 242 w 5950"/>
              <a:gd name="T105" fmla="*/ 5986 h 6120"/>
              <a:gd name="T106" fmla="*/ 0 w 5950"/>
              <a:gd name="T107" fmla="*/ 3458 h 6120"/>
              <a:gd name="T108" fmla="*/ 307 w 5950"/>
              <a:gd name="T109" fmla="*/ 2976 h 6120"/>
              <a:gd name="T110" fmla="*/ 1566 w 5950"/>
              <a:gd name="T111" fmla="*/ 2991 h 6120"/>
              <a:gd name="T112" fmla="*/ 1838 w 5950"/>
              <a:gd name="T113" fmla="*/ 2596 h 6120"/>
              <a:gd name="T114" fmla="*/ 2330 w 5950"/>
              <a:gd name="T115" fmla="*/ 1933 h 6120"/>
              <a:gd name="T116" fmla="*/ 2747 w 5950"/>
              <a:gd name="T117" fmla="*/ 1062 h 6120"/>
              <a:gd name="T118" fmla="*/ 2870 w 5950"/>
              <a:gd name="T119" fmla="*/ 520 h 6120"/>
              <a:gd name="T120" fmla="*/ 3030 w 5950"/>
              <a:gd name="T121" fmla="*/ 73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50" h="6120">
                <a:moveTo>
                  <a:pt x="533" y="3270"/>
                </a:moveTo>
                <a:lnTo>
                  <a:pt x="490" y="3275"/>
                </a:lnTo>
                <a:lnTo>
                  <a:pt x="451" y="3288"/>
                </a:lnTo>
                <a:lnTo>
                  <a:pt x="415" y="3311"/>
                </a:lnTo>
                <a:lnTo>
                  <a:pt x="386" y="3341"/>
                </a:lnTo>
                <a:lnTo>
                  <a:pt x="363" y="3374"/>
                </a:lnTo>
                <a:lnTo>
                  <a:pt x="350" y="3415"/>
                </a:lnTo>
                <a:lnTo>
                  <a:pt x="345" y="3458"/>
                </a:lnTo>
                <a:lnTo>
                  <a:pt x="345" y="5539"/>
                </a:lnTo>
                <a:lnTo>
                  <a:pt x="350" y="5580"/>
                </a:lnTo>
                <a:lnTo>
                  <a:pt x="363" y="5621"/>
                </a:lnTo>
                <a:lnTo>
                  <a:pt x="386" y="5655"/>
                </a:lnTo>
                <a:lnTo>
                  <a:pt x="415" y="5685"/>
                </a:lnTo>
                <a:lnTo>
                  <a:pt x="449" y="5707"/>
                </a:lnTo>
                <a:lnTo>
                  <a:pt x="488" y="5720"/>
                </a:lnTo>
                <a:lnTo>
                  <a:pt x="533" y="5726"/>
                </a:lnTo>
                <a:lnTo>
                  <a:pt x="533" y="5724"/>
                </a:lnTo>
                <a:lnTo>
                  <a:pt x="1313" y="5724"/>
                </a:lnTo>
                <a:lnTo>
                  <a:pt x="1356" y="5720"/>
                </a:lnTo>
                <a:lnTo>
                  <a:pt x="1395" y="5705"/>
                </a:lnTo>
                <a:lnTo>
                  <a:pt x="1430" y="5683"/>
                </a:lnTo>
                <a:lnTo>
                  <a:pt x="1458" y="5655"/>
                </a:lnTo>
                <a:lnTo>
                  <a:pt x="1481" y="5619"/>
                </a:lnTo>
                <a:lnTo>
                  <a:pt x="1495" y="5580"/>
                </a:lnTo>
                <a:lnTo>
                  <a:pt x="1499" y="5537"/>
                </a:lnTo>
                <a:lnTo>
                  <a:pt x="1499" y="3458"/>
                </a:lnTo>
                <a:lnTo>
                  <a:pt x="1495" y="3415"/>
                </a:lnTo>
                <a:lnTo>
                  <a:pt x="1481" y="3376"/>
                </a:lnTo>
                <a:lnTo>
                  <a:pt x="1458" y="3341"/>
                </a:lnTo>
                <a:lnTo>
                  <a:pt x="1430" y="3313"/>
                </a:lnTo>
                <a:lnTo>
                  <a:pt x="1395" y="3290"/>
                </a:lnTo>
                <a:lnTo>
                  <a:pt x="1356" y="3275"/>
                </a:lnTo>
                <a:lnTo>
                  <a:pt x="1313" y="3270"/>
                </a:lnTo>
                <a:lnTo>
                  <a:pt x="533" y="3270"/>
                </a:lnTo>
                <a:close/>
                <a:moveTo>
                  <a:pt x="3244" y="343"/>
                </a:moveTo>
                <a:lnTo>
                  <a:pt x="3235" y="369"/>
                </a:lnTo>
                <a:lnTo>
                  <a:pt x="3226" y="403"/>
                </a:lnTo>
                <a:lnTo>
                  <a:pt x="3220" y="445"/>
                </a:lnTo>
                <a:lnTo>
                  <a:pt x="3216" y="494"/>
                </a:lnTo>
                <a:lnTo>
                  <a:pt x="3216" y="548"/>
                </a:lnTo>
                <a:lnTo>
                  <a:pt x="3218" y="604"/>
                </a:lnTo>
                <a:lnTo>
                  <a:pt x="3222" y="660"/>
                </a:lnTo>
                <a:lnTo>
                  <a:pt x="3227" y="714"/>
                </a:lnTo>
                <a:lnTo>
                  <a:pt x="3231" y="743"/>
                </a:lnTo>
                <a:lnTo>
                  <a:pt x="3227" y="773"/>
                </a:lnTo>
                <a:lnTo>
                  <a:pt x="3220" y="799"/>
                </a:lnTo>
                <a:lnTo>
                  <a:pt x="3216" y="812"/>
                </a:lnTo>
                <a:lnTo>
                  <a:pt x="3209" y="835"/>
                </a:lnTo>
                <a:lnTo>
                  <a:pt x="3196" y="864"/>
                </a:lnTo>
                <a:lnTo>
                  <a:pt x="3181" y="905"/>
                </a:lnTo>
                <a:lnTo>
                  <a:pt x="3162" y="952"/>
                </a:lnTo>
                <a:lnTo>
                  <a:pt x="3142" y="1008"/>
                </a:lnTo>
                <a:lnTo>
                  <a:pt x="3116" y="1069"/>
                </a:lnTo>
                <a:lnTo>
                  <a:pt x="3090" y="1138"/>
                </a:lnTo>
                <a:lnTo>
                  <a:pt x="3058" y="1211"/>
                </a:lnTo>
                <a:lnTo>
                  <a:pt x="3024" y="1289"/>
                </a:lnTo>
                <a:lnTo>
                  <a:pt x="2989" y="1371"/>
                </a:lnTo>
                <a:lnTo>
                  <a:pt x="2952" y="1456"/>
                </a:lnTo>
                <a:lnTo>
                  <a:pt x="2911" y="1546"/>
                </a:lnTo>
                <a:lnTo>
                  <a:pt x="2868" y="1637"/>
                </a:lnTo>
                <a:lnTo>
                  <a:pt x="2823" y="1730"/>
                </a:lnTo>
                <a:lnTo>
                  <a:pt x="2777" y="1825"/>
                </a:lnTo>
                <a:lnTo>
                  <a:pt x="2728" y="1920"/>
                </a:lnTo>
                <a:lnTo>
                  <a:pt x="2680" y="2013"/>
                </a:lnTo>
                <a:lnTo>
                  <a:pt x="2628" y="2106"/>
                </a:lnTo>
                <a:lnTo>
                  <a:pt x="2576" y="2199"/>
                </a:lnTo>
                <a:lnTo>
                  <a:pt x="2522" y="2289"/>
                </a:lnTo>
                <a:lnTo>
                  <a:pt x="2466" y="2376"/>
                </a:lnTo>
                <a:lnTo>
                  <a:pt x="2410" y="2460"/>
                </a:lnTo>
                <a:lnTo>
                  <a:pt x="2352" y="2540"/>
                </a:lnTo>
                <a:lnTo>
                  <a:pt x="2294" y="2616"/>
                </a:lnTo>
                <a:lnTo>
                  <a:pt x="2237" y="2687"/>
                </a:lnTo>
                <a:lnTo>
                  <a:pt x="2177" y="2750"/>
                </a:lnTo>
                <a:lnTo>
                  <a:pt x="2119" y="2808"/>
                </a:lnTo>
                <a:lnTo>
                  <a:pt x="2060" y="2860"/>
                </a:lnTo>
                <a:lnTo>
                  <a:pt x="2006" y="2922"/>
                </a:lnTo>
                <a:lnTo>
                  <a:pt x="1961" y="2985"/>
                </a:lnTo>
                <a:lnTo>
                  <a:pt x="1924" y="3046"/>
                </a:lnTo>
                <a:lnTo>
                  <a:pt x="1892" y="3108"/>
                </a:lnTo>
                <a:lnTo>
                  <a:pt x="1866" y="3166"/>
                </a:lnTo>
                <a:lnTo>
                  <a:pt x="1847" y="3216"/>
                </a:lnTo>
                <a:lnTo>
                  <a:pt x="1833" y="3262"/>
                </a:lnTo>
                <a:lnTo>
                  <a:pt x="1821" y="3298"/>
                </a:lnTo>
                <a:lnTo>
                  <a:pt x="1834" y="3350"/>
                </a:lnTo>
                <a:lnTo>
                  <a:pt x="1842" y="3402"/>
                </a:lnTo>
                <a:lnTo>
                  <a:pt x="1846" y="3458"/>
                </a:lnTo>
                <a:lnTo>
                  <a:pt x="1846" y="5539"/>
                </a:lnTo>
                <a:lnTo>
                  <a:pt x="1842" y="5595"/>
                </a:lnTo>
                <a:lnTo>
                  <a:pt x="1834" y="5651"/>
                </a:lnTo>
                <a:lnTo>
                  <a:pt x="1963" y="5666"/>
                </a:lnTo>
                <a:lnTo>
                  <a:pt x="1965" y="5666"/>
                </a:lnTo>
                <a:lnTo>
                  <a:pt x="1972" y="5668"/>
                </a:lnTo>
                <a:lnTo>
                  <a:pt x="1991" y="5670"/>
                </a:lnTo>
                <a:lnTo>
                  <a:pt x="2021" y="5673"/>
                </a:lnTo>
                <a:lnTo>
                  <a:pt x="2062" y="5679"/>
                </a:lnTo>
                <a:lnTo>
                  <a:pt x="2112" y="5685"/>
                </a:lnTo>
                <a:lnTo>
                  <a:pt x="2171" y="5690"/>
                </a:lnTo>
                <a:lnTo>
                  <a:pt x="2240" y="5698"/>
                </a:lnTo>
                <a:lnTo>
                  <a:pt x="2317" y="5705"/>
                </a:lnTo>
                <a:lnTo>
                  <a:pt x="2401" y="5713"/>
                </a:lnTo>
                <a:lnTo>
                  <a:pt x="2492" y="5720"/>
                </a:lnTo>
                <a:lnTo>
                  <a:pt x="2589" y="5727"/>
                </a:lnTo>
                <a:lnTo>
                  <a:pt x="2689" y="5733"/>
                </a:lnTo>
                <a:lnTo>
                  <a:pt x="2797" y="5740"/>
                </a:lnTo>
                <a:lnTo>
                  <a:pt x="2909" y="5746"/>
                </a:lnTo>
                <a:lnTo>
                  <a:pt x="3023" y="5752"/>
                </a:lnTo>
                <a:lnTo>
                  <a:pt x="3140" y="5755"/>
                </a:lnTo>
                <a:lnTo>
                  <a:pt x="3261" y="5757"/>
                </a:lnTo>
                <a:lnTo>
                  <a:pt x="3382" y="5759"/>
                </a:lnTo>
                <a:lnTo>
                  <a:pt x="3505" y="5759"/>
                </a:lnTo>
                <a:lnTo>
                  <a:pt x="3630" y="5757"/>
                </a:lnTo>
                <a:lnTo>
                  <a:pt x="3646" y="5757"/>
                </a:lnTo>
                <a:lnTo>
                  <a:pt x="3788" y="5766"/>
                </a:lnTo>
                <a:lnTo>
                  <a:pt x="3924" y="5774"/>
                </a:lnTo>
                <a:lnTo>
                  <a:pt x="4051" y="5776"/>
                </a:lnTo>
                <a:lnTo>
                  <a:pt x="4172" y="5774"/>
                </a:lnTo>
                <a:lnTo>
                  <a:pt x="4285" y="5768"/>
                </a:lnTo>
                <a:lnTo>
                  <a:pt x="4391" y="5759"/>
                </a:lnTo>
                <a:lnTo>
                  <a:pt x="4490" y="5746"/>
                </a:lnTo>
                <a:lnTo>
                  <a:pt x="4579" y="5729"/>
                </a:lnTo>
                <a:lnTo>
                  <a:pt x="4684" y="5703"/>
                </a:lnTo>
                <a:lnTo>
                  <a:pt x="4779" y="5673"/>
                </a:lnTo>
                <a:lnTo>
                  <a:pt x="4864" y="5640"/>
                </a:lnTo>
                <a:lnTo>
                  <a:pt x="4939" y="5601"/>
                </a:lnTo>
                <a:lnTo>
                  <a:pt x="5006" y="5558"/>
                </a:lnTo>
                <a:lnTo>
                  <a:pt x="5062" y="5511"/>
                </a:lnTo>
                <a:lnTo>
                  <a:pt x="5108" y="5459"/>
                </a:lnTo>
                <a:lnTo>
                  <a:pt x="5146" y="5403"/>
                </a:lnTo>
                <a:lnTo>
                  <a:pt x="5170" y="5357"/>
                </a:lnTo>
                <a:lnTo>
                  <a:pt x="5185" y="5308"/>
                </a:lnTo>
                <a:lnTo>
                  <a:pt x="5194" y="5262"/>
                </a:lnTo>
                <a:lnTo>
                  <a:pt x="5198" y="5219"/>
                </a:lnTo>
                <a:lnTo>
                  <a:pt x="5198" y="5180"/>
                </a:lnTo>
                <a:lnTo>
                  <a:pt x="5194" y="5145"/>
                </a:lnTo>
                <a:lnTo>
                  <a:pt x="5190" y="5115"/>
                </a:lnTo>
                <a:lnTo>
                  <a:pt x="5187" y="5093"/>
                </a:lnTo>
                <a:lnTo>
                  <a:pt x="5183" y="5079"/>
                </a:lnTo>
                <a:lnTo>
                  <a:pt x="5181" y="5074"/>
                </a:lnTo>
                <a:lnTo>
                  <a:pt x="5172" y="5039"/>
                </a:lnTo>
                <a:lnTo>
                  <a:pt x="5172" y="5001"/>
                </a:lnTo>
                <a:lnTo>
                  <a:pt x="5177" y="4966"/>
                </a:lnTo>
                <a:lnTo>
                  <a:pt x="5192" y="4932"/>
                </a:lnTo>
                <a:lnTo>
                  <a:pt x="5213" y="4903"/>
                </a:lnTo>
                <a:lnTo>
                  <a:pt x="5241" y="4877"/>
                </a:lnTo>
                <a:lnTo>
                  <a:pt x="5306" y="4821"/>
                </a:lnTo>
                <a:lnTo>
                  <a:pt x="5364" y="4763"/>
                </a:lnTo>
                <a:lnTo>
                  <a:pt x="5408" y="4702"/>
                </a:lnTo>
                <a:lnTo>
                  <a:pt x="5442" y="4638"/>
                </a:lnTo>
                <a:lnTo>
                  <a:pt x="5466" y="4573"/>
                </a:lnTo>
                <a:lnTo>
                  <a:pt x="5479" y="4504"/>
                </a:lnTo>
                <a:lnTo>
                  <a:pt x="5481" y="4433"/>
                </a:lnTo>
                <a:lnTo>
                  <a:pt x="5475" y="4389"/>
                </a:lnTo>
                <a:lnTo>
                  <a:pt x="5468" y="4350"/>
                </a:lnTo>
                <a:lnTo>
                  <a:pt x="5458" y="4312"/>
                </a:lnTo>
                <a:lnTo>
                  <a:pt x="5449" y="4281"/>
                </a:lnTo>
                <a:lnTo>
                  <a:pt x="5438" y="4257"/>
                </a:lnTo>
                <a:lnTo>
                  <a:pt x="5431" y="4236"/>
                </a:lnTo>
                <a:lnTo>
                  <a:pt x="5423" y="4225"/>
                </a:lnTo>
                <a:lnTo>
                  <a:pt x="5421" y="4219"/>
                </a:lnTo>
                <a:lnTo>
                  <a:pt x="5404" y="4186"/>
                </a:lnTo>
                <a:lnTo>
                  <a:pt x="5397" y="4149"/>
                </a:lnTo>
                <a:lnTo>
                  <a:pt x="5397" y="4111"/>
                </a:lnTo>
                <a:lnTo>
                  <a:pt x="5406" y="4076"/>
                </a:lnTo>
                <a:lnTo>
                  <a:pt x="5421" y="4042"/>
                </a:lnTo>
                <a:lnTo>
                  <a:pt x="5444" y="4011"/>
                </a:lnTo>
                <a:lnTo>
                  <a:pt x="5505" y="3942"/>
                </a:lnTo>
                <a:lnTo>
                  <a:pt x="5550" y="3873"/>
                </a:lnTo>
                <a:lnTo>
                  <a:pt x="5583" y="3804"/>
                </a:lnTo>
                <a:lnTo>
                  <a:pt x="5600" y="3735"/>
                </a:lnTo>
                <a:lnTo>
                  <a:pt x="5604" y="3666"/>
                </a:lnTo>
                <a:lnTo>
                  <a:pt x="5600" y="3620"/>
                </a:lnTo>
                <a:lnTo>
                  <a:pt x="5591" y="3577"/>
                </a:lnTo>
                <a:lnTo>
                  <a:pt x="5576" y="3538"/>
                </a:lnTo>
                <a:lnTo>
                  <a:pt x="5559" y="3501"/>
                </a:lnTo>
                <a:lnTo>
                  <a:pt x="5540" y="3469"/>
                </a:lnTo>
                <a:lnTo>
                  <a:pt x="5522" y="3439"/>
                </a:lnTo>
                <a:lnTo>
                  <a:pt x="5503" y="3415"/>
                </a:lnTo>
                <a:lnTo>
                  <a:pt x="5488" y="3395"/>
                </a:lnTo>
                <a:lnTo>
                  <a:pt x="5475" y="3380"/>
                </a:lnTo>
                <a:lnTo>
                  <a:pt x="5466" y="3370"/>
                </a:lnTo>
                <a:lnTo>
                  <a:pt x="5462" y="3368"/>
                </a:lnTo>
                <a:lnTo>
                  <a:pt x="5434" y="3337"/>
                </a:lnTo>
                <a:lnTo>
                  <a:pt x="5416" y="3300"/>
                </a:lnTo>
                <a:lnTo>
                  <a:pt x="5404" y="3262"/>
                </a:lnTo>
                <a:lnTo>
                  <a:pt x="5404" y="3221"/>
                </a:lnTo>
                <a:lnTo>
                  <a:pt x="5414" y="3182"/>
                </a:lnTo>
                <a:lnTo>
                  <a:pt x="5432" y="3145"/>
                </a:lnTo>
                <a:lnTo>
                  <a:pt x="5438" y="3136"/>
                </a:lnTo>
                <a:lnTo>
                  <a:pt x="5447" y="3117"/>
                </a:lnTo>
                <a:lnTo>
                  <a:pt x="5458" y="3095"/>
                </a:lnTo>
                <a:lnTo>
                  <a:pt x="5470" y="3063"/>
                </a:lnTo>
                <a:lnTo>
                  <a:pt x="5481" y="3031"/>
                </a:lnTo>
                <a:lnTo>
                  <a:pt x="5490" y="2992"/>
                </a:lnTo>
                <a:lnTo>
                  <a:pt x="5496" y="2951"/>
                </a:lnTo>
                <a:lnTo>
                  <a:pt x="5498" y="2907"/>
                </a:lnTo>
                <a:lnTo>
                  <a:pt x="5494" y="2862"/>
                </a:lnTo>
                <a:lnTo>
                  <a:pt x="5481" y="2816"/>
                </a:lnTo>
                <a:lnTo>
                  <a:pt x="5460" y="2769"/>
                </a:lnTo>
                <a:lnTo>
                  <a:pt x="5431" y="2722"/>
                </a:lnTo>
                <a:lnTo>
                  <a:pt x="5388" y="2678"/>
                </a:lnTo>
                <a:lnTo>
                  <a:pt x="5343" y="2642"/>
                </a:lnTo>
                <a:lnTo>
                  <a:pt x="5291" y="2613"/>
                </a:lnTo>
                <a:lnTo>
                  <a:pt x="5231" y="2588"/>
                </a:lnTo>
                <a:lnTo>
                  <a:pt x="5166" y="2568"/>
                </a:lnTo>
                <a:lnTo>
                  <a:pt x="5095" y="2551"/>
                </a:lnTo>
                <a:lnTo>
                  <a:pt x="5019" y="2538"/>
                </a:lnTo>
                <a:lnTo>
                  <a:pt x="4939" y="2529"/>
                </a:lnTo>
                <a:lnTo>
                  <a:pt x="4857" y="2523"/>
                </a:lnTo>
                <a:lnTo>
                  <a:pt x="4773" y="2519"/>
                </a:lnTo>
                <a:lnTo>
                  <a:pt x="4687" y="2519"/>
                </a:lnTo>
                <a:lnTo>
                  <a:pt x="4600" y="2523"/>
                </a:lnTo>
                <a:lnTo>
                  <a:pt x="4514" y="2527"/>
                </a:lnTo>
                <a:lnTo>
                  <a:pt x="4429" y="2534"/>
                </a:lnTo>
                <a:lnTo>
                  <a:pt x="4347" y="2544"/>
                </a:lnTo>
                <a:lnTo>
                  <a:pt x="4265" y="2555"/>
                </a:lnTo>
                <a:lnTo>
                  <a:pt x="4188" y="2566"/>
                </a:lnTo>
                <a:lnTo>
                  <a:pt x="4114" y="2579"/>
                </a:lnTo>
                <a:lnTo>
                  <a:pt x="4047" y="2594"/>
                </a:lnTo>
                <a:lnTo>
                  <a:pt x="4038" y="2596"/>
                </a:lnTo>
                <a:lnTo>
                  <a:pt x="4030" y="2598"/>
                </a:lnTo>
                <a:lnTo>
                  <a:pt x="3922" y="2616"/>
                </a:lnTo>
                <a:lnTo>
                  <a:pt x="3807" y="2642"/>
                </a:lnTo>
                <a:lnTo>
                  <a:pt x="3769" y="2652"/>
                </a:lnTo>
                <a:lnTo>
                  <a:pt x="3730" y="2657"/>
                </a:lnTo>
                <a:lnTo>
                  <a:pt x="3689" y="2659"/>
                </a:lnTo>
                <a:lnTo>
                  <a:pt x="3648" y="2654"/>
                </a:lnTo>
                <a:lnTo>
                  <a:pt x="3605" y="2641"/>
                </a:lnTo>
                <a:lnTo>
                  <a:pt x="3566" y="2620"/>
                </a:lnTo>
                <a:lnTo>
                  <a:pt x="3527" y="2592"/>
                </a:lnTo>
                <a:lnTo>
                  <a:pt x="3496" y="2559"/>
                </a:lnTo>
                <a:lnTo>
                  <a:pt x="3470" y="2521"/>
                </a:lnTo>
                <a:lnTo>
                  <a:pt x="3449" y="2477"/>
                </a:lnTo>
                <a:lnTo>
                  <a:pt x="3432" y="2428"/>
                </a:lnTo>
                <a:lnTo>
                  <a:pt x="3421" y="2372"/>
                </a:lnTo>
                <a:lnTo>
                  <a:pt x="3414" y="2311"/>
                </a:lnTo>
                <a:lnTo>
                  <a:pt x="3414" y="2244"/>
                </a:lnTo>
                <a:lnTo>
                  <a:pt x="3417" y="2169"/>
                </a:lnTo>
                <a:lnTo>
                  <a:pt x="3427" y="2088"/>
                </a:lnTo>
                <a:lnTo>
                  <a:pt x="3442" y="2000"/>
                </a:lnTo>
                <a:lnTo>
                  <a:pt x="3460" y="1903"/>
                </a:lnTo>
                <a:lnTo>
                  <a:pt x="3484" y="1801"/>
                </a:lnTo>
                <a:lnTo>
                  <a:pt x="3514" y="1691"/>
                </a:lnTo>
                <a:lnTo>
                  <a:pt x="3550" y="1572"/>
                </a:lnTo>
                <a:lnTo>
                  <a:pt x="3591" y="1447"/>
                </a:lnTo>
                <a:lnTo>
                  <a:pt x="3626" y="1332"/>
                </a:lnTo>
                <a:lnTo>
                  <a:pt x="3654" y="1224"/>
                </a:lnTo>
                <a:lnTo>
                  <a:pt x="3676" y="1121"/>
                </a:lnTo>
                <a:lnTo>
                  <a:pt x="3691" y="1023"/>
                </a:lnTo>
                <a:lnTo>
                  <a:pt x="3699" y="931"/>
                </a:lnTo>
                <a:lnTo>
                  <a:pt x="3700" y="846"/>
                </a:lnTo>
                <a:lnTo>
                  <a:pt x="3695" y="768"/>
                </a:lnTo>
                <a:lnTo>
                  <a:pt x="3682" y="695"/>
                </a:lnTo>
                <a:lnTo>
                  <a:pt x="3663" y="628"/>
                </a:lnTo>
                <a:lnTo>
                  <a:pt x="3639" y="568"/>
                </a:lnTo>
                <a:lnTo>
                  <a:pt x="3605" y="516"/>
                </a:lnTo>
                <a:lnTo>
                  <a:pt x="3570" y="473"/>
                </a:lnTo>
                <a:lnTo>
                  <a:pt x="3533" y="440"/>
                </a:lnTo>
                <a:lnTo>
                  <a:pt x="3492" y="412"/>
                </a:lnTo>
                <a:lnTo>
                  <a:pt x="3451" y="390"/>
                </a:lnTo>
                <a:lnTo>
                  <a:pt x="3410" y="373"/>
                </a:lnTo>
                <a:lnTo>
                  <a:pt x="3369" y="360"/>
                </a:lnTo>
                <a:lnTo>
                  <a:pt x="3332" y="352"/>
                </a:lnTo>
                <a:lnTo>
                  <a:pt x="3298" y="347"/>
                </a:lnTo>
                <a:lnTo>
                  <a:pt x="3268" y="345"/>
                </a:lnTo>
                <a:lnTo>
                  <a:pt x="3244" y="343"/>
                </a:lnTo>
                <a:close/>
                <a:moveTo>
                  <a:pt x="3237" y="0"/>
                </a:moveTo>
                <a:lnTo>
                  <a:pt x="3263" y="0"/>
                </a:lnTo>
                <a:lnTo>
                  <a:pt x="3298" y="2"/>
                </a:lnTo>
                <a:lnTo>
                  <a:pt x="3339" y="6"/>
                </a:lnTo>
                <a:lnTo>
                  <a:pt x="3386" y="13"/>
                </a:lnTo>
                <a:lnTo>
                  <a:pt x="3436" y="25"/>
                </a:lnTo>
                <a:lnTo>
                  <a:pt x="3492" y="40"/>
                </a:lnTo>
                <a:lnTo>
                  <a:pt x="3548" y="58"/>
                </a:lnTo>
                <a:lnTo>
                  <a:pt x="3607" y="84"/>
                </a:lnTo>
                <a:lnTo>
                  <a:pt x="3667" y="116"/>
                </a:lnTo>
                <a:lnTo>
                  <a:pt x="3725" y="153"/>
                </a:lnTo>
                <a:lnTo>
                  <a:pt x="3782" y="200"/>
                </a:lnTo>
                <a:lnTo>
                  <a:pt x="3836" y="254"/>
                </a:lnTo>
                <a:lnTo>
                  <a:pt x="3889" y="317"/>
                </a:lnTo>
                <a:lnTo>
                  <a:pt x="3935" y="390"/>
                </a:lnTo>
                <a:lnTo>
                  <a:pt x="3972" y="468"/>
                </a:lnTo>
                <a:lnTo>
                  <a:pt x="4004" y="552"/>
                </a:lnTo>
                <a:lnTo>
                  <a:pt x="4026" y="641"/>
                </a:lnTo>
                <a:lnTo>
                  <a:pt x="4041" y="736"/>
                </a:lnTo>
                <a:lnTo>
                  <a:pt x="4047" y="836"/>
                </a:lnTo>
                <a:lnTo>
                  <a:pt x="4047" y="944"/>
                </a:lnTo>
                <a:lnTo>
                  <a:pt x="4038" y="1056"/>
                </a:lnTo>
                <a:lnTo>
                  <a:pt x="4019" y="1173"/>
                </a:lnTo>
                <a:lnTo>
                  <a:pt x="3995" y="1296"/>
                </a:lnTo>
                <a:lnTo>
                  <a:pt x="3961" y="1425"/>
                </a:lnTo>
                <a:lnTo>
                  <a:pt x="3920" y="1557"/>
                </a:lnTo>
                <a:lnTo>
                  <a:pt x="3889" y="1659"/>
                </a:lnTo>
                <a:lnTo>
                  <a:pt x="3861" y="1752"/>
                </a:lnTo>
                <a:lnTo>
                  <a:pt x="3836" y="1836"/>
                </a:lnTo>
                <a:lnTo>
                  <a:pt x="3818" y="1913"/>
                </a:lnTo>
                <a:lnTo>
                  <a:pt x="3801" y="1981"/>
                </a:lnTo>
                <a:lnTo>
                  <a:pt x="3788" y="2043"/>
                </a:lnTo>
                <a:lnTo>
                  <a:pt x="3777" y="2097"/>
                </a:lnTo>
                <a:lnTo>
                  <a:pt x="3769" y="2145"/>
                </a:lnTo>
                <a:lnTo>
                  <a:pt x="3766" y="2188"/>
                </a:lnTo>
                <a:lnTo>
                  <a:pt x="3762" y="2223"/>
                </a:lnTo>
                <a:lnTo>
                  <a:pt x="3760" y="2255"/>
                </a:lnTo>
                <a:lnTo>
                  <a:pt x="3760" y="2281"/>
                </a:lnTo>
                <a:lnTo>
                  <a:pt x="3760" y="2302"/>
                </a:lnTo>
                <a:lnTo>
                  <a:pt x="3862" y="2279"/>
                </a:lnTo>
                <a:lnTo>
                  <a:pt x="3961" y="2261"/>
                </a:lnTo>
                <a:lnTo>
                  <a:pt x="3963" y="2261"/>
                </a:lnTo>
                <a:lnTo>
                  <a:pt x="3972" y="2259"/>
                </a:lnTo>
                <a:lnTo>
                  <a:pt x="3991" y="2255"/>
                </a:lnTo>
                <a:lnTo>
                  <a:pt x="4019" y="2250"/>
                </a:lnTo>
                <a:lnTo>
                  <a:pt x="4056" y="2242"/>
                </a:lnTo>
                <a:lnTo>
                  <a:pt x="4103" y="2235"/>
                </a:lnTo>
                <a:lnTo>
                  <a:pt x="4157" y="2225"/>
                </a:lnTo>
                <a:lnTo>
                  <a:pt x="4216" y="2216"/>
                </a:lnTo>
                <a:lnTo>
                  <a:pt x="4283" y="2207"/>
                </a:lnTo>
                <a:lnTo>
                  <a:pt x="4354" y="2199"/>
                </a:lnTo>
                <a:lnTo>
                  <a:pt x="4430" y="2192"/>
                </a:lnTo>
                <a:lnTo>
                  <a:pt x="4511" y="2184"/>
                </a:lnTo>
                <a:lnTo>
                  <a:pt x="4593" y="2181"/>
                </a:lnTo>
                <a:lnTo>
                  <a:pt x="4732" y="2177"/>
                </a:lnTo>
                <a:lnTo>
                  <a:pt x="4864" y="2179"/>
                </a:lnTo>
                <a:lnTo>
                  <a:pt x="4987" y="2188"/>
                </a:lnTo>
                <a:lnTo>
                  <a:pt x="5103" y="2203"/>
                </a:lnTo>
                <a:lnTo>
                  <a:pt x="5211" y="2225"/>
                </a:lnTo>
                <a:lnTo>
                  <a:pt x="5309" y="2253"/>
                </a:lnTo>
                <a:lnTo>
                  <a:pt x="5401" y="2287"/>
                </a:lnTo>
                <a:lnTo>
                  <a:pt x="5483" y="2326"/>
                </a:lnTo>
                <a:lnTo>
                  <a:pt x="5555" y="2372"/>
                </a:lnTo>
                <a:lnTo>
                  <a:pt x="5621" y="2426"/>
                </a:lnTo>
                <a:lnTo>
                  <a:pt x="5680" y="2486"/>
                </a:lnTo>
                <a:lnTo>
                  <a:pt x="5729" y="2547"/>
                </a:lnTo>
                <a:lnTo>
                  <a:pt x="5768" y="2611"/>
                </a:lnTo>
                <a:lnTo>
                  <a:pt x="5797" y="2674"/>
                </a:lnTo>
                <a:lnTo>
                  <a:pt x="5820" y="2739"/>
                </a:lnTo>
                <a:lnTo>
                  <a:pt x="5833" y="2804"/>
                </a:lnTo>
                <a:lnTo>
                  <a:pt x="5840" y="2868"/>
                </a:lnTo>
                <a:lnTo>
                  <a:pt x="5842" y="2931"/>
                </a:lnTo>
                <a:lnTo>
                  <a:pt x="5838" y="2992"/>
                </a:lnTo>
                <a:lnTo>
                  <a:pt x="5831" y="3052"/>
                </a:lnTo>
                <a:lnTo>
                  <a:pt x="5818" y="3110"/>
                </a:lnTo>
                <a:lnTo>
                  <a:pt x="5801" y="3164"/>
                </a:lnTo>
                <a:lnTo>
                  <a:pt x="5784" y="3212"/>
                </a:lnTo>
                <a:lnTo>
                  <a:pt x="5816" y="3257"/>
                </a:lnTo>
                <a:lnTo>
                  <a:pt x="5848" y="3307"/>
                </a:lnTo>
                <a:lnTo>
                  <a:pt x="5878" y="3365"/>
                </a:lnTo>
                <a:lnTo>
                  <a:pt x="5904" y="3428"/>
                </a:lnTo>
                <a:lnTo>
                  <a:pt x="5926" y="3497"/>
                </a:lnTo>
                <a:lnTo>
                  <a:pt x="5943" y="3573"/>
                </a:lnTo>
                <a:lnTo>
                  <a:pt x="5950" y="3653"/>
                </a:lnTo>
                <a:lnTo>
                  <a:pt x="5948" y="3741"/>
                </a:lnTo>
                <a:lnTo>
                  <a:pt x="5935" y="3828"/>
                </a:lnTo>
                <a:lnTo>
                  <a:pt x="5911" y="3914"/>
                </a:lnTo>
                <a:lnTo>
                  <a:pt x="5876" y="3998"/>
                </a:lnTo>
                <a:lnTo>
                  <a:pt x="5829" y="4080"/>
                </a:lnTo>
                <a:lnTo>
                  <a:pt x="5771" y="4162"/>
                </a:lnTo>
                <a:lnTo>
                  <a:pt x="5790" y="4214"/>
                </a:lnTo>
                <a:lnTo>
                  <a:pt x="5805" y="4275"/>
                </a:lnTo>
                <a:lnTo>
                  <a:pt x="5818" y="4344"/>
                </a:lnTo>
                <a:lnTo>
                  <a:pt x="5825" y="4419"/>
                </a:lnTo>
                <a:lnTo>
                  <a:pt x="5825" y="4474"/>
                </a:lnTo>
                <a:lnTo>
                  <a:pt x="5822" y="4534"/>
                </a:lnTo>
                <a:lnTo>
                  <a:pt x="5814" y="4597"/>
                </a:lnTo>
                <a:lnTo>
                  <a:pt x="5799" y="4664"/>
                </a:lnTo>
                <a:lnTo>
                  <a:pt x="5779" y="4731"/>
                </a:lnTo>
                <a:lnTo>
                  <a:pt x="5749" y="4802"/>
                </a:lnTo>
                <a:lnTo>
                  <a:pt x="5712" y="4871"/>
                </a:lnTo>
                <a:lnTo>
                  <a:pt x="5663" y="4942"/>
                </a:lnTo>
                <a:lnTo>
                  <a:pt x="5604" y="5012"/>
                </a:lnTo>
                <a:lnTo>
                  <a:pt x="5535" y="5083"/>
                </a:lnTo>
                <a:lnTo>
                  <a:pt x="5540" y="5137"/>
                </a:lnTo>
                <a:lnTo>
                  <a:pt x="5542" y="5199"/>
                </a:lnTo>
                <a:lnTo>
                  <a:pt x="5540" y="5266"/>
                </a:lnTo>
                <a:lnTo>
                  <a:pt x="5529" y="5338"/>
                </a:lnTo>
                <a:lnTo>
                  <a:pt x="5512" y="5415"/>
                </a:lnTo>
                <a:lnTo>
                  <a:pt x="5485" y="5493"/>
                </a:lnTo>
                <a:lnTo>
                  <a:pt x="5447" y="5573"/>
                </a:lnTo>
                <a:lnTo>
                  <a:pt x="5403" y="5644"/>
                </a:lnTo>
                <a:lnTo>
                  <a:pt x="5350" y="5711"/>
                </a:lnTo>
                <a:lnTo>
                  <a:pt x="5289" y="5772"/>
                </a:lnTo>
                <a:lnTo>
                  <a:pt x="5222" y="5828"/>
                </a:lnTo>
                <a:lnTo>
                  <a:pt x="5146" y="5880"/>
                </a:lnTo>
                <a:lnTo>
                  <a:pt x="5062" y="5928"/>
                </a:lnTo>
                <a:lnTo>
                  <a:pt x="4971" y="5969"/>
                </a:lnTo>
                <a:lnTo>
                  <a:pt x="4872" y="6007"/>
                </a:lnTo>
                <a:lnTo>
                  <a:pt x="4766" y="6040"/>
                </a:lnTo>
                <a:lnTo>
                  <a:pt x="4652" y="6068"/>
                </a:lnTo>
                <a:lnTo>
                  <a:pt x="4548" y="6087"/>
                </a:lnTo>
                <a:lnTo>
                  <a:pt x="4436" y="6102"/>
                </a:lnTo>
                <a:lnTo>
                  <a:pt x="4317" y="6113"/>
                </a:lnTo>
                <a:lnTo>
                  <a:pt x="4190" y="6118"/>
                </a:lnTo>
                <a:lnTo>
                  <a:pt x="4056" y="6120"/>
                </a:lnTo>
                <a:lnTo>
                  <a:pt x="3920" y="6118"/>
                </a:lnTo>
                <a:lnTo>
                  <a:pt x="3777" y="6113"/>
                </a:lnTo>
                <a:lnTo>
                  <a:pt x="3628" y="6103"/>
                </a:lnTo>
                <a:lnTo>
                  <a:pt x="3496" y="6105"/>
                </a:lnTo>
                <a:lnTo>
                  <a:pt x="3363" y="6105"/>
                </a:lnTo>
                <a:lnTo>
                  <a:pt x="3233" y="6103"/>
                </a:lnTo>
                <a:lnTo>
                  <a:pt x="3106" y="6100"/>
                </a:lnTo>
                <a:lnTo>
                  <a:pt x="2982" y="6096"/>
                </a:lnTo>
                <a:lnTo>
                  <a:pt x="2861" y="6090"/>
                </a:lnTo>
                <a:lnTo>
                  <a:pt x="2745" y="6083"/>
                </a:lnTo>
                <a:lnTo>
                  <a:pt x="2633" y="6076"/>
                </a:lnTo>
                <a:lnTo>
                  <a:pt x="2527" y="6068"/>
                </a:lnTo>
                <a:lnTo>
                  <a:pt x="2427" y="6061"/>
                </a:lnTo>
                <a:lnTo>
                  <a:pt x="2333" y="6053"/>
                </a:lnTo>
                <a:lnTo>
                  <a:pt x="2250" y="6046"/>
                </a:lnTo>
                <a:lnTo>
                  <a:pt x="2171" y="6038"/>
                </a:lnTo>
                <a:lnTo>
                  <a:pt x="2104" y="6031"/>
                </a:lnTo>
                <a:lnTo>
                  <a:pt x="2047" y="6025"/>
                </a:lnTo>
                <a:lnTo>
                  <a:pt x="1998" y="6020"/>
                </a:lnTo>
                <a:lnTo>
                  <a:pt x="1961" y="6014"/>
                </a:lnTo>
                <a:lnTo>
                  <a:pt x="1935" y="6012"/>
                </a:lnTo>
                <a:lnTo>
                  <a:pt x="1920" y="6010"/>
                </a:lnTo>
                <a:lnTo>
                  <a:pt x="1620" y="5973"/>
                </a:lnTo>
                <a:lnTo>
                  <a:pt x="1566" y="6007"/>
                </a:lnTo>
                <a:lnTo>
                  <a:pt x="1507" y="6035"/>
                </a:lnTo>
                <a:lnTo>
                  <a:pt x="1445" y="6055"/>
                </a:lnTo>
                <a:lnTo>
                  <a:pt x="1380" y="6066"/>
                </a:lnTo>
                <a:lnTo>
                  <a:pt x="1313" y="6072"/>
                </a:lnTo>
                <a:lnTo>
                  <a:pt x="533" y="6072"/>
                </a:lnTo>
                <a:lnTo>
                  <a:pt x="453" y="6066"/>
                </a:lnTo>
                <a:lnTo>
                  <a:pt x="378" y="6049"/>
                </a:lnTo>
                <a:lnTo>
                  <a:pt x="307" y="6022"/>
                </a:lnTo>
                <a:lnTo>
                  <a:pt x="242" y="5986"/>
                </a:lnTo>
                <a:lnTo>
                  <a:pt x="183" y="5942"/>
                </a:lnTo>
                <a:lnTo>
                  <a:pt x="130" y="5888"/>
                </a:lnTo>
                <a:lnTo>
                  <a:pt x="86" y="5828"/>
                </a:lnTo>
                <a:lnTo>
                  <a:pt x="48" y="5763"/>
                </a:lnTo>
                <a:lnTo>
                  <a:pt x="22" y="5692"/>
                </a:lnTo>
                <a:lnTo>
                  <a:pt x="6" y="5618"/>
                </a:lnTo>
                <a:lnTo>
                  <a:pt x="0" y="5539"/>
                </a:lnTo>
                <a:lnTo>
                  <a:pt x="0" y="3458"/>
                </a:lnTo>
                <a:lnTo>
                  <a:pt x="6" y="3380"/>
                </a:lnTo>
                <a:lnTo>
                  <a:pt x="22" y="3305"/>
                </a:lnTo>
                <a:lnTo>
                  <a:pt x="48" y="3234"/>
                </a:lnTo>
                <a:lnTo>
                  <a:pt x="86" y="3169"/>
                </a:lnTo>
                <a:lnTo>
                  <a:pt x="130" y="3110"/>
                </a:lnTo>
                <a:lnTo>
                  <a:pt x="183" y="3058"/>
                </a:lnTo>
                <a:lnTo>
                  <a:pt x="242" y="3013"/>
                </a:lnTo>
                <a:lnTo>
                  <a:pt x="307" y="2976"/>
                </a:lnTo>
                <a:lnTo>
                  <a:pt x="378" y="2950"/>
                </a:lnTo>
                <a:lnTo>
                  <a:pt x="453" y="2933"/>
                </a:lnTo>
                <a:lnTo>
                  <a:pt x="533" y="2925"/>
                </a:lnTo>
                <a:lnTo>
                  <a:pt x="1313" y="2925"/>
                </a:lnTo>
                <a:lnTo>
                  <a:pt x="1380" y="2931"/>
                </a:lnTo>
                <a:lnTo>
                  <a:pt x="1445" y="2942"/>
                </a:lnTo>
                <a:lnTo>
                  <a:pt x="1508" y="2963"/>
                </a:lnTo>
                <a:lnTo>
                  <a:pt x="1566" y="2991"/>
                </a:lnTo>
                <a:lnTo>
                  <a:pt x="1602" y="2918"/>
                </a:lnTo>
                <a:lnTo>
                  <a:pt x="1644" y="2843"/>
                </a:lnTo>
                <a:lnTo>
                  <a:pt x="1693" y="2765"/>
                </a:lnTo>
                <a:lnTo>
                  <a:pt x="1751" y="2689"/>
                </a:lnTo>
                <a:lnTo>
                  <a:pt x="1818" y="2614"/>
                </a:lnTo>
                <a:lnTo>
                  <a:pt x="1823" y="2607"/>
                </a:lnTo>
                <a:lnTo>
                  <a:pt x="1831" y="2601"/>
                </a:lnTo>
                <a:lnTo>
                  <a:pt x="1838" y="2596"/>
                </a:lnTo>
                <a:lnTo>
                  <a:pt x="1898" y="2544"/>
                </a:lnTo>
                <a:lnTo>
                  <a:pt x="1959" y="2480"/>
                </a:lnTo>
                <a:lnTo>
                  <a:pt x="2022" y="2408"/>
                </a:lnTo>
                <a:lnTo>
                  <a:pt x="2084" y="2326"/>
                </a:lnTo>
                <a:lnTo>
                  <a:pt x="2145" y="2236"/>
                </a:lnTo>
                <a:lnTo>
                  <a:pt x="2209" y="2142"/>
                </a:lnTo>
                <a:lnTo>
                  <a:pt x="2268" y="2039"/>
                </a:lnTo>
                <a:lnTo>
                  <a:pt x="2330" y="1933"/>
                </a:lnTo>
                <a:lnTo>
                  <a:pt x="2389" y="1825"/>
                </a:lnTo>
                <a:lnTo>
                  <a:pt x="2447" y="1713"/>
                </a:lnTo>
                <a:lnTo>
                  <a:pt x="2503" y="1602"/>
                </a:lnTo>
                <a:lnTo>
                  <a:pt x="2557" y="1490"/>
                </a:lnTo>
                <a:lnTo>
                  <a:pt x="2607" y="1378"/>
                </a:lnTo>
                <a:lnTo>
                  <a:pt x="2658" y="1268"/>
                </a:lnTo>
                <a:lnTo>
                  <a:pt x="2704" y="1164"/>
                </a:lnTo>
                <a:lnTo>
                  <a:pt x="2747" y="1062"/>
                </a:lnTo>
                <a:lnTo>
                  <a:pt x="2786" y="967"/>
                </a:lnTo>
                <a:lnTo>
                  <a:pt x="2821" y="877"/>
                </a:lnTo>
                <a:lnTo>
                  <a:pt x="2853" y="795"/>
                </a:lnTo>
                <a:lnTo>
                  <a:pt x="2881" y="723"/>
                </a:lnTo>
                <a:lnTo>
                  <a:pt x="2877" y="682"/>
                </a:lnTo>
                <a:lnTo>
                  <a:pt x="2872" y="632"/>
                </a:lnTo>
                <a:lnTo>
                  <a:pt x="2870" y="578"/>
                </a:lnTo>
                <a:lnTo>
                  <a:pt x="2870" y="520"/>
                </a:lnTo>
                <a:lnTo>
                  <a:pt x="2872" y="458"/>
                </a:lnTo>
                <a:lnTo>
                  <a:pt x="2879" y="395"/>
                </a:lnTo>
                <a:lnTo>
                  <a:pt x="2888" y="334"/>
                </a:lnTo>
                <a:lnTo>
                  <a:pt x="2905" y="272"/>
                </a:lnTo>
                <a:lnTo>
                  <a:pt x="2926" y="215"/>
                </a:lnTo>
                <a:lnTo>
                  <a:pt x="2954" y="161"/>
                </a:lnTo>
                <a:lnTo>
                  <a:pt x="2989" y="112"/>
                </a:lnTo>
                <a:lnTo>
                  <a:pt x="3030" y="73"/>
                </a:lnTo>
                <a:lnTo>
                  <a:pt x="3075" y="41"/>
                </a:lnTo>
                <a:lnTo>
                  <a:pt x="3125" y="19"/>
                </a:lnTo>
                <a:lnTo>
                  <a:pt x="3179" y="4"/>
                </a:lnTo>
                <a:lnTo>
                  <a:pt x="32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91">
            <a:extLst>
              <a:ext uri="{FF2B5EF4-FFF2-40B4-BE49-F238E27FC236}">
                <a16:creationId xmlns:a16="http://schemas.microsoft.com/office/drawing/2014/main" id="{EF6E8AF2-38A3-4F48-B923-5E5D67B4C127}"/>
              </a:ext>
            </a:extLst>
          </p:cNvPr>
          <p:cNvSpPr/>
          <p:nvPr/>
        </p:nvSpPr>
        <p:spPr>
          <a:xfrm>
            <a:off x="218335" y="1527383"/>
            <a:ext cx="414278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600" b="1" dirty="0">
                <a:solidFill>
                  <a:srgbClr val="C00000"/>
                </a:solidFill>
              </a:rPr>
              <a:t>Identificación de activos de información</a:t>
            </a:r>
            <a:endParaRPr lang="en-IN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CustomShape 7">
            <a:extLst>
              <a:ext uri="{FF2B5EF4-FFF2-40B4-BE49-F238E27FC236}">
                <a16:creationId xmlns:a16="http://schemas.microsoft.com/office/drawing/2014/main" id="{E5859A5D-0148-4B0B-997D-95CA425BC31B}"/>
              </a:ext>
            </a:extLst>
          </p:cNvPr>
          <p:cNvSpPr/>
          <p:nvPr/>
        </p:nvSpPr>
        <p:spPr>
          <a:xfrm>
            <a:off x="233280" y="209880"/>
            <a:ext cx="960768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strike="noStrike" spc="-1" dirty="0">
                <a:solidFill>
                  <a:srgbClr val="FFFFFF"/>
                </a:solidFill>
                <a:latin typeface="Arial Black"/>
              </a:rPr>
              <a:t>Valoración del Riesgo</a:t>
            </a:r>
            <a:endParaRPr lang="es-EC" sz="2800" b="0" strike="noStrike" spc="-1" dirty="0">
              <a:latin typeface="Arial"/>
            </a:endParaRPr>
          </a:p>
        </p:txBody>
      </p:sp>
      <p:sp>
        <p:nvSpPr>
          <p:cNvPr id="10" name="Rectangle 100">
            <a:extLst>
              <a:ext uri="{FF2B5EF4-FFF2-40B4-BE49-F238E27FC236}">
                <a16:creationId xmlns:a16="http://schemas.microsoft.com/office/drawing/2014/main" id="{B84A618C-64B1-47CE-B336-170A2E6D40FF}"/>
              </a:ext>
            </a:extLst>
          </p:cNvPr>
          <p:cNvSpPr/>
          <p:nvPr/>
        </p:nvSpPr>
        <p:spPr>
          <a:xfrm>
            <a:off x="233278" y="2497879"/>
            <a:ext cx="43637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b="1" dirty="0">
                <a:latin typeface="Arial" pitchFamily="34" charset="0"/>
                <a:cs typeface="Arial" pitchFamily="34" charset="0"/>
              </a:rPr>
              <a:t>Tipos de activos:</a:t>
            </a:r>
          </a:p>
          <a:p>
            <a:pPr algn="just"/>
            <a:endParaRPr lang="es-EC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PRIMARIOS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s-EC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Información (Electrónica, Impresa)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s-EC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Actividades y Procesos del Negocio</a:t>
            </a:r>
          </a:p>
          <a:p>
            <a:pPr lvl="1" algn="just"/>
            <a:endParaRPr lang="es-EC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SOPORTE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s-EC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Software </a:t>
            </a:r>
            <a:r>
              <a:rPr lang="es-EC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(Aplicaciones de herramientas, software)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s-EC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Hardware </a:t>
            </a:r>
            <a:r>
              <a:rPr lang="es-EC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(Servidores, Networking. otros equipos)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s-EC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Servicios </a:t>
            </a:r>
            <a:r>
              <a:rPr lang="es-EC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(computación, comunicaciones)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s-EC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Personas </a:t>
            </a:r>
            <a:r>
              <a:rPr lang="es-EC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(Habilidades, experiencia, calificación)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s-EC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Intangibles </a:t>
            </a:r>
            <a:r>
              <a:rPr lang="es-EC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(Reputación , marca, imagen)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s-EC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Ubicación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s-EC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Estructura de la organización</a:t>
            </a:r>
          </a:p>
          <a:p>
            <a:pPr algn="just"/>
            <a:endParaRPr lang="en-IN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090" y="1670445"/>
            <a:ext cx="696277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 CuadroTexto">
            <a:extLst>
              <a:ext uri="{FF2B5EF4-FFF2-40B4-BE49-F238E27FC236}">
                <a16:creationId xmlns:a16="http://schemas.microsoft.com/office/drawing/2014/main" id="{E1431A21-75D0-43D3-9404-ABA00EF56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260" y="6368670"/>
            <a:ext cx="34426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3667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just"/>
            <a:r>
              <a:rPr lang="es-EC" altLang="es-EC" sz="800" dirty="0">
                <a:solidFill>
                  <a:srgbClr val="0070C0"/>
                </a:solidFill>
                <a:latin typeface="Helvetica Neue" charset="0"/>
                <a:ea typeface="Helvetica Neue" charset="0"/>
                <a:cs typeface="Helvetica Neue" charset="0"/>
              </a:rPr>
              <a:t>Fuente: ISEC Ecuador, http://www.isec-global.com/isec/home_ec.html</a:t>
            </a:r>
          </a:p>
        </p:txBody>
      </p:sp>
    </p:spTree>
    <p:extLst>
      <p:ext uri="{BB962C8B-B14F-4D97-AF65-F5344CB8AC3E}">
        <p14:creationId xmlns:p14="http://schemas.microsoft.com/office/powerpoint/2010/main" val="869134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61" y="1235576"/>
            <a:ext cx="9058641" cy="483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stomShape 7">
            <a:extLst>
              <a:ext uri="{FF2B5EF4-FFF2-40B4-BE49-F238E27FC236}">
                <a16:creationId xmlns:a16="http://schemas.microsoft.com/office/drawing/2014/main" id="{E5859A5D-0148-4B0B-997D-95CA425BC31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strike="noStrike" spc="-1" dirty="0">
                <a:solidFill>
                  <a:srgbClr val="FFFFFF"/>
                </a:solidFill>
                <a:latin typeface="Arial Black"/>
              </a:rPr>
              <a:t>Ejemplo: Identificación de Activos</a:t>
            </a:r>
            <a:endParaRPr lang="es-EC" sz="2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726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79">
            <a:extLst>
              <a:ext uri="{FF2B5EF4-FFF2-40B4-BE49-F238E27FC236}">
                <a16:creationId xmlns:a16="http://schemas.microsoft.com/office/drawing/2014/main" id="{36CDEAA6-7F2E-454E-9F66-1D764D8C2080}"/>
              </a:ext>
            </a:extLst>
          </p:cNvPr>
          <p:cNvGrpSpPr/>
          <p:nvPr/>
        </p:nvGrpSpPr>
        <p:grpSpPr>
          <a:xfrm>
            <a:off x="5376087" y="1307589"/>
            <a:ext cx="725715" cy="4475276"/>
            <a:chOff x="5853337" y="1655885"/>
            <a:chExt cx="725715" cy="4475276"/>
          </a:xfrm>
        </p:grpSpPr>
        <p:sp>
          <p:nvSpPr>
            <p:cNvPr id="53" name="Oval 75">
              <a:extLst>
                <a:ext uri="{FF2B5EF4-FFF2-40B4-BE49-F238E27FC236}">
                  <a16:creationId xmlns:a16="http://schemas.microsoft.com/office/drawing/2014/main" id="{30DD7CB5-F10B-478E-BE65-D6792CECB635}"/>
                </a:ext>
              </a:extLst>
            </p:cNvPr>
            <p:cNvSpPr/>
            <p:nvPr/>
          </p:nvSpPr>
          <p:spPr>
            <a:xfrm>
              <a:off x="5853337" y="1655885"/>
              <a:ext cx="725715" cy="7257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76">
              <a:extLst>
                <a:ext uri="{FF2B5EF4-FFF2-40B4-BE49-F238E27FC236}">
                  <a16:creationId xmlns:a16="http://schemas.microsoft.com/office/drawing/2014/main" id="{741C6231-91C2-4870-8C5F-261ECDA530CE}"/>
                </a:ext>
              </a:extLst>
            </p:cNvPr>
            <p:cNvSpPr/>
            <p:nvPr/>
          </p:nvSpPr>
          <p:spPr>
            <a:xfrm>
              <a:off x="5853337" y="2905739"/>
              <a:ext cx="725715" cy="72571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77">
              <a:extLst>
                <a:ext uri="{FF2B5EF4-FFF2-40B4-BE49-F238E27FC236}">
                  <a16:creationId xmlns:a16="http://schemas.microsoft.com/office/drawing/2014/main" id="{48C53208-B1A5-4BB4-B2B5-B48D41516479}"/>
                </a:ext>
              </a:extLst>
            </p:cNvPr>
            <p:cNvSpPr/>
            <p:nvPr/>
          </p:nvSpPr>
          <p:spPr>
            <a:xfrm>
              <a:off x="5853337" y="4155593"/>
              <a:ext cx="725715" cy="7257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78">
              <a:extLst>
                <a:ext uri="{FF2B5EF4-FFF2-40B4-BE49-F238E27FC236}">
                  <a16:creationId xmlns:a16="http://schemas.microsoft.com/office/drawing/2014/main" id="{97961470-0087-480E-8F7A-DC341BF2EDE1}"/>
                </a:ext>
              </a:extLst>
            </p:cNvPr>
            <p:cNvSpPr/>
            <p:nvPr/>
          </p:nvSpPr>
          <p:spPr>
            <a:xfrm>
              <a:off x="5853337" y="5405446"/>
              <a:ext cx="725715" cy="7257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8">
            <a:extLst>
              <a:ext uri="{FF2B5EF4-FFF2-40B4-BE49-F238E27FC236}">
                <a16:creationId xmlns:a16="http://schemas.microsoft.com/office/drawing/2014/main" id="{A2875E4D-21E5-4903-89BE-D74A8BFEB850}"/>
              </a:ext>
            </a:extLst>
          </p:cNvPr>
          <p:cNvGrpSpPr/>
          <p:nvPr/>
        </p:nvGrpSpPr>
        <p:grpSpPr>
          <a:xfrm>
            <a:off x="5602859" y="2807368"/>
            <a:ext cx="296518" cy="225864"/>
            <a:chOff x="9218613" y="1665288"/>
            <a:chExt cx="4910138" cy="3740150"/>
          </a:xfrm>
          <a:solidFill>
            <a:schemeClr val="bg1"/>
          </a:solidFill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0844C77-E0F7-4345-907C-4C54FE9B1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8613" y="1665288"/>
              <a:ext cx="4910138" cy="3740150"/>
            </a:xfrm>
            <a:custGeom>
              <a:avLst/>
              <a:gdLst>
                <a:gd name="T0" fmla="*/ 691 w 6186"/>
                <a:gd name="T1" fmla="*/ 353 h 4712"/>
                <a:gd name="T2" fmla="*/ 569 w 6186"/>
                <a:gd name="T3" fmla="*/ 395 h 4712"/>
                <a:gd name="T4" fmla="*/ 465 w 6186"/>
                <a:gd name="T5" fmla="*/ 470 h 4712"/>
                <a:gd name="T6" fmla="*/ 392 w 6186"/>
                <a:gd name="T7" fmla="*/ 571 h 4712"/>
                <a:gd name="T8" fmla="*/ 351 w 6186"/>
                <a:gd name="T9" fmla="*/ 693 h 4712"/>
                <a:gd name="T10" fmla="*/ 345 w 6186"/>
                <a:gd name="T11" fmla="*/ 3955 h 4712"/>
                <a:gd name="T12" fmla="*/ 366 w 6186"/>
                <a:gd name="T13" fmla="*/ 4085 h 4712"/>
                <a:gd name="T14" fmla="*/ 426 w 6186"/>
                <a:gd name="T15" fmla="*/ 4199 h 4712"/>
                <a:gd name="T16" fmla="*/ 514 w 6186"/>
                <a:gd name="T17" fmla="*/ 4288 h 4712"/>
                <a:gd name="T18" fmla="*/ 627 w 6186"/>
                <a:gd name="T19" fmla="*/ 4346 h 4712"/>
                <a:gd name="T20" fmla="*/ 756 w 6186"/>
                <a:gd name="T21" fmla="*/ 4367 h 4712"/>
                <a:gd name="T22" fmla="*/ 5498 w 6186"/>
                <a:gd name="T23" fmla="*/ 4361 h 4712"/>
                <a:gd name="T24" fmla="*/ 5620 w 6186"/>
                <a:gd name="T25" fmla="*/ 4321 h 4712"/>
                <a:gd name="T26" fmla="*/ 5721 w 6186"/>
                <a:gd name="T27" fmla="*/ 4246 h 4712"/>
                <a:gd name="T28" fmla="*/ 5796 w 6186"/>
                <a:gd name="T29" fmla="*/ 4145 h 4712"/>
                <a:gd name="T30" fmla="*/ 5837 w 6186"/>
                <a:gd name="T31" fmla="*/ 4023 h 4712"/>
                <a:gd name="T32" fmla="*/ 5841 w 6186"/>
                <a:gd name="T33" fmla="*/ 3955 h 4712"/>
                <a:gd name="T34" fmla="*/ 5835 w 6186"/>
                <a:gd name="T35" fmla="*/ 693 h 4712"/>
                <a:gd name="T36" fmla="*/ 5794 w 6186"/>
                <a:gd name="T37" fmla="*/ 571 h 4712"/>
                <a:gd name="T38" fmla="*/ 5721 w 6186"/>
                <a:gd name="T39" fmla="*/ 470 h 4712"/>
                <a:gd name="T40" fmla="*/ 5618 w 6186"/>
                <a:gd name="T41" fmla="*/ 395 h 4712"/>
                <a:gd name="T42" fmla="*/ 5496 w 6186"/>
                <a:gd name="T43" fmla="*/ 353 h 4712"/>
                <a:gd name="T44" fmla="*/ 756 w 6186"/>
                <a:gd name="T45" fmla="*/ 348 h 4712"/>
                <a:gd name="T46" fmla="*/ 5430 w 6186"/>
                <a:gd name="T47" fmla="*/ 0 h 4712"/>
                <a:gd name="T48" fmla="*/ 5618 w 6186"/>
                <a:gd name="T49" fmla="*/ 25 h 4712"/>
                <a:gd name="T50" fmla="*/ 5787 w 6186"/>
                <a:gd name="T51" fmla="*/ 90 h 4712"/>
                <a:gd name="T52" fmla="*/ 5933 w 6186"/>
                <a:gd name="T53" fmla="*/ 194 h 4712"/>
                <a:gd name="T54" fmla="*/ 6051 w 6186"/>
                <a:gd name="T55" fmla="*/ 327 h 4712"/>
                <a:gd name="T56" fmla="*/ 6136 w 6186"/>
                <a:gd name="T57" fmla="*/ 487 h 4712"/>
                <a:gd name="T58" fmla="*/ 6181 w 6186"/>
                <a:gd name="T59" fmla="*/ 665 h 4712"/>
                <a:gd name="T60" fmla="*/ 6186 w 6186"/>
                <a:gd name="T61" fmla="*/ 3955 h 4712"/>
                <a:gd name="T62" fmla="*/ 6164 w 6186"/>
                <a:gd name="T63" fmla="*/ 4143 h 4712"/>
                <a:gd name="T64" fmla="*/ 6098 w 6186"/>
                <a:gd name="T65" fmla="*/ 4312 h 4712"/>
                <a:gd name="T66" fmla="*/ 5995 w 6186"/>
                <a:gd name="T67" fmla="*/ 4459 h 4712"/>
                <a:gd name="T68" fmla="*/ 5862 w 6186"/>
                <a:gd name="T69" fmla="*/ 4577 h 4712"/>
                <a:gd name="T70" fmla="*/ 5702 w 6186"/>
                <a:gd name="T71" fmla="*/ 4661 h 4712"/>
                <a:gd name="T72" fmla="*/ 5524 w 6186"/>
                <a:gd name="T73" fmla="*/ 4706 h 4712"/>
                <a:gd name="T74" fmla="*/ 756 w 6186"/>
                <a:gd name="T75" fmla="*/ 4712 h 4712"/>
                <a:gd name="T76" fmla="*/ 570 w 6186"/>
                <a:gd name="T77" fmla="*/ 4690 h 4712"/>
                <a:gd name="T78" fmla="*/ 402 w 6186"/>
                <a:gd name="T79" fmla="*/ 4624 h 4712"/>
                <a:gd name="T80" fmla="*/ 255 w 6186"/>
                <a:gd name="T81" fmla="*/ 4522 h 4712"/>
                <a:gd name="T82" fmla="*/ 135 w 6186"/>
                <a:gd name="T83" fmla="*/ 4389 h 4712"/>
                <a:gd name="T84" fmla="*/ 51 w 6186"/>
                <a:gd name="T85" fmla="*/ 4229 h 4712"/>
                <a:gd name="T86" fmla="*/ 6 w 6186"/>
                <a:gd name="T87" fmla="*/ 4051 h 4712"/>
                <a:gd name="T88" fmla="*/ 0 w 6186"/>
                <a:gd name="T89" fmla="*/ 759 h 4712"/>
                <a:gd name="T90" fmla="*/ 23 w 6186"/>
                <a:gd name="T91" fmla="*/ 571 h 4712"/>
                <a:gd name="T92" fmla="*/ 88 w 6186"/>
                <a:gd name="T93" fmla="*/ 402 h 4712"/>
                <a:gd name="T94" fmla="*/ 191 w 6186"/>
                <a:gd name="T95" fmla="*/ 256 h 4712"/>
                <a:gd name="T96" fmla="*/ 325 w 6186"/>
                <a:gd name="T97" fmla="*/ 137 h 4712"/>
                <a:gd name="T98" fmla="*/ 484 w 6186"/>
                <a:gd name="T99" fmla="*/ 53 h 4712"/>
                <a:gd name="T100" fmla="*/ 662 w 6186"/>
                <a:gd name="T101" fmla="*/ 8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86" h="4712">
                  <a:moveTo>
                    <a:pt x="756" y="348"/>
                  </a:moveTo>
                  <a:lnTo>
                    <a:pt x="691" y="353"/>
                  </a:lnTo>
                  <a:lnTo>
                    <a:pt x="627" y="370"/>
                  </a:lnTo>
                  <a:lnTo>
                    <a:pt x="569" y="395"/>
                  </a:lnTo>
                  <a:lnTo>
                    <a:pt x="514" y="428"/>
                  </a:lnTo>
                  <a:lnTo>
                    <a:pt x="465" y="470"/>
                  </a:lnTo>
                  <a:lnTo>
                    <a:pt x="426" y="517"/>
                  </a:lnTo>
                  <a:lnTo>
                    <a:pt x="392" y="571"/>
                  </a:lnTo>
                  <a:lnTo>
                    <a:pt x="366" y="629"/>
                  </a:lnTo>
                  <a:lnTo>
                    <a:pt x="351" y="693"/>
                  </a:lnTo>
                  <a:lnTo>
                    <a:pt x="345" y="759"/>
                  </a:lnTo>
                  <a:lnTo>
                    <a:pt x="345" y="3955"/>
                  </a:lnTo>
                  <a:lnTo>
                    <a:pt x="351" y="4023"/>
                  </a:lnTo>
                  <a:lnTo>
                    <a:pt x="366" y="4085"/>
                  </a:lnTo>
                  <a:lnTo>
                    <a:pt x="392" y="4145"/>
                  </a:lnTo>
                  <a:lnTo>
                    <a:pt x="426" y="4199"/>
                  </a:lnTo>
                  <a:lnTo>
                    <a:pt x="465" y="4246"/>
                  </a:lnTo>
                  <a:lnTo>
                    <a:pt x="514" y="4288"/>
                  </a:lnTo>
                  <a:lnTo>
                    <a:pt x="569" y="4321"/>
                  </a:lnTo>
                  <a:lnTo>
                    <a:pt x="627" y="4346"/>
                  </a:lnTo>
                  <a:lnTo>
                    <a:pt x="691" y="4361"/>
                  </a:lnTo>
                  <a:lnTo>
                    <a:pt x="756" y="4367"/>
                  </a:lnTo>
                  <a:lnTo>
                    <a:pt x="5430" y="4367"/>
                  </a:lnTo>
                  <a:lnTo>
                    <a:pt x="5498" y="4361"/>
                  </a:lnTo>
                  <a:lnTo>
                    <a:pt x="5562" y="4346"/>
                  </a:lnTo>
                  <a:lnTo>
                    <a:pt x="5620" y="4321"/>
                  </a:lnTo>
                  <a:lnTo>
                    <a:pt x="5674" y="4288"/>
                  </a:lnTo>
                  <a:lnTo>
                    <a:pt x="5721" y="4246"/>
                  </a:lnTo>
                  <a:lnTo>
                    <a:pt x="5762" y="4199"/>
                  </a:lnTo>
                  <a:lnTo>
                    <a:pt x="5796" y="4145"/>
                  </a:lnTo>
                  <a:lnTo>
                    <a:pt x="5820" y="4085"/>
                  </a:lnTo>
                  <a:lnTo>
                    <a:pt x="5837" y="4023"/>
                  </a:lnTo>
                  <a:lnTo>
                    <a:pt x="5841" y="3955"/>
                  </a:lnTo>
                  <a:lnTo>
                    <a:pt x="5841" y="3955"/>
                  </a:lnTo>
                  <a:lnTo>
                    <a:pt x="5841" y="759"/>
                  </a:lnTo>
                  <a:lnTo>
                    <a:pt x="5835" y="693"/>
                  </a:lnTo>
                  <a:lnTo>
                    <a:pt x="5820" y="629"/>
                  </a:lnTo>
                  <a:lnTo>
                    <a:pt x="5794" y="571"/>
                  </a:lnTo>
                  <a:lnTo>
                    <a:pt x="5760" y="517"/>
                  </a:lnTo>
                  <a:lnTo>
                    <a:pt x="5721" y="470"/>
                  </a:lnTo>
                  <a:lnTo>
                    <a:pt x="5672" y="428"/>
                  </a:lnTo>
                  <a:lnTo>
                    <a:pt x="5618" y="395"/>
                  </a:lnTo>
                  <a:lnTo>
                    <a:pt x="5560" y="370"/>
                  </a:lnTo>
                  <a:lnTo>
                    <a:pt x="5496" y="353"/>
                  </a:lnTo>
                  <a:lnTo>
                    <a:pt x="5430" y="348"/>
                  </a:lnTo>
                  <a:lnTo>
                    <a:pt x="756" y="348"/>
                  </a:lnTo>
                  <a:close/>
                  <a:moveTo>
                    <a:pt x="756" y="0"/>
                  </a:moveTo>
                  <a:lnTo>
                    <a:pt x="5430" y="0"/>
                  </a:lnTo>
                  <a:lnTo>
                    <a:pt x="5526" y="8"/>
                  </a:lnTo>
                  <a:lnTo>
                    <a:pt x="5618" y="25"/>
                  </a:lnTo>
                  <a:lnTo>
                    <a:pt x="5704" y="53"/>
                  </a:lnTo>
                  <a:lnTo>
                    <a:pt x="5787" y="90"/>
                  </a:lnTo>
                  <a:lnTo>
                    <a:pt x="5864" y="137"/>
                  </a:lnTo>
                  <a:lnTo>
                    <a:pt x="5933" y="194"/>
                  </a:lnTo>
                  <a:lnTo>
                    <a:pt x="5997" y="256"/>
                  </a:lnTo>
                  <a:lnTo>
                    <a:pt x="6051" y="327"/>
                  </a:lnTo>
                  <a:lnTo>
                    <a:pt x="6098" y="404"/>
                  </a:lnTo>
                  <a:lnTo>
                    <a:pt x="6136" y="487"/>
                  </a:lnTo>
                  <a:lnTo>
                    <a:pt x="6164" y="573"/>
                  </a:lnTo>
                  <a:lnTo>
                    <a:pt x="6181" y="665"/>
                  </a:lnTo>
                  <a:lnTo>
                    <a:pt x="6186" y="759"/>
                  </a:lnTo>
                  <a:lnTo>
                    <a:pt x="6186" y="3955"/>
                  </a:lnTo>
                  <a:lnTo>
                    <a:pt x="6181" y="4051"/>
                  </a:lnTo>
                  <a:lnTo>
                    <a:pt x="6164" y="4143"/>
                  </a:lnTo>
                  <a:lnTo>
                    <a:pt x="6136" y="4229"/>
                  </a:lnTo>
                  <a:lnTo>
                    <a:pt x="6098" y="4312"/>
                  </a:lnTo>
                  <a:lnTo>
                    <a:pt x="6051" y="4389"/>
                  </a:lnTo>
                  <a:lnTo>
                    <a:pt x="5995" y="4459"/>
                  </a:lnTo>
                  <a:lnTo>
                    <a:pt x="5931" y="4522"/>
                  </a:lnTo>
                  <a:lnTo>
                    <a:pt x="5862" y="4577"/>
                  </a:lnTo>
                  <a:lnTo>
                    <a:pt x="5785" y="4624"/>
                  </a:lnTo>
                  <a:lnTo>
                    <a:pt x="5702" y="4661"/>
                  </a:lnTo>
                  <a:lnTo>
                    <a:pt x="5616" y="4690"/>
                  </a:lnTo>
                  <a:lnTo>
                    <a:pt x="5524" y="4706"/>
                  </a:lnTo>
                  <a:lnTo>
                    <a:pt x="5430" y="4712"/>
                  </a:lnTo>
                  <a:lnTo>
                    <a:pt x="756" y="4712"/>
                  </a:lnTo>
                  <a:lnTo>
                    <a:pt x="662" y="4706"/>
                  </a:lnTo>
                  <a:lnTo>
                    <a:pt x="570" y="4690"/>
                  </a:lnTo>
                  <a:lnTo>
                    <a:pt x="484" y="4661"/>
                  </a:lnTo>
                  <a:lnTo>
                    <a:pt x="402" y="4624"/>
                  </a:lnTo>
                  <a:lnTo>
                    <a:pt x="325" y="4577"/>
                  </a:lnTo>
                  <a:lnTo>
                    <a:pt x="255" y="4522"/>
                  </a:lnTo>
                  <a:lnTo>
                    <a:pt x="191" y="4459"/>
                  </a:lnTo>
                  <a:lnTo>
                    <a:pt x="135" y="4389"/>
                  </a:lnTo>
                  <a:lnTo>
                    <a:pt x="88" y="4312"/>
                  </a:lnTo>
                  <a:lnTo>
                    <a:pt x="51" y="4229"/>
                  </a:lnTo>
                  <a:lnTo>
                    <a:pt x="23" y="4143"/>
                  </a:lnTo>
                  <a:lnTo>
                    <a:pt x="6" y="4051"/>
                  </a:lnTo>
                  <a:lnTo>
                    <a:pt x="0" y="3955"/>
                  </a:lnTo>
                  <a:lnTo>
                    <a:pt x="0" y="759"/>
                  </a:lnTo>
                  <a:lnTo>
                    <a:pt x="6" y="663"/>
                  </a:lnTo>
                  <a:lnTo>
                    <a:pt x="23" y="571"/>
                  </a:lnTo>
                  <a:lnTo>
                    <a:pt x="51" y="485"/>
                  </a:lnTo>
                  <a:lnTo>
                    <a:pt x="88" y="402"/>
                  </a:lnTo>
                  <a:lnTo>
                    <a:pt x="135" y="325"/>
                  </a:lnTo>
                  <a:lnTo>
                    <a:pt x="191" y="256"/>
                  </a:lnTo>
                  <a:lnTo>
                    <a:pt x="255" y="192"/>
                  </a:lnTo>
                  <a:lnTo>
                    <a:pt x="325" y="137"/>
                  </a:lnTo>
                  <a:lnTo>
                    <a:pt x="402" y="90"/>
                  </a:lnTo>
                  <a:lnTo>
                    <a:pt x="484" y="53"/>
                  </a:lnTo>
                  <a:lnTo>
                    <a:pt x="570" y="25"/>
                  </a:lnTo>
                  <a:lnTo>
                    <a:pt x="662" y="8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3EB9D557-5901-4929-9CBD-238F77D6C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351" y="2185988"/>
              <a:ext cx="3778250" cy="2701925"/>
            </a:xfrm>
            <a:custGeom>
              <a:avLst/>
              <a:gdLst>
                <a:gd name="T0" fmla="*/ 221 w 4760"/>
                <a:gd name="T1" fmla="*/ 5 h 3402"/>
                <a:gd name="T2" fmla="*/ 289 w 4760"/>
                <a:gd name="T3" fmla="*/ 43 h 3402"/>
                <a:gd name="T4" fmla="*/ 1961 w 4760"/>
                <a:gd name="T5" fmla="*/ 1538 h 3402"/>
                <a:gd name="T6" fmla="*/ 1974 w 4760"/>
                <a:gd name="T7" fmla="*/ 1553 h 3402"/>
                <a:gd name="T8" fmla="*/ 2383 w 4760"/>
                <a:gd name="T9" fmla="*/ 1919 h 3402"/>
                <a:gd name="T10" fmla="*/ 4503 w 4760"/>
                <a:gd name="T11" fmla="*/ 20 h 3402"/>
                <a:gd name="T12" fmla="*/ 4576 w 4760"/>
                <a:gd name="T13" fmla="*/ 0 h 3402"/>
                <a:gd name="T14" fmla="*/ 4650 w 4760"/>
                <a:gd name="T15" fmla="*/ 13 h 3402"/>
                <a:gd name="T16" fmla="*/ 4713 w 4760"/>
                <a:gd name="T17" fmla="*/ 56 h 3402"/>
                <a:gd name="T18" fmla="*/ 4753 w 4760"/>
                <a:gd name="T19" fmla="*/ 125 h 3402"/>
                <a:gd name="T20" fmla="*/ 4757 w 4760"/>
                <a:gd name="T21" fmla="*/ 201 h 3402"/>
                <a:gd name="T22" fmla="*/ 4728 w 4760"/>
                <a:gd name="T23" fmla="*/ 272 h 3402"/>
                <a:gd name="T24" fmla="*/ 3188 w 4760"/>
                <a:gd name="T25" fmla="*/ 1660 h 3402"/>
                <a:gd name="T26" fmla="*/ 4734 w 4760"/>
                <a:gd name="T27" fmla="*/ 3134 h 3402"/>
                <a:gd name="T28" fmla="*/ 4760 w 4760"/>
                <a:gd name="T29" fmla="*/ 3205 h 3402"/>
                <a:gd name="T30" fmla="*/ 4753 w 4760"/>
                <a:gd name="T31" fmla="*/ 3280 h 3402"/>
                <a:gd name="T32" fmla="*/ 4713 w 4760"/>
                <a:gd name="T33" fmla="*/ 3348 h 3402"/>
                <a:gd name="T34" fmla="*/ 4655 w 4760"/>
                <a:gd name="T35" fmla="*/ 3387 h 3402"/>
                <a:gd name="T36" fmla="*/ 4590 w 4760"/>
                <a:gd name="T37" fmla="*/ 3402 h 3402"/>
                <a:gd name="T38" fmla="*/ 4526 w 4760"/>
                <a:gd name="T39" fmla="*/ 3389 h 3402"/>
                <a:gd name="T40" fmla="*/ 4470 w 4760"/>
                <a:gd name="T41" fmla="*/ 3354 h 3402"/>
                <a:gd name="T42" fmla="*/ 2499 w 4760"/>
                <a:gd name="T43" fmla="*/ 2278 h 3402"/>
                <a:gd name="T44" fmla="*/ 2445 w 4760"/>
                <a:gd name="T45" fmla="*/ 2311 h 3402"/>
                <a:gd name="T46" fmla="*/ 2385 w 4760"/>
                <a:gd name="T47" fmla="*/ 2323 h 3402"/>
                <a:gd name="T48" fmla="*/ 2325 w 4760"/>
                <a:gd name="T49" fmla="*/ 2311 h 3402"/>
                <a:gd name="T50" fmla="*/ 2269 w 4760"/>
                <a:gd name="T51" fmla="*/ 2279 h 3402"/>
                <a:gd name="T52" fmla="*/ 302 w 4760"/>
                <a:gd name="T53" fmla="*/ 3354 h 3402"/>
                <a:gd name="T54" fmla="*/ 246 w 4760"/>
                <a:gd name="T55" fmla="*/ 3387 h 3402"/>
                <a:gd name="T56" fmla="*/ 184 w 4760"/>
                <a:gd name="T57" fmla="*/ 3399 h 3402"/>
                <a:gd name="T58" fmla="*/ 116 w 4760"/>
                <a:gd name="T59" fmla="*/ 3386 h 3402"/>
                <a:gd name="T60" fmla="*/ 58 w 4760"/>
                <a:gd name="T61" fmla="*/ 3344 h 3402"/>
                <a:gd name="T62" fmla="*/ 19 w 4760"/>
                <a:gd name="T63" fmla="*/ 3277 h 3402"/>
                <a:gd name="T64" fmla="*/ 13 w 4760"/>
                <a:gd name="T65" fmla="*/ 3201 h 3402"/>
                <a:gd name="T66" fmla="*/ 39 w 4760"/>
                <a:gd name="T67" fmla="*/ 3130 h 3402"/>
                <a:gd name="T68" fmla="*/ 1589 w 4760"/>
                <a:gd name="T69" fmla="*/ 1671 h 3402"/>
                <a:gd name="T70" fmla="*/ 32 w 4760"/>
                <a:gd name="T71" fmla="*/ 272 h 3402"/>
                <a:gd name="T72" fmla="*/ 4 w 4760"/>
                <a:gd name="T73" fmla="*/ 201 h 3402"/>
                <a:gd name="T74" fmla="*/ 8 w 4760"/>
                <a:gd name="T75" fmla="*/ 125 h 3402"/>
                <a:gd name="T76" fmla="*/ 45 w 4760"/>
                <a:gd name="T77" fmla="*/ 56 h 3402"/>
                <a:gd name="T78" fmla="*/ 109 w 4760"/>
                <a:gd name="T79" fmla="*/ 11 h 3402"/>
                <a:gd name="T80" fmla="*/ 184 w 4760"/>
                <a:gd name="T81" fmla="*/ 0 h 3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0" h="3402">
                  <a:moveTo>
                    <a:pt x="184" y="0"/>
                  </a:moveTo>
                  <a:lnTo>
                    <a:pt x="221" y="5"/>
                  </a:lnTo>
                  <a:lnTo>
                    <a:pt x="257" y="20"/>
                  </a:lnTo>
                  <a:lnTo>
                    <a:pt x="289" y="43"/>
                  </a:lnTo>
                  <a:lnTo>
                    <a:pt x="1946" y="1526"/>
                  </a:lnTo>
                  <a:lnTo>
                    <a:pt x="1961" y="1538"/>
                  </a:lnTo>
                  <a:lnTo>
                    <a:pt x="1974" y="1551"/>
                  </a:lnTo>
                  <a:lnTo>
                    <a:pt x="1974" y="1553"/>
                  </a:lnTo>
                  <a:lnTo>
                    <a:pt x="1976" y="1555"/>
                  </a:lnTo>
                  <a:lnTo>
                    <a:pt x="2383" y="1919"/>
                  </a:lnTo>
                  <a:lnTo>
                    <a:pt x="4470" y="45"/>
                  </a:lnTo>
                  <a:lnTo>
                    <a:pt x="4503" y="20"/>
                  </a:lnTo>
                  <a:lnTo>
                    <a:pt x="4539" y="5"/>
                  </a:lnTo>
                  <a:lnTo>
                    <a:pt x="4576" y="0"/>
                  </a:lnTo>
                  <a:lnTo>
                    <a:pt x="4614" y="1"/>
                  </a:lnTo>
                  <a:lnTo>
                    <a:pt x="4650" y="13"/>
                  </a:lnTo>
                  <a:lnTo>
                    <a:pt x="4683" y="30"/>
                  </a:lnTo>
                  <a:lnTo>
                    <a:pt x="4713" y="56"/>
                  </a:lnTo>
                  <a:lnTo>
                    <a:pt x="4738" y="90"/>
                  </a:lnTo>
                  <a:lnTo>
                    <a:pt x="4753" y="125"/>
                  </a:lnTo>
                  <a:lnTo>
                    <a:pt x="4758" y="163"/>
                  </a:lnTo>
                  <a:lnTo>
                    <a:pt x="4757" y="201"/>
                  </a:lnTo>
                  <a:lnTo>
                    <a:pt x="4745" y="238"/>
                  </a:lnTo>
                  <a:lnTo>
                    <a:pt x="4728" y="272"/>
                  </a:lnTo>
                  <a:lnTo>
                    <a:pt x="4702" y="302"/>
                  </a:lnTo>
                  <a:lnTo>
                    <a:pt x="3188" y="1660"/>
                  </a:lnTo>
                  <a:lnTo>
                    <a:pt x="4708" y="3104"/>
                  </a:lnTo>
                  <a:lnTo>
                    <a:pt x="4734" y="3134"/>
                  </a:lnTo>
                  <a:lnTo>
                    <a:pt x="4751" y="3168"/>
                  </a:lnTo>
                  <a:lnTo>
                    <a:pt x="4760" y="3205"/>
                  </a:lnTo>
                  <a:lnTo>
                    <a:pt x="4760" y="3243"/>
                  </a:lnTo>
                  <a:lnTo>
                    <a:pt x="4753" y="3280"/>
                  </a:lnTo>
                  <a:lnTo>
                    <a:pt x="4738" y="3316"/>
                  </a:lnTo>
                  <a:lnTo>
                    <a:pt x="4713" y="3348"/>
                  </a:lnTo>
                  <a:lnTo>
                    <a:pt x="4687" y="3371"/>
                  </a:lnTo>
                  <a:lnTo>
                    <a:pt x="4655" y="3387"/>
                  </a:lnTo>
                  <a:lnTo>
                    <a:pt x="4623" y="3399"/>
                  </a:lnTo>
                  <a:lnTo>
                    <a:pt x="4590" y="3402"/>
                  </a:lnTo>
                  <a:lnTo>
                    <a:pt x="4558" y="3399"/>
                  </a:lnTo>
                  <a:lnTo>
                    <a:pt x="4526" y="3389"/>
                  </a:lnTo>
                  <a:lnTo>
                    <a:pt x="4496" y="3374"/>
                  </a:lnTo>
                  <a:lnTo>
                    <a:pt x="4470" y="3354"/>
                  </a:lnTo>
                  <a:lnTo>
                    <a:pt x="2931" y="1891"/>
                  </a:lnTo>
                  <a:lnTo>
                    <a:pt x="2499" y="2278"/>
                  </a:lnTo>
                  <a:lnTo>
                    <a:pt x="2475" y="2298"/>
                  </a:lnTo>
                  <a:lnTo>
                    <a:pt x="2445" y="2311"/>
                  </a:lnTo>
                  <a:lnTo>
                    <a:pt x="2415" y="2321"/>
                  </a:lnTo>
                  <a:lnTo>
                    <a:pt x="2385" y="2323"/>
                  </a:lnTo>
                  <a:lnTo>
                    <a:pt x="2355" y="2321"/>
                  </a:lnTo>
                  <a:lnTo>
                    <a:pt x="2325" y="2311"/>
                  </a:lnTo>
                  <a:lnTo>
                    <a:pt x="2295" y="2298"/>
                  </a:lnTo>
                  <a:lnTo>
                    <a:pt x="2269" y="2279"/>
                  </a:lnTo>
                  <a:lnTo>
                    <a:pt x="1850" y="1904"/>
                  </a:lnTo>
                  <a:lnTo>
                    <a:pt x="302" y="3354"/>
                  </a:lnTo>
                  <a:lnTo>
                    <a:pt x="276" y="3372"/>
                  </a:lnTo>
                  <a:lnTo>
                    <a:pt x="246" y="3387"/>
                  </a:lnTo>
                  <a:lnTo>
                    <a:pt x="216" y="3397"/>
                  </a:lnTo>
                  <a:lnTo>
                    <a:pt x="184" y="3399"/>
                  </a:lnTo>
                  <a:lnTo>
                    <a:pt x="150" y="3395"/>
                  </a:lnTo>
                  <a:lnTo>
                    <a:pt x="116" y="3386"/>
                  </a:lnTo>
                  <a:lnTo>
                    <a:pt x="86" y="3369"/>
                  </a:lnTo>
                  <a:lnTo>
                    <a:pt x="58" y="3344"/>
                  </a:lnTo>
                  <a:lnTo>
                    <a:pt x="34" y="3312"/>
                  </a:lnTo>
                  <a:lnTo>
                    <a:pt x="19" y="3277"/>
                  </a:lnTo>
                  <a:lnTo>
                    <a:pt x="11" y="3239"/>
                  </a:lnTo>
                  <a:lnTo>
                    <a:pt x="13" y="3201"/>
                  </a:lnTo>
                  <a:lnTo>
                    <a:pt x="23" y="3164"/>
                  </a:lnTo>
                  <a:lnTo>
                    <a:pt x="39" y="3130"/>
                  </a:lnTo>
                  <a:lnTo>
                    <a:pt x="66" y="3100"/>
                  </a:lnTo>
                  <a:lnTo>
                    <a:pt x="1589" y="1671"/>
                  </a:lnTo>
                  <a:lnTo>
                    <a:pt x="58" y="302"/>
                  </a:lnTo>
                  <a:lnTo>
                    <a:pt x="32" y="272"/>
                  </a:lnTo>
                  <a:lnTo>
                    <a:pt x="13" y="238"/>
                  </a:lnTo>
                  <a:lnTo>
                    <a:pt x="4" y="201"/>
                  </a:lnTo>
                  <a:lnTo>
                    <a:pt x="0" y="163"/>
                  </a:lnTo>
                  <a:lnTo>
                    <a:pt x="8" y="125"/>
                  </a:lnTo>
                  <a:lnTo>
                    <a:pt x="23" y="90"/>
                  </a:lnTo>
                  <a:lnTo>
                    <a:pt x="45" y="56"/>
                  </a:lnTo>
                  <a:lnTo>
                    <a:pt x="75" y="30"/>
                  </a:lnTo>
                  <a:lnTo>
                    <a:pt x="109" y="11"/>
                  </a:lnTo>
                  <a:lnTo>
                    <a:pt x="144" y="1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Freeform 19">
            <a:extLst>
              <a:ext uri="{FF2B5EF4-FFF2-40B4-BE49-F238E27FC236}">
                <a16:creationId xmlns:a16="http://schemas.microsoft.com/office/drawing/2014/main" id="{ABFF7D61-A12D-437B-A89E-D7FDBE25910B}"/>
              </a:ext>
            </a:extLst>
          </p:cNvPr>
          <p:cNvSpPr>
            <a:spLocks noEditPoints="1"/>
          </p:cNvSpPr>
          <p:nvPr/>
        </p:nvSpPr>
        <p:spPr bwMode="auto">
          <a:xfrm>
            <a:off x="5602859" y="1530473"/>
            <a:ext cx="272169" cy="279945"/>
          </a:xfrm>
          <a:custGeom>
            <a:avLst/>
            <a:gdLst>
              <a:gd name="T0" fmla="*/ 345 w 5950"/>
              <a:gd name="T1" fmla="*/ 3458 h 6120"/>
              <a:gd name="T2" fmla="*/ 533 w 5950"/>
              <a:gd name="T3" fmla="*/ 5726 h 6120"/>
              <a:gd name="T4" fmla="*/ 1495 w 5950"/>
              <a:gd name="T5" fmla="*/ 5580 h 6120"/>
              <a:gd name="T6" fmla="*/ 1356 w 5950"/>
              <a:gd name="T7" fmla="*/ 3275 h 6120"/>
              <a:gd name="T8" fmla="*/ 3216 w 5950"/>
              <a:gd name="T9" fmla="*/ 548 h 6120"/>
              <a:gd name="T10" fmla="*/ 3209 w 5950"/>
              <a:gd name="T11" fmla="*/ 835 h 6120"/>
              <a:gd name="T12" fmla="*/ 3024 w 5950"/>
              <a:gd name="T13" fmla="*/ 1289 h 6120"/>
              <a:gd name="T14" fmla="*/ 2680 w 5950"/>
              <a:gd name="T15" fmla="*/ 2013 h 6120"/>
              <a:gd name="T16" fmla="*/ 2237 w 5950"/>
              <a:gd name="T17" fmla="*/ 2687 h 6120"/>
              <a:gd name="T18" fmla="*/ 1866 w 5950"/>
              <a:gd name="T19" fmla="*/ 3166 h 6120"/>
              <a:gd name="T20" fmla="*/ 1842 w 5950"/>
              <a:gd name="T21" fmla="*/ 5595 h 6120"/>
              <a:gd name="T22" fmla="*/ 2112 w 5950"/>
              <a:gd name="T23" fmla="*/ 5685 h 6120"/>
              <a:gd name="T24" fmla="*/ 2797 w 5950"/>
              <a:gd name="T25" fmla="*/ 5740 h 6120"/>
              <a:gd name="T26" fmla="*/ 3646 w 5950"/>
              <a:gd name="T27" fmla="*/ 5757 h 6120"/>
              <a:gd name="T28" fmla="*/ 4579 w 5950"/>
              <a:gd name="T29" fmla="*/ 5729 h 6120"/>
              <a:gd name="T30" fmla="*/ 5146 w 5950"/>
              <a:gd name="T31" fmla="*/ 5403 h 6120"/>
              <a:gd name="T32" fmla="*/ 5187 w 5950"/>
              <a:gd name="T33" fmla="*/ 5093 h 6120"/>
              <a:gd name="T34" fmla="*/ 5241 w 5950"/>
              <a:gd name="T35" fmla="*/ 4877 h 6120"/>
              <a:gd name="T36" fmla="*/ 5475 w 5950"/>
              <a:gd name="T37" fmla="*/ 4389 h 6120"/>
              <a:gd name="T38" fmla="*/ 5404 w 5950"/>
              <a:gd name="T39" fmla="*/ 4186 h 6120"/>
              <a:gd name="T40" fmla="*/ 5583 w 5950"/>
              <a:gd name="T41" fmla="*/ 3804 h 6120"/>
              <a:gd name="T42" fmla="*/ 5522 w 5950"/>
              <a:gd name="T43" fmla="*/ 3439 h 6120"/>
              <a:gd name="T44" fmla="*/ 5404 w 5950"/>
              <a:gd name="T45" fmla="*/ 3262 h 6120"/>
              <a:gd name="T46" fmla="*/ 5481 w 5950"/>
              <a:gd name="T47" fmla="*/ 3031 h 6120"/>
              <a:gd name="T48" fmla="*/ 5388 w 5950"/>
              <a:gd name="T49" fmla="*/ 2678 h 6120"/>
              <a:gd name="T50" fmla="*/ 4857 w 5950"/>
              <a:gd name="T51" fmla="*/ 2523 h 6120"/>
              <a:gd name="T52" fmla="*/ 4188 w 5950"/>
              <a:gd name="T53" fmla="*/ 2566 h 6120"/>
              <a:gd name="T54" fmla="*/ 3730 w 5950"/>
              <a:gd name="T55" fmla="*/ 2657 h 6120"/>
              <a:gd name="T56" fmla="*/ 3449 w 5950"/>
              <a:gd name="T57" fmla="*/ 2477 h 6120"/>
              <a:gd name="T58" fmla="*/ 3460 w 5950"/>
              <a:gd name="T59" fmla="*/ 1903 h 6120"/>
              <a:gd name="T60" fmla="*/ 3691 w 5950"/>
              <a:gd name="T61" fmla="*/ 1023 h 6120"/>
              <a:gd name="T62" fmla="*/ 3570 w 5950"/>
              <a:gd name="T63" fmla="*/ 473 h 6120"/>
              <a:gd name="T64" fmla="*/ 3268 w 5950"/>
              <a:gd name="T65" fmla="*/ 345 h 6120"/>
              <a:gd name="T66" fmla="*/ 3492 w 5950"/>
              <a:gd name="T67" fmla="*/ 40 h 6120"/>
              <a:gd name="T68" fmla="*/ 3935 w 5950"/>
              <a:gd name="T69" fmla="*/ 390 h 6120"/>
              <a:gd name="T70" fmla="*/ 4019 w 5950"/>
              <a:gd name="T71" fmla="*/ 1173 h 6120"/>
              <a:gd name="T72" fmla="*/ 3801 w 5950"/>
              <a:gd name="T73" fmla="*/ 1981 h 6120"/>
              <a:gd name="T74" fmla="*/ 3760 w 5950"/>
              <a:gd name="T75" fmla="*/ 2302 h 6120"/>
              <a:gd name="T76" fmla="*/ 4103 w 5950"/>
              <a:gd name="T77" fmla="*/ 2235 h 6120"/>
              <a:gd name="T78" fmla="*/ 4732 w 5950"/>
              <a:gd name="T79" fmla="*/ 2177 h 6120"/>
              <a:gd name="T80" fmla="*/ 5555 w 5950"/>
              <a:gd name="T81" fmla="*/ 2372 h 6120"/>
              <a:gd name="T82" fmla="*/ 5840 w 5950"/>
              <a:gd name="T83" fmla="*/ 2868 h 6120"/>
              <a:gd name="T84" fmla="*/ 5848 w 5950"/>
              <a:gd name="T85" fmla="*/ 3307 h 6120"/>
              <a:gd name="T86" fmla="*/ 5911 w 5950"/>
              <a:gd name="T87" fmla="*/ 3914 h 6120"/>
              <a:gd name="T88" fmla="*/ 5825 w 5950"/>
              <a:gd name="T89" fmla="*/ 4474 h 6120"/>
              <a:gd name="T90" fmla="*/ 5604 w 5950"/>
              <a:gd name="T91" fmla="*/ 5012 h 6120"/>
              <a:gd name="T92" fmla="*/ 5447 w 5950"/>
              <a:gd name="T93" fmla="*/ 5573 h 6120"/>
              <a:gd name="T94" fmla="*/ 4872 w 5950"/>
              <a:gd name="T95" fmla="*/ 6007 h 6120"/>
              <a:gd name="T96" fmla="*/ 3920 w 5950"/>
              <a:gd name="T97" fmla="*/ 6118 h 6120"/>
              <a:gd name="T98" fmla="*/ 2861 w 5950"/>
              <a:gd name="T99" fmla="*/ 6090 h 6120"/>
              <a:gd name="T100" fmla="*/ 2104 w 5950"/>
              <a:gd name="T101" fmla="*/ 6031 h 6120"/>
              <a:gd name="T102" fmla="*/ 1507 w 5950"/>
              <a:gd name="T103" fmla="*/ 6035 h 6120"/>
              <a:gd name="T104" fmla="*/ 242 w 5950"/>
              <a:gd name="T105" fmla="*/ 5986 h 6120"/>
              <a:gd name="T106" fmla="*/ 0 w 5950"/>
              <a:gd name="T107" fmla="*/ 3458 h 6120"/>
              <a:gd name="T108" fmla="*/ 307 w 5950"/>
              <a:gd name="T109" fmla="*/ 2976 h 6120"/>
              <a:gd name="T110" fmla="*/ 1566 w 5950"/>
              <a:gd name="T111" fmla="*/ 2991 h 6120"/>
              <a:gd name="T112" fmla="*/ 1838 w 5950"/>
              <a:gd name="T113" fmla="*/ 2596 h 6120"/>
              <a:gd name="T114" fmla="*/ 2330 w 5950"/>
              <a:gd name="T115" fmla="*/ 1933 h 6120"/>
              <a:gd name="T116" fmla="*/ 2747 w 5950"/>
              <a:gd name="T117" fmla="*/ 1062 h 6120"/>
              <a:gd name="T118" fmla="*/ 2870 w 5950"/>
              <a:gd name="T119" fmla="*/ 520 h 6120"/>
              <a:gd name="T120" fmla="*/ 3030 w 5950"/>
              <a:gd name="T121" fmla="*/ 73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50" h="6120">
                <a:moveTo>
                  <a:pt x="533" y="3270"/>
                </a:moveTo>
                <a:lnTo>
                  <a:pt x="490" y="3275"/>
                </a:lnTo>
                <a:lnTo>
                  <a:pt x="451" y="3288"/>
                </a:lnTo>
                <a:lnTo>
                  <a:pt x="415" y="3311"/>
                </a:lnTo>
                <a:lnTo>
                  <a:pt x="386" y="3341"/>
                </a:lnTo>
                <a:lnTo>
                  <a:pt x="363" y="3374"/>
                </a:lnTo>
                <a:lnTo>
                  <a:pt x="350" y="3415"/>
                </a:lnTo>
                <a:lnTo>
                  <a:pt x="345" y="3458"/>
                </a:lnTo>
                <a:lnTo>
                  <a:pt x="345" y="5539"/>
                </a:lnTo>
                <a:lnTo>
                  <a:pt x="350" y="5580"/>
                </a:lnTo>
                <a:lnTo>
                  <a:pt x="363" y="5621"/>
                </a:lnTo>
                <a:lnTo>
                  <a:pt x="386" y="5655"/>
                </a:lnTo>
                <a:lnTo>
                  <a:pt x="415" y="5685"/>
                </a:lnTo>
                <a:lnTo>
                  <a:pt x="449" y="5707"/>
                </a:lnTo>
                <a:lnTo>
                  <a:pt x="488" y="5720"/>
                </a:lnTo>
                <a:lnTo>
                  <a:pt x="533" y="5726"/>
                </a:lnTo>
                <a:lnTo>
                  <a:pt x="533" y="5724"/>
                </a:lnTo>
                <a:lnTo>
                  <a:pt x="1313" y="5724"/>
                </a:lnTo>
                <a:lnTo>
                  <a:pt x="1356" y="5720"/>
                </a:lnTo>
                <a:lnTo>
                  <a:pt x="1395" y="5705"/>
                </a:lnTo>
                <a:lnTo>
                  <a:pt x="1430" y="5683"/>
                </a:lnTo>
                <a:lnTo>
                  <a:pt x="1458" y="5655"/>
                </a:lnTo>
                <a:lnTo>
                  <a:pt x="1481" y="5619"/>
                </a:lnTo>
                <a:lnTo>
                  <a:pt x="1495" y="5580"/>
                </a:lnTo>
                <a:lnTo>
                  <a:pt x="1499" y="5537"/>
                </a:lnTo>
                <a:lnTo>
                  <a:pt x="1499" y="3458"/>
                </a:lnTo>
                <a:lnTo>
                  <a:pt x="1495" y="3415"/>
                </a:lnTo>
                <a:lnTo>
                  <a:pt x="1481" y="3376"/>
                </a:lnTo>
                <a:lnTo>
                  <a:pt x="1458" y="3341"/>
                </a:lnTo>
                <a:lnTo>
                  <a:pt x="1430" y="3313"/>
                </a:lnTo>
                <a:lnTo>
                  <a:pt x="1395" y="3290"/>
                </a:lnTo>
                <a:lnTo>
                  <a:pt x="1356" y="3275"/>
                </a:lnTo>
                <a:lnTo>
                  <a:pt x="1313" y="3270"/>
                </a:lnTo>
                <a:lnTo>
                  <a:pt x="533" y="3270"/>
                </a:lnTo>
                <a:close/>
                <a:moveTo>
                  <a:pt x="3244" y="343"/>
                </a:moveTo>
                <a:lnTo>
                  <a:pt x="3235" y="369"/>
                </a:lnTo>
                <a:lnTo>
                  <a:pt x="3226" y="403"/>
                </a:lnTo>
                <a:lnTo>
                  <a:pt x="3220" y="445"/>
                </a:lnTo>
                <a:lnTo>
                  <a:pt x="3216" y="494"/>
                </a:lnTo>
                <a:lnTo>
                  <a:pt x="3216" y="548"/>
                </a:lnTo>
                <a:lnTo>
                  <a:pt x="3218" y="604"/>
                </a:lnTo>
                <a:lnTo>
                  <a:pt x="3222" y="660"/>
                </a:lnTo>
                <a:lnTo>
                  <a:pt x="3227" y="714"/>
                </a:lnTo>
                <a:lnTo>
                  <a:pt x="3231" y="743"/>
                </a:lnTo>
                <a:lnTo>
                  <a:pt x="3227" y="773"/>
                </a:lnTo>
                <a:lnTo>
                  <a:pt x="3220" y="799"/>
                </a:lnTo>
                <a:lnTo>
                  <a:pt x="3216" y="812"/>
                </a:lnTo>
                <a:lnTo>
                  <a:pt x="3209" y="835"/>
                </a:lnTo>
                <a:lnTo>
                  <a:pt x="3196" y="864"/>
                </a:lnTo>
                <a:lnTo>
                  <a:pt x="3181" y="905"/>
                </a:lnTo>
                <a:lnTo>
                  <a:pt x="3162" y="952"/>
                </a:lnTo>
                <a:lnTo>
                  <a:pt x="3142" y="1008"/>
                </a:lnTo>
                <a:lnTo>
                  <a:pt x="3116" y="1069"/>
                </a:lnTo>
                <a:lnTo>
                  <a:pt x="3090" y="1138"/>
                </a:lnTo>
                <a:lnTo>
                  <a:pt x="3058" y="1211"/>
                </a:lnTo>
                <a:lnTo>
                  <a:pt x="3024" y="1289"/>
                </a:lnTo>
                <a:lnTo>
                  <a:pt x="2989" y="1371"/>
                </a:lnTo>
                <a:lnTo>
                  <a:pt x="2952" y="1456"/>
                </a:lnTo>
                <a:lnTo>
                  <a:pt x="2911" y="1546"/>
                </a:lnTo>
                <a:lnTo>
                  <a:pt x="2868" y="1637"/>
                </a:lnTo>
                <a:lnTo>
                  <a:pt x="2823" y="1730"/>
                </a:lnTo>
                <a:lnTo>
                  <a:pt x="2777" y="1825"/>
                </a:lnTo>
                <a:lnTo>
                  <a:pt x="2728" y="1920"/>
                </a:lnTo>
                <a:lnTo>
                  <a:pt x="2680" y="2013"/>
                </a:lnTo>
                <a:lnTo>
                  <a:pt x="2628" y="2106"/>
                </a:lnTo>
                <a:lnTo>
                  <a:pt x="2576" y="2199"/>
                </a:lnTo>
                <a:lnTo>
                  <a:pt x="2522" y="2289"/>
                </a:lnTo>
                <a:lnTo>
                  <a:pt x="2466" y="2376"/>
                </a:lnTo>
                <a:lnTo>
                  <a:pt x="2410" y="2460"/>
                </a:lnTo>
                <a:lnTo>
                  <a:pt x="2352" y="2540"/>
                </a:lnTo>
                <a:lnTo>
                  <a:pt x="2294" y="2616"/>
                </a:lnTo>
                <a:lnTo>
                  <a:pt x="2237" y="2687"/>
                </a:lnTo>
                <a:lnTo>
                  <a:pt x="2177" y="2750"/>
                </a:lnTo>
                <a:lnTo>
                  <a:pt x="2119" y="2808"/>
                </a:lnTo>
                <a:lnTo>
                  <a:pt x="2060" y="2860"/>
                </a:lnTo>
                <a:lnTo>
                  <a:pt x="2006" y="2922"/>
                </a:lnTo>
                <a:lnTo>
                  <a:pt x="1961" y="2985"/>
                </a:lnTo>
                <a:lnTo>
                  <a:pt x="1924" y="3046"/>
                </a:lnTo>
                <a:lnTo>
                  <a:pt x="1892" y="3108"/>
                </a:lnTo>
                <a:lnTo>
                  <a:pt x="1866" y="3166"/>
                </a:lnTo>
                <a:lnTo>
                  <a:pt x="1847" y="3216"/>
                </a:lnTo>
                <a:lnTo>
                  <a:pt x="1833" y="3262"/>
                </a:lnTo>
                <a:lnTo>
                  <a:pt x="1821" y="3298"/>
                </a:lnTo>
                <a:lnTo>
                  <a:pt x="1834" y="3350"/>
                </a:lnTo>
                <a:lnTo>
                  <a:pt x="1842" y="3402"/>
                </a:lnTo>
                <a:lnTo>
                  <a:pt x="1846" y="3458"/>
                </a:lnTo>
                <a:lnTo>
                  <a:pt x="1846" y="5539"/>
                </a:lnTo>
                <a:lnTo>
                  <a:pt x="1842" y="5595"/>
                </a:lnTo>
                <a:lnTo>
                  <a:pt x="1834" y="5651"/>
                </a:lnTo>
                <a:lnTo>
                  <a:pt x="1963" y="5666"/>
                </a:lnTo>
                <a:lnTo>
                  <a:pt x="1965" y="5666"/>
                </a:lnTo>
                <a:lnTo>
                  <a:pt x="1972" y="5668"/>
                </a:lnTo>
                <a:lnTo>
                  <a:pt x="1991" y="5670"/>
                </a:lnTo>
                <a:lnTo>
                  <a:pt x="2021" y="5673"/>
                </a:lnTo>
                <a:lnTo>
                  <a:pt x="2062" y="5679"/>
                </a:lnTo>
                <a:lnTo>
                  <a:pt x="2112" y="5685"/>
                </a:lnTo>
                <a:lnTo>
                  <a:pt x="2171" y="5690"/>
                </a:lnTo>
                <a:lnTo>
                  <a:pt x="2240" y="5698"/>
                </a:lnTo>
                <a:lnTo>
                  <a:pt x="2317" y="5705"/>
                </a:lnTo>
                <a:lnTo>
                  <a:pt x="2401" y="5713"/>
                </a:lnTo>
                <a:lnTo>
                  <a:pt x="2492" y="5720"/>
                </a:lnTo>
                <a:lnTo>
                  <a:pt x="2589" y="5727"/>
                </a:lnTo>
                <a:lnTo>
                  <a:pt x="2689" y="5733"/>
                </a:lnTo>
                <a:lnTo>
                  <a:pt x="2797" y="5740"/>
                </a:lnTo>
                <a:lnTo>
                  <a:pt x="2909" y="5746"/>
                </a:lnTo>
                <a:lnTo>
                  <a:pt x="3023" y="5752"/>
                </a:lnTo>
                <a:lnTo>
                  <a:pt x="3140" y="5755"/>
                </a:lnTo>
                <a:lnTo>
                  <a:pt x="3261" y="5757"/>
                </a:lnTo>
                <a:lnTo>
                  <a:pt x="3382" y="5759"/>
                </a:lnTo>
                <a:lnTo>
                  <a:pt x="3505" y="5759"/>
                </a:lnTo>
                <a:lnTo>
                  <a:pt x="3630" y="5757"/>
                </a:lnTo>
                <a:lnTo>
                  <a:pt x="3646" y="5757"/>
                </a:lnTo>
                <a:lnTo>
                  <a:pt x="3788" y="5766"/>
                </a:lnTo>
                <a:lnTo>
                  <a:pt x="3924" y="5774"/>
                </a:lnTo>
                <a:lnTo>
                  <a:pt x="4051" y="5776"/>
                </a:lnTo>
                <a:lnTo>
                  <a:pt x="4172" y="5774"/>
                </a:lnTo>
                <a:lnTo>
                  <a:pt x="4285" y="5768"/>
                </a:lnTo>
                <a:lnTo>
                  <a:pt x="4391" y="5759"/>
                </a:lnTo>
                <a:lnTo>
                  <a:pt x="4490" y="5746"/>
                </a:lnTo>
                <a:lnTo>
                  <a:pt x="4579" y="5729"/>
                </a:lnTo>
                <a:lnTo>
                  <a:pt x="4684" y="5703"/>
                </a:lnTo>
                <a:lnTo>
                  <a:pt x="4779" y="5673"/>
                </a:lnTo>
                <a:lnTo>
                  <a:pt x="4864" y="5640"/>
                </a:lnTo>
                <a:lnTo>
                  <a:pt x="4939" y="5601"/>
                </a:lnTo>
                <a:lnTo>
                  <a:pt x="5006" y="5558"/>
                </a:lnTo>
                <a:lnTo>
                  <a:pt x="5062" y="5511"/>
                </a:lnTo>
                <a:lnTo>
                  <a:pt x="5108" y="5459"/>
                </a:lnTo>
                <a:lnTo>
                  <a:pt x="5146" y="5403"/>
                </a:lnTo>
                <a:lnTo>
                  <a:pt x="5170" y="5357"/>
                </a:lnTo>
                <a:lnTo>
                  <a:pt x="5185" y="5308"/>
                </a:lnTo>
                <a:lnTo>
                  <a:pt x="5194" y="5262"/>
                </a:lnTo>
                <a:lnTo>
                  <a:pt x="5198" y="5219"/>
                </a:lnTo>
                <a:lnTo>
                  <a:pt x="5198" y="5180"/>
                </a:lnTo>
                <a:lnTo>
                  <a:pt x="5194" y="5145"/>
                </a:lnTo>
                <a:lnTo>
                  <a:pt x="5190" y="5115"/>
                </a:lnTo>
                <a:lnTo>
                  <a:pt x="5187" y="5093"/>
                </a:lnTo>
                <a:lnTo>
                  <a:pt x="5183" y="5079"/>
                </a:lnTo>
                <a:lnTo>
                  <a:pt x="5181" y="5074"/>
                </a:lnTo>
                <a:lnTo>
                  <a:pt x="5172" y="5039"/>
                </a:lnTo>
                <a:lnTo>
                  <a:pt x="5172" y="5001"/>
                </a:lnTo>
                <a:lnTo>
                  <a:pt x="5177" y="4966"/>
                </a:lnTo>
                <a:lnTo>
                  <a:pt x="5192" y="4932"/>
                </a:lnTo>
                <a:lnTo>
                  <a:pt x="5213" y="4903"/>
                </a:lnTo>
                <a:lnTo>
                  <a:pt x="5241" y="4877"/>
                </a:lnTo>
                <a:lnTo>
                  <a:pt x="5306" y="4821"/>
                </a:lnTo>
                <a:lnTo>
                  <a:pt x="5364" y="4763"/>
                </a:lnTo>
                <a:lnTo>
                  <a:pt x="5408" y="4702"/>
                </a:lnTo>
                <a:lnTo>
                  <a:pt x="5442" y="4638"/>
                </a:lnTo>
                <a:lnTo>
                  <a:pt x="5466" y="4573"/>
                </a:lnTo>
                <a:lnTo>
                  <a:pt x="5479" y="4504"/>
                </a:lnTo>
                <a:lnTo>
                  <a:pt x="5481" y="4433"/>
                </a:lnTo>
                <a:lnTo>
                  <a:pt x="5475" y="4389"/>
                </a:lnTo>
                <a:lnTo>
                  <a:pt x="5468" y="4350"/>
                </a:lnTo>
                <a:lnTo>
                  <a:pt x="5458" y="4312"/>
                </a:lnTo>
                <a:lnTo>
                  <a:pt x="5449" y="4281"/>
                </a:lnTo>
                <a:lnTo>
                  <a:pt x="5438" y="4257"/>
                </a:lnTo>
                <a:lnTo>
                  <a:pt x="5431" y="4236"/>
                </a:lnTo>
                <a:lnTo>
                  <a:pt x="5423" y="4225"/>
                </a:lnTo>
                <a:lnTo>
                  <a:pt x="5421" y="4219"/>
                </a:lnTo>
                <a:lnTo>
                  <a:pt x="5404" y="4186"/>
                </a:lnTo>
                <a:lnTo>
                  <a:pt x="5397" y="4149"/>
                </a:lnTo>
                <a:lnTo>
                  <a:pt x="5397" y="4111"/>
                </a:lnTo>
                <a:lnTo>
                  <a:pt x="5406" y="4076"/>
                </a:lnTo>
                <a:lnTo>
                  <a:pt x="5421" y="4042"/>
                </a:lnTo>
                <a:lnTo>
                  <a:pt x="5444" y="4011"/>
                </a:lnTo>
                <a:lnTo>
                  <a:pt x="5505" y="3942"/>
                </a:lnTo>
                <a:lnTo>
                  <a:pt x="5550" y="3873"/>
                </a:lnTo>
                <a:lnTo>
                  <a:pt x="5583" y="3804"/>
                </a:lnTo>
                <a:lnTo>
                  <a:pt x="5600" y="3735"/>
                </a:lnTo>
                <a:lnTo>
                  <a:pt x="5604" y="3666"/>
                </a:lnTo>
                <a:lnTo>
                  <a:pt x="5600" y="3620"/>
                </a:lnTo>
                <a:lnTo>
                  <a:pt x="5591" y="3577"/>
                </a:lnTo>
                <a:lnTo>
                  <a:pt x="5576" y="3538"/>
                </a:lnTo>
                <a:lnTo>
                  <a:pt x="5559" y="3501"/>
                </a:lnTo>
                <a:lnTo>
                  <a:pt x="5540" y="3469"/>
                </a:lnTo>
                <a:lnTo>
                  <a:pt x="5522" y="3439"/>
                </a:lnTo>
                <a:lnTo>
                  <a:pt x="5503" y="3415"/>
                </a:lnTo>
                <a:lnTo>
                  <a:pt x="5488" y="3395"/>
                </a:lnTo>
                <a:lnTo>
                  <a:pt x="5475" y="3380"/>
                </a:lnTo>
                <a:lnTo>
                  <a:pt x="5466" y="3370"/>
                </a:lnTo>
                <a:lnTo>
                  <a:pt x="5462" y="3368"/>
                </a:lnTo>
                <a:lnTo>
                  <a:pt x="5434" y="3337"/>
                </a:lnTo>
                <a:lnTo>
                  <a:pt x="5416" y="3300"/>
                </a:lnTo>
                <a:lnTo>
                  <a:pt x="5404" y="3262"/>
                </a:lnTo>
                <a:lnTo>
                  <a:pt x="5404" y="3221"/>
                </a:lnTo>
                <a:lnTo>
                  <a:pt x="5414" y="3182"/>
                </a:lnTo>
                <a:lnTo>
                  <a:pt x="5432" y="3145"/>
                </a:lnTo>
                <a:lnTo>
                  <a:pt x="5438" y="3136"/>
                </a:lnTo>
                <a:lnTo>
                  <a:pt x="5447" y="3117"/>
                </a:lnTo>
                <a:lnTo>
                  <a:pt x="5458" y="3095"/>
                </a:lnTo>
                <a:lnTo>
                  <a:pt x="5470" y="3063"/>
                </a:lnTo>
                <a:lnTo>
                  <a:pt x="5481" y="3031"/>
                </a:lnTo>
                <a:lnTo>
                  <a:pt x="5490" y="2992"/>
                </a:lnTo>
                <a:lnTo>
                  <a:pt x="5496" y="2951"/>
                </a:lnTo>
                <a:lnTo>
                  <a:pt x="5498" y="2907"/>
                </a:lnTo>
                <a:lnTo>
                  <a:pt x="5494" y="2862"/>
                </a:lnTo>
                <a:lnTo>
                  <a:pt x="5481" y="2816"/>
                </a:lnTo>
                <a:lnTo>
                  <a:pt x="5460" y="2769"/>
                </a:lnTo>
                <a:lnTo>
                  <a:pt x="5431" y="2722"/>
                </a:lnTo>
                <a:lnTo>
                  <a:pt x="5388" y="2678"/>
                </a:lnTo>
                <a:lnTo>
                  <a:pt x="5343" y="2642"/>
                </a:lnTo>
                <a:lnTo>
                  <a:pt x="5291" y="2613"/>
                </a:lnTo>
                <a:lnTo>
                  <a:pt x="5231" y="2588"/>
                </a:lnTo>
                <a:lnTo>
                  <a:pt x="5166" y="2568"/>
                </a:lnTo>
                <a:lnTo>
                  <a:pt x="5095" y="2551"/>
                </a:lnTo>
                <a:lnTo>
                  <a:pt x="5019" y="2538"/>
                </a:lnTo>
                <a:lnTo>
                  <a:pt x="4939" y="2529"/>
                </a:lnTo>
                <a:lnTo>
                  <a:pt x="4857" y="2523"/>
                </a:lnTo>
                <a:lnTo>
                  <a:pt x="4773" y="2519"/>
                </a:lnTo>
                <a:lnTo>
                  <a:pt x="4687" y="2519"/>
                </a:lnTo>
                <a:lnTo>
                  <a:pt x="4600" y="2523"/>
                </a:lnTo>
                <a:lnTo>
                  <a:pt x="4514" y="2527"/>
                </a:lnTo>
                <a:lnTo>
                  <a:pt x="4429" y="2534"/>
                </a:lnTo>
                <a:lnTo>
                  <a:pt x="4347" y="2544"/>
                </a:lnTo>
                <a:lnTo>
                  <a:pt x="4265" y="2555"/>
                </a:lnTo>
                <a:lnTo>
                  <a:pt x="4188" y="2566"/>
                </a:lnTo>
                <a:lnTo>
                  <a:pt x="4114" y="2579"/>
                </a:lnTo>
                <a:lnTo>
                  <a:pt x="4047" y="2594"/>
                </a:lnTo>
                <a:lnTo>
                  <a:pt x="4038" y="2596"/>
                </a:lnTo>
                <a:lnTo>
                  <a:pt x="4030" y="2598"/>
                </a:lnTo>
                <a:lnTo>
                  <a:pt x="3922" y="2616"/>
                </a:lnTo>
                <a:lnTo>
                  <a:pt x="3807" y="2642"/>
                </a:lnTo>
                <a:lnTo>
                  <a:pt x="3769" y="2652"/>
                </a:lnTo>
                <a:lnTo>
                  <a:pt x="3730" y="2657"/>
                </a:lnTo>
                <a:lnTo>
                  <a:pt x="3689" y="2659"/>
                </a:lnTo>
                <a:lnTo>
                  <a:pt x="3648" y="2654"/>
                </a:lnTo>
                <a:lnTo>
                  <a:pt x="3605" y="2641"/>
                </a:lnTo>
                <a:lnTo>
                  <a:pt x="3566" y="2620"/>
                </a:lnTo>
                <a:lnTo>
                  <a:pt x="3527" y="2592"/>
                </a:lnTo>
                <a:lnTo>
                  <a:pt x="3496" y="2559"/>
                </a:lnTo>
                <a:lnTo>
                  <a:pt x="3470" y="2521"/>
                </a:lnTo>
                <a:lnTo>
                  <a:pt x="3449" y="2477"/>
                </a:lnTo>
                <a:lnTo>
                  <a:pt x="3432" y="2428"/>
                </a:lnTo>
                <a:lnTo>
                  <a:pt x="3421" y="2372"/>
                </a:lnTo>
                <a:lnTo>
                  <a:pt x="3414" y="2311"/>
                </a:lnTo>
                <a:lnTo>
                  <a:pt x="3414" y="2244"/>
                </a:lnTo>
                <a:lnTo>
                  <a:pt x="3417" y="2169"/>
                </a:lnTo>
                <a:lnTo>
                  <a:pt x="3427" y="2088"/>
                </a:lnTo>
                <a:lnTo>
                  <a:pt x="3442" y="2000"/>
                </a:lnTo>
                <a:lnTo>
                  <a:pt x="3460" y="1903"/>
                </a:lnTo>
                <a:lnTo>
                  <a:pt x="3484" y="1801"/>
                </a:lnTo>
                <a:lnTo>
                  <a:pt x="3514" y="1691"/>
                </a:lnTo>
                <a:lnTo>
                  <a:pt x="3550" y="1572"/>
                </a:lnTo>
                <a:lnTo>
                  <a:pt x="3591" y="1447"/>
                </a:lnTo>
                <a:lnTo>
                  <a:pt x="3626" y="1332"/>
                </a:lnTo>
                <a:lnTo>
                  <a:pt x="3654" y="1224"/>
                </a:lnTo>
                <a:lnTo>
                  <a:pt x="3676" y="1121"/>
                </a:lnTo>
                <a:lnTo>
                  <a:pt x="3691" y="1023"/>
                </a:lnTo>
                <a:lnTo>
                  <a:pt x="3699" y="931"/>
                </a:lnTo>
                <a:lnTo>
                  <a:pt x="3700" y="846"/>
                </a:lnTo>
                <a:lnTo>
                  <a:pt x="3695" y="768"/>
                </a:lnTo>
                <a:lnTo>
                  <a:pt x="3682" y="695"/>
                </a:lnTo>
                <a:lnTo>
                  <a:pt x="3663" y="628"/>
                </a:lnTo>
                <a:lnTo>
                  <a:pt x="3639" y="568"/>
                </a:lnTo>
                <a:lnTo>
                  <a:pt x="3605" y="516"/>
                </a:lnTo>
                <a:lnTo>
                  <a:pt x="3570" y="473"/>
                </a:lnTo>
                <a:lnTo>
                  <a:pt x="3533" y="440"/>
                </a:lnTo>
                <a:lnTo>
                  <a:pt x="3492" y="412"/>
                </a:lnTo>
                <a:lnTo>
                  <a:pt x="3451" y="390"/>
                </a:lnTo>
                <a:lnTo>
                  <a:pt x="3410" y="373"/>
                </a:lnTo>
                <a:lnTo>
                  <a:pt x="3369" y="360"/>
                </a:lnTo>
                <a:lnTo>
                  <a:pt x="3332" y="352"/>
                </a:lnTo>
                <a:lnTo>
                  <a:pt x="3298" y="347"/>
                </a:lnTo>
                <a:lnTo>
                  <a:pt x="3268" y="345"/>
                </a:lnTo>
                <a:lnTo>
                  <a:pt x="3244" y="343"/>
                </a:lnTo>
                <a:close/>
                <a:moveTo>
                  <a:pt x="3237" y="0"/>
                </a:moveTo>
                <a:lnTo>
                  <a:pt x="3263" y="0"/>
                </a:lnTo>
                <a:lnTo>
                  <a:pt x="3298" y="2"/>
                </a:lnTo>
                <a:lnTo>
                  <a:pt x="3339" y="6"/>
                </a:lnTo>
                <a:lnTo>
                  <a:pt x="3386" y="13"/>
                </a:lnTo>
                <a:lnTo>
                  <a:pt x="3436" y="25"/>
                </a:lnTo>
                <a:lnTo>
                  <a:pt x="3492" y="40"/>
                </a:lnTo>
                <a:lnTo>
                  <a:pt x="3548" y="58"/>
                </a:lnTo>
                <a:lnTo>
                  <a:pt x="3607" y="84"/>
                </a:lnTo>
                <a:lnTo>
                  <a:pt x="3667" y="116"/>
                </a:lnTo>
                <a:lnTo>
                  <a:pt x="3725" y="153"/>
                </a:lnTo>
                <a:lnTo>
                  <a:pt x="3782" y="200"/>
                </a:lnTo>
                <a:lnTo>
                  <a:pt x="3836" y="254"/>
                </a:lnTo>
                <a:lnTo>
                  <a:pt x="3889" y="317"/>
                </a:lnTo>
                <a:lnTo>
                  <a:pt x="3935" y="390"/>
                </a:lnTo>
                <a:lnTo>
                  <a:pt x="3972" y="468"/>
                </a:lnTo>
                <a:lnTo>
                  <a:pt x="4004" y="552"/>
                </a:lnTo>
                <a:lnTo>
                  <a:pt x="4026" y="641"/>
                </a:lnTo>
                <a:lnTo>
                  <a:pt x="4041" y="736"/>
                </a:lnTo>
                <a:lnTo>
                  <a:pt x="4047" y="836"/>
                </a:lnTo>
                <a:lnTo>
                  <a:pt x="4047" y="944"/>
                </a:lnTo>
                <a:lnTo>
                  <a:pt x="4038" y="1056"/>
                </a:lnTo>
                <a:lnTo>
                  <a:pt x="4019" y="1173"/>
                </a:lnTo>
                <a:lnTo>
                  <a:pt x="3995" y="1296"/>
                </a:lnTo>
                <a:lnTo>
                  <a:pt x="3961" y="1425"/>
                </a:lnTo>
                <a:lnTo>
                  <a:pt x="3920" y="1557"/>
                </a:lnTo>
                <a:lnTo>
                  <a:pt x="3889" y="1659"/>
                </a:lnTo>
                <a:lnTo>
                  <a:pt x="3861" y="1752"/>
                </a:lnTo>
                <a:lnTo>
                  <a:pt x="3836" y="1836"/>
                </a:lnTo>
                <a:lnTo>
                  <a:pt x="3818" y="1913"/>
                </a:lnTo>
                <a:lnTo>
                  <a:pt x="3801" y="1981"/>
                </a:lnTo>
                <a:lnTo>
                  <a:pt x="3788" y="2043"/>
                </a:lnTo>
                <a:lnTo>
                  <a:pt x="3777" y="2097"/>
                </a:lnTo>
                <a:lnTo>
                  <a:pt x="3769" y="2145"/>
                </a:lnTo>
                <a:lnTo>
                  <a:pt x="3766" y="2188"/>
                </a:lnTo>
                <a:lnTo>
                  <a:pt x="3762" y="2223"/>
                </a:lnTo>
                <a:lnTo>
                  <a:pt x="3760" y="2255"/>
                </a:lnTo>
                <a:lnTo>
                  <a:pt x="3760" y="2281"/>
                </a:lnTo>
                <a:lnTo>
                  <a:pt x="3760" y="2302"/>
                </a:lnTo>
                <a:lnTo>
                  <a:pt x="3862" y="2279"/>
                </a:lnTo>
                <a:lnTo>
                  <a:pt x="3961" y="2261"/>
                </a:lnTo>
                <a:lnTo>
                  <a:pt x="3963" y="2261"/>
                </a:lnTo>
                <a:lnTo>
                  <a:pt x="3972" y="2259"/>
                </a:lnTo>
                <a:lnTo>
                  <a:pt x="3991" y="2255"/>
                </a:lnTo>
                <a:lnTo>
                  <a:pt x="4019" y="2250"/>
                </a:lnTo>
                <a:lnTo>
                  <a:pt x="4056" y="2242"/>
                </a:lnTo>
                <a:lnTo>
                  <a:pt x="4103" y="2235"/>
                </a:lnTo>
                <a:lnTo>
                  <a:pt x="4157" y="2225"/>
                </a:lnTo>
                <a:lnTo>
                  <a:pt x="4216" y="2216"/>
                </a:lnTo>
                <a:lnTo>
                  <a:pt x="4283" y="2207"/>
                </a:lnTo>
                <a:lnTo>
                  <a:pt x="4354" y="2199"/>
                </a:lnTo>
                <a:lnTo>
                  <a:pt x="4430" y="2192"/>
                </a:lnTo>
                <a:lnTo>
                  <a:pt x="4511" y="2184"/>
                </a:lnTo>
                <a:lnTo>
                  <a:pt x="4593" y="2181"/>
                </a:lnTo>
                <a:lnTo>
                  <a:pt x="4732" y="2177"/>
                </a:lnTo>
                <a:lnTo>
                  <a:pt x="4864" y="2179"/>
                </a:lnTo>
                <a:lnTo>
                  <a:pt x="4987" y="2188"/>
                </a:lnTo>
                <a:lnTo>
                  <a:pt x="5103" y="2203"/>
                </a:lnTo>
                <a:lnTo>
                  <a:pt x="5211" y="2225"/>
                </a:lnTo>
                <a:lnTo>
                  <a:pt x="5309" y="2253"/>
                </a:lnTo>
                <a:lnTo>
                  <a:pt x="5401" y="2287"/>
                </a:lnTo>
                <a:lnTo>
                  <a:pt x="5483" y="2326"/>
                </a:lnTo>
                <a:lnTo>
                  <a:pt x="5555" y="2372"/>
                </a:lnTo>
                <a:lnTo>
                  <a:pt x="5621" y="2426"/>
                </a:lnTo>
                <a:lnTo>
                  <a:pt x="5680" y="2486"/>
                </a:lnTo>
                <a:lnTo>
                  <a:pt x="5729" y="2547"/>
                </a:lnTo>
                <a:lnTo>
                  <a:pt x="5768" y="2611"/>
                </a:lnTo>
                <a:lnTo>
                  <a:pt x="5797" y="2674"/>
                </a:lnTo>
                <a:lnTo>
                  <a:pt x="5820" y="2739"/>
                </a:lnTo>
                <a:lnTo>
                  <a:pt x="5833" y="2804"/>
                </a:lnTo>
                <a:lnTo>
                  <a:pt x="5840" y="2868"/>
                </a:lnTo>
                <a:lnTo>
                  <a:pt x="5842" y="2931"/>
                </a:lnTo>
                <a:lnTo>
                  <a:pt x="5838" y="2992"/>
                </a:lnTo>
                <a:lnTo>
                  <a:pt x="5831" y="3052"/>
                </a:lnTo>
                <a:lnTo>
                  <a:pt x="5818" y="3110"/>
                </a:lnTo>
                <a:lnTo>
                  <a:pt x="5801" y="3164"/>
                </a:lnTo>
                <a:lnTo>
                  <a:pt x="5784" y="3212"/>
                </a:lnTo>
                <a:lnTo>
                  <a:pt x="5816" y="3257"/>
                </a:lnTo>
                <a:lnTo>
                  <a:pt x="5848" y="3307"/>
                </a:lnTo>
                <a:lnTo>
                  <a:pt x="5878" y="3365"/>
                </a:lnTo>
                <a:lnTo>
                  <a:pt x="5904" y="3428"/>
                </a:lnTo>
                <a:lnTo>
                  <a:pt x="5926" y="3497"/>
                </a:lnTo>
                <a:lnTo>
                  <a:pt x="5943" y="3573"/>
                </a:lnTo>
                <a:lnTo>
                  <a:pt x="5950" y="3653"/>
                </a:lnTo>
                <a:lnTo>
                  <a:pt x="5948" y="3741"/>
                </a:lnTo>
                <a:lnTo>
                  <a:pt x="5935" y="3828"/>
                </a:lnTo>
                <a:lnTo>
                  <a:pt x="5911" y="3914"/>
                </a:lnTo>
                <a:lnTo>
                  <a:pt x="5876" y="3998"/>
                </a:lnTo>
                <a:lnTo>
                  <a:pt x="5829" y="4080"/>
                </a:lnTo>
                <a:lnTo>
                  <a:pt x="5771" y="4162"/>
                </a:lnTo>
                <a:lnTo>
                  <a:pt x="5790" y="4214"/>
                </a:lnTo>
                <a:lnTo>
                  <a:pt x="5805" y="4275"/>
                </a:lnTo>
                <a:lnTo>
                  <a:pt x="5818" y="4344"/>
                </a:lnTo>
                <a:lnTo>
                  <a:pt x="5825" y="4419"/>
                </a:lnTo>
                <a:lnTo>
                  <a:pt x="5825" y="4474"/>
                </a:lnTo>
                <a:lnTo>
                  <a:pt x="5822" y="4534"/>
                </a:lnTo>
                <a:lnTo>
                  <a:pt x="5814" y="4597"/>
                </a:lnTo>
                <a:lnTo>
                  <a:pt x="5799" y="4664"/>
                </a:lnTo>
                <a:lnTo>
                  <a:pt x="5779" y="4731"/>
                </a:lnTo>
                <a:lnTo>
                  <a:pt x="5749" y="4802"/>
                </a:lnTo>
                <a:lnTo>
                  <a:pt x="5712" y="4871"/>
                </a:lnTo>
                <a:lnTo>
                  <a:pt x="5663" y="4942"/>
                </a:lnTo>
                <a:lnTo>
                  <a:pt x="5604" y="5012"/>
                </a:lnTo>
                <a:lnTo>
                  <a:pt x="5535" y="5083"/>
                </a:lnTo>
                <a:lnTo>
                  <a:pt x="5540" y="5137"/>
                </a:lnTo>
                <a:lnTo>
                  <a:pt x="5542" y="5199"/>
                </a:lnTo>
                <a:lnTo>
                  <a:pt x="5540" y="5266"/>
                </a:lnTo>
                <a:lnTo>
                  <a:pt x="5529" y="5338"/>
                </a:lnTo>
                <a:lnTo>
                  <a:pt x="5512" y="5415"/>
                </a:lnTo>
                <a:lnTo>
                  <a:pt x="5485" y="5493"/>
                </a:lnTo>
                <a:lnTo>
                  <a:pt x="5447" y="5573"/>
                </a:lnTo>
                <a:lnTo>
                  <a:pt x="5403" y="5644"/>
                </a:lnTo>
                <a:lnTo>
                  <a:pt x="5350" y="5711"/>
                </a:lnTo>
                <a:lnTo>
                  <a:pt x="5289" y="5772"/>
                </a:lnTo>
                <a:lnTo>
                  <a:pt x="5222" y="5828"/>
                </a:lnTo>
                <a:lnTo>
                  <a:pt x="5146" y="5880"/>
                </a:lnTo>
                <a:lnTo>
                  <a:pt x="5062" y="5928"/>
                </a:lnTo>
                <a:lnTo>
                  <a:pt x="4971" y="5969"/>
                </a:lnTo>
                <a:lnTo>
                  <a:pt x="4872" y="6007"/>
                </a:lnTo>
                <a:lnTo>
                  <a:pt x="4766" y="6040"/>
                </a:lnTo>
                <a:lnTo>
                  <a:pt x="4652" y="6068"/>
                </a:lnTo>
                <a:lnTo>
                  <a:pt x="4548" y="6087"/>
                </a:lnTo>
                <a:lnTo>
                  <a:pt x="4436" y="6102"/>
                </a:lnTo>
                <a:lnTo>
                  <a:pt x="4317" y="6113"/>
                </a:lnTo>
                <a:lnTo>
                  <a:pt x="4190" y="6118"/>
                </a:lnTo>
                <a:lnTo>
                  <a:pt x="4056" y="6120"/>
                </a:lnTo>
                <a:lnTo>
                  <a:pt x="3920" y="6118"/>
                </a:lnTo>
                <a:lnTo>
                  <a:pt x="3777" y="6113"/>
                </a:lnTo>
                <a:lnTo>
                  <a:pt x="3628" y="6103"/>
                </a:lnTo>
                <a:lnTo>
                  <a:pt x="3496" y="6105"/>
                </a:lnTo>
                <a:lnTo>
                  <a:pt x="3363" y="6105"/>
                </a:lnTo>
                <a:lnTo>
                  <a:pt x="3233" y="6103"/>
                </a:lnTo>
                <a:lnTo>
                  <a:pt x="3106" y="6100"/>
                </a:lnTo>
                <a:lnTo>
                  <a:pt x="2982" y="6096"/>
                </a:lnTo>
                <a:lnTo>
                  <a:pt x="2861" y="6090"/>
                </a:lnTo>
                <a:lnTo>
                  <a:pt x="2745" y="6083"/>
                </a:lnTo>
                <a:lnTo>
                  <a:pt x="2633" y="6076"/>
                </a:lnTo>
                <a:lnTo>
                  <a:pt x="2527" y="6068"/>
                </a:lnTo>
                <a:lnTo>
                  <a:pt x="2427" y="6061"/>
                </a:lnTo>
                <a:lnTo>
                  <a:pt x="2333" y="6053"/>
                </a:lnTo>
                <a:lnTo>
                  <a:pt x="2250" y="6046"/>
                </a:lnTo>
                <a:lnTo>
                  <a:pt x="2171" y="6038"/>
                </a:lnTo>
                <a:lnTo>
                  <a:pt x="2104" y="6031"/>
                </a:lnTo>
                <a:lnTo>
                  <a:pt x="2047" y="6025"/>
                </a:lnTo>
                <a:lnTo>
                  <a:pt x="1998" y="6020"/>
                </a:lnTo>
                <a:lnTo>
                  <a:pt x="1961" y="6014"/>
                </a:lnTo>
                <a:lnTo>
                  <a:pt x="1935" y="6012"/>
                </a:lnTo>
                <a:lnTo>
                  <a:pt x="1920" y="6010"/>
                </a:lnTo>
                <a:lnTo>
                  <a:pt x="1620" y="5973"/>
                </a:lnTo>
                <a:lnTo>
                  <a:pt x="1566" y="6007"/>
                </a:lnTo>
                <a:lnTo>
                  <a:pt x="1507" y="6035"/>
                </a:lnTo>
                <a:lnTo>
                  <a:pt x="1445" y="6055"/>
                </a:lnTo>
                <a:lnTo>
                  <a:pt x="1380" y="6066"/>
                </a:lnTo>
                <a:lnTo>
                  <a:pt x="1313" y="6072"/>
                </a:lnTo>
                <a:lnTo>
                  <a:pt x="533" y="6072"/>
                </a:lnTo>
                <a:lnTo>
                  <a:pt x="453" y="6066"/>
                </a:lnTo>
                <a:lnTo>
                  <a:pt x="378" y="6049"/>
                </a:lnTo>
                <a:lnTo>
                  <a:pt x="307" y="6022"/>
                </a:lnTo>
                <a:lnTo>
                  <a:pt x="242" y="5986"/>
                </a:lnTo>
                <a:lnTo>
                  <a:pt x="183" y="5942"/>
                </a:lnTo>
                <a:lnTo>
                  <a:pt x="130" y="5888"/>
                </a:lnTo>
                <a:lnTo>
                  <a:pt x="86" y="5828"/>
                </a:lnTo>
                <a:lnTo>
                  <a:pt x="48" y="5763"/>
                </a:lnTo>
                <a:lnTo>
                  <a:pt x="22" y="5692"/>
                </a:lnTo>
                <a:lnTo>
                  <a:pt x="6" y="5618"/>
                </a:lnTo>
                <a:lnTo>
                  <a:pt x="0" y="5539"/>
                </a:lnTo>
                <a:lnTo>
                  <a:pt x="0" y="3458"/>
                </a:lnTo>
                <a:lnTo>
                  <a:pt x="6" y="3380"/>
                </a:lnTo>
                <a:lnTo>
                  <a:pt x="22" y="3305"/>
                </a:lnTo>
                <a:lnTo>
                  <a:pt x="48" y="3234"/>
                </a:lnTo>
                <a:lnTo>
                  <a:pt x="86" y="3169"/>
                </a:lnTo>
                <a:lnTo>
                  <a:pt x="130" y="3110"/>
                </a:lnTo>
                <a:lnTo>
                  <a:pt x="183" y="3058"/>
                </a:lnTo>
                <a:lnTo>
                  <a:pt x="242" y="3013"/>
                </a:lnTo>
                <a:lnTo>
                  <a:pt x="307" y="2976"/>
                </a:lnTo>
                <a:lnTo>
                  <a:pt x="378" y="2950"/>
                </a:lnTo>
                <a:lnTo>
                  <a:pt x="453" y="2933"/>
                </a:lnTo>
                <a:lnTo>
                  <a:pt x="533" y="2925"/>
                </a:lnTo>
                <a:lnTo>
                  <a:pt x="1313" y="2925"/>
                </a:lnTo>
                <a:lnTo>
                  <a:pt x="1380" y="2931"/>
                </a:lnTo>
                <a:lnTo>
                  <a:pt x="1445" y="2942"/>
                </a:lnTo>
                <a:lnTo>
                  <a:pt x="1508" y="2963"/>
                </a:lnTo>
                <a:lnTo>
                  <a:pt x="1566" y="2991"/>
                </a:lnTo>
                <a:lnTo>
                  <a:pt x="1602" y="2918"/>
                </a:lnTo>
                <a:lnTo>
                  <a:pt x="1644" y="2843"/>
                </a:lnTo>
                <a:lnTo>
                  <a:pt x="1693" y="2765"/>
                </a:lnTo>
                <a:lnTo>
                  <a:pt x="1751" y="2689"/>
                </a:lnTo>
                <a:lnTo>
                  <a:pt x="1818" y="2614"/>
                </a:lnTo>
                <a:lnTo>
                  <a:pt x="1823" y="2607"/>
                </a:lnTo>
                <a:lnTo>
                  <a:pt x="1831" y="2601"/>
                </a:lnTo>
                <a:lnTo>
                  <a:pt x="1838" y="2596"/>
                </a:lnTo>
                <a:lnTo>
                  <a:pt x="1898" y="2544"/>
                </a:lnTo>
                <a:lnTo>
                  <a:pt x="1959" y="2480"/>
                </a:lnTo>
                <a:lnTo>
                  <a:pt x="2022" y="2408"/>
                </a:lnTo>
                <a:lnTo>
                  <a:pt x="2084" y="2326"/>
                </a:lnTo>
                <a:lnTo>
                  <a:pt x="2145" y="2236"/>
                </a:lnTo>
                <a:lnTo>
                  <a:pt x="2209" y="2142"/>
                </a:lnTo>
                <a:lnTo>
                  <a:pt x="2268" y="2039"/>
                </a:lnTo>
                <a:lnTo>
                  <a:pt x="2330" y="1933"/>
                </a:lnTo>
                <a:lnTo>
                  <a:pt x="2389" y="1825"/>
                </a:lnTo>
                <a:lnTo>
                  <a:pt x="2447" y="1713"/>
                </a:lnTo>
                <a:lnTo>
                  <a:pt x="2503" y="1602"/>
                </a:lnTo>
                <a:lnTo>
                  <a:pt x="2557" y="1490"/>
                </a:lnTo>
                <a:lnTo>
                  <a:pt x="2607" y="1378"/>
                </a:lnTo>
                <a:lnTo>
                  <a:pt x="2658" y="1268"/>
                </a:lnTo>
                <a:lnTo>
                  <a:pt x="2704" y="1164"/>
                </a:lnTo>
                <a:lnTo>
                  <a:pt x="2747" y="1062"/>
                </a:lnTo>
                <a:lnTo>
                  <a:pt x="2786" y="967"/>
                </a:lnTo>
                <a:lnTo>
                  <a:pt x="2821" y="877"/>
                </a:lnTo>
                <a:lnTo>
                  <a:pt x="2853" y="795"/>
                </a:lnTo>
                <a:lnTo>
                  <a:pt x="2881" y="723"/>
                </a:lnTo>
                <a:lnTo>
                  <a:pt x="2877" y="682"/>
                </a:lnTo>
                <a:lnTo>
                  <a:pt x="2872" y="632"/>
                </a:lnTo>
                <a:lnTo>
                  <a:pt x="2870" y="578"/>
                </a:lnTo>
                <a:lnTo>
                  <a:pt x="2870" y="520"/>
                </a:lnTo>
                <a:lnTo>
                  <a:pt x="2872" y="458"/>
                </a:lnTo>
                <a:lnTo>
                  <a:pt x="2879" y="395"/>
                </a:lnTo>
                <a:lnTo>
                  <a:pt x="2888" y="334"/>
                </a:lnTo>
                <a:lnTo>
                  <a:pt x="2905" y="272"/>
                </a:lnTo>
                <a:lnTo>
                  <a:pt x="2926" y="215"/>
                </a:lnTo>
                <a:lnTo>
                  <a:pt x="2954" y="161"/>
                </a:lnTo>
                <a:lnTo>
                  <a:pt x="2989" y="112"/>
                </a:lnTo>
                <a:lnTo>
                  <a:pt x="3030" y="73"/>
                </a:lnTo>
                <a:lnTo>
                  <a:pt x="3075" y="41"/>
                </a:lnTo>
                <a:lnTo>
                  <a:pt x="3125" y="19"/>
                </a:lnTo>
                <a:lnTo>
                  <a:pt x="3179" y="4"/>
                </a:lnTo>
                <a:lnTo>
                  <a:pt x="32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2" name="Group 90">
            <a:extLst>
              <a:ext uri="{FF2B5EF4-FFF2-40B4-BE49-F238E27FC236}">
                <a16:creationId xmlns:a16="http://schemas.microsoft.com/office/drawing/2014/main" id="{A399A267-FE9B-4B32-8A14-125255469733}"/>
              </a:ext>
            </a:extLst>
          </p:cNvPr>
          <p:cNvGrpSpPr/>
          <p:nvPr/>
        </p:nvGrpSpPr>
        <p:grpSpPr>
          <a:xfrm>
            <a:off x="6607762" y="1135528"/>
            <a:ext cx="3886200" cy="1168138"/>
            <a:chOff x="3418006" y="1141105"/>
            <a:chExt cx="3090292" cy="1444925"/>
          </a:xfrm>
        </p:grpSpPr>
        <p:sp>
          <p:nvSpPr>
            <p:cNvPr id="63" name="Rectangle 91">
              <a:extLst>
                <a:ext uri="{FF2B5EF4-FFF2-40B4-BE49-F238E27FC236}">
                  <a16:creationId xmlns:a16="http://schemas.microsoft.com/office/drawing/2014/main" id="{EF6E8AF2-38A3-4F48-B923-5E5D67B4C127}"/>
                </a:ext>
              </a:extLst>
            </p:cNvPr>
            <p:cNvSpPr/>
            <p:nvPr/>
          </p:nvSpPr>
          <p:spPr>
            <a:xfrm>
              <a:off x="3418006" y="1558131"/>
              <a:ext cx="3090032" cy="1027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C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Análisis de la situación respecto de la gestión de la Seguridad de la</a:t>
              </a:r>
            </a:p>
            <a:p>
              <a:r>
                <a:rPr lang="es-EC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Información en las entidades APCID</a:t>
              </a:r>
              <a:endParaRPr lang="en-I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TextBox 92">
              <a:extLst>
                <a:ext uri="{FF2B5EF4-FFF2-40B4-BE49-F238E27FC236}">
                  <a16:creationId xmlns:a16="http://schemas.microsoft.com/office/drawing/2014/main" id="{6477CCA4-B080-4D1F-99D6-4824F18356D7}"/>
                </a:ext>
              </a:extLst>
            </p:cNvPr>
            <p:cNvSpPr txBox="1"/>
            <p:nvPr/>
          </p:nvSpPr>
          <p:spPr>
            <a:xfrm>
              <a:off x="3418006" y="1141105"/>
              <a:ext cx="3090292" cy="494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Comisión SI &amp; TICS</a:t>
              </a:r>
            </a:p>
          </p:txBody>
        </p:sp>
      </p:grpSp>
      <p:grpSp>
        <p:nvGrpSpPr>
          <p:cNvPr id="65" name="Group 93">
            <a:extLst>
              <a:ext uri="{FF2B5EF4-FFF2-40B4-BE49-F238E27FC236}">
                <a16:creationId xmlns:a16="http://schemas.microsoft.com/office/drawing/2014/main" id="{A0D08277-85C9-43FD-A15E-0E6822A80A7C}"/>
              </a:ext>
            </a:extLst>
          </p:cNvPr>
          <p:cNvGrpSpPr/>
          <p:nvPr/>
        </p:nvGrpSpPr>
        <p:grpSpPr>
          <a:xfrm>
            <a:off x="6607762" y="2467811"/>
            <a:ext cx="3886200" cy="1154070"/>
            <a:chOff x="3418006" y="1158506"/>
            <a:chExt cx="3090292" cy="1427522"/>
          </a:xfrm>
        </p:grpSpPr>
        <p:sp>
          <p:nvSpPr>
            <p:cNvPr id="66" name="Rectangle 94">
              <a:extLst>
                <a:ext uri="{FF2B5EF4-FFF2-40B4-BE49-F238E27FC236}">
                  <a16:creationId xmlns:a16="http://schemas.microsoft.com/office/drawing/2014/main" id="{0D54D2EB-07B1-4C7E-96DB-11211B53DFD6}"/>
                </a:ext>
              </a:extLst>
            </p:cNvPr>
            <p:cNvSpPr/>
            <p:nvPr/>
          </p:nvSpPr>
          <p:spPr>
            <a:xfrm>
              <a:off x="3418006" y="1558130"/>
              <a:ext cx="3090032" cy="10278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C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Desarrollo del EGSI - basado en la Norma Técnica Ecuatoriana INEN ISO/IEC 27002</a:t>
              </a:r>
              <a:endParaRPr lang="en-I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Box 95">
              <a:extLst>
                <a:ext uri="{FF2B5EF4-FFF2-40B4-BE49-F238E27FC236}">
                  <a16:creationId xmlns:a16="http://schemas.microsoft.com/office/drawing/2014/main" id="{5C3F2B07-376B-47DE-9A38-6778DC284F30}"/>
                </a:ext>
              </a:extLst>
            </p:cNvPr>
            <p:cNvSpPr txBox="1"/>
            <p:nvPr/>
          </p:nvSpPr>
          <p:spPr>
            <a:xfrm>
              <a:off x="3418006" y="1158506"/>
              <a:ext cx="3090292" cy="494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Acuerdo Ministerial 166</a:t>
              </a:r>
            </a:p>
          </p:txBody>
        </p:sp>
      </p:grpSp>
      <p:grpSp>
        <p:nvGrpSpPr>
          <p:cNvPr id="68" name="Group 96">
            <a:extLst>
              <a:ext uri="{FF2B5EF4-FFF2-40B4-BE49-F238E27FC236}">
                <a16:creationId xmlns:a16="http://schemas.microsoft.com/office/drawing/2014/main" id="{13F44858-7331-433F-8AC2-26D11C20BBB2}"/>
              </a:ext>
            </a:extLst>
          </p:cNvPr>
          <p:cNvGrpSpPr/>
          <p:nvPr/>
        </p:nvGrpSpPr>
        <p:grpSpPr>
          <a:xfrm>
            <a:off x="6607762" y="3786025"/>
            <a:ext cx="3999278" cy="1140002"/>
            <a:chOff x="3418006" y="1175907"/>
            <a:chExt cx="3180211" cy="1410123"/>
          </a:xfrm>
        </p:grpSpPr>
        <p:sp>
          <p:nvSpPr>
            <p:cNvPr id="69" name="Rectangle 97">
              <a:extLst>
                <a:ext uri="{FF2B5EF4-FFF2-40B4-BE49-F238E27FC236}">
                  <a16:creationId xmlns:a16="http://schemas.microsoft.com/office/drawing/2014/main" id="{E58FFB0B-D2C6-436E-B317-765DD8188E35}"/>
                </a:ext>
              </a:extLst>
            </p:cNvPr>
            <p:cNvSpPr/>
            <p:nvPr/>
          </p:nvSpPr>
          <p:spPr>
            <a:xfrm>
              <a:off x="3418006" y="1558130"/>
              <a:ext cx="3090032" cy="10279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C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El 86% de instituciones implementaron el EGSI; sin el Estudio de Gestión de Riesgos.</a:t>
              </a:r>
              <a:endParaRPr lang="en-I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Box 98">
              <a:extLst>
                <a:ext uri="{FF2B5EF4-FFF2-40B4-BE49-F238E27FC236}">
                  <a16:creationId xmlns:a16="http://schemas.microsoft.com/office/drawing/2014/main" id="{6693B963-9834-4325-95E8-E9A4AE83BA3C}"/>
                </a:ext>
              </a:extLst>
            </p:cNvPr>
            <p:cNvSpPr txBox="1"/>
            <p:nvPr/>
          </p:nvSpPr>
          <p:spPr>
            <a:xfrm>
              <a:off x="3418006" y="1175907"/>
              <a:ext cx="3180211" cy="494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Resultados de Implementación</a:t>
              </a:r>
            </a:p>
          </p:txBody>
        </p:sp>
      </p:grpSp>
      <p:grpSp>
        <p:nvGrpSpPr>
          <p:cNvPr id="71" name="Group 99">
            <a:extLst>
              <a:ext uri="{FF2B5EF4-FFF2-40B4-BE49-F238E27FC236}">
                <a16:creationId xmlns:a16="http://schemas.microsoft.com/office/drawing/2014/main" id="{2CFDAE61-E710-4017-8541-F3632E6B7D0E}"/>
              </a:ext>
            </a:extLst>
          </p:cNvPr>
          <p:cNvGrpSpPr/>
          <p:nvPr/>
        </p:nvGrpSpPr>
        <p:grpSpPr>
          <a:xfrm>
            <a:off x="6607762" y="4991696"/>
            <a:ext cx="3999278" cy="1372156"/>
            <a:chOff x="3418006" y="1193308"/>
            <a:chExt cx="3180211" cy="1697284"/>
          </a:xfrm>
        </p:grpSpPr>
        <p:sp>
          <p:nvSpPr>
            <p:cNvPr id="72" name="Rectangle 100">
              <a:extLst>
                <a:ext uri="{FF2B5EF4-FFF2-40B4-BE49-F238E27FC236}">
                  <a16:creationId xmlns:a16="http://schemas.microsoft.com/office/drawing/2014/main" id="{B84A618C-64B1-47CE-B336-170A2E6D40FF}"/>
                </a:ext>
              </a:extLst>
            </p:cNvPr>
            <p:cNvSpPr/>
            <p:nvPr/>
          </p:nvSpPr>
          <p:spPr>
            <a:xfrm>
              <a:off x="3418006" y="1558130"/>
              <a:ext cx="3090032" cy="13324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C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cs typeface="Arial" pitchFamily="34" charset="0"/>
                </a:rPr>
                <a:t>Proporcionar un instrumento que permita orientar adecuada y ordenadamente en la implementación de un SGSI en las Instituciones Públicas.</a:t>
              </a:r>
              <a:endParaRPr lang="en-I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TextBox 101">
              <a:extLst>
                <a:ext uri="{FF2B5EF4-FFF2-40B4-BE49-F238E27FC236}">
                  <a16:creationId xmlns:a16="http://schemas.microsoft.com/office/drawing/2014/main" id="{D2527DC1-D2AF-44B2-9030-1B5F9F6E4391}"/>
                </a:ext>
              </a:extLst>
            </p:cNvPr>
            <p:cNvSpPr txBox="1"/>
            <p:nvPr/>
          </p:nvSpPr>
          <p:spPr>
            <a:xfrm>
              <a:off x="3418006" y="1193308"/>
              <a:ext cx="3180211" cy="494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Construcción EGSI Versión 2.0</a:t>
              </a:r>
            </a:p>
          </p:txBody>
        </p:sp>
      </p:grpSp>
      <p:sp>
        <p:nvSpPr>
          <p:cNvPr id="113" name="Freeform 45">
            <a:extLst>
              <a:ext uri="{FF2B5EF4-FFF2-40B4-BE49-F238E27FC236}">
                <a16:creationId xmlns:a16="http://schemas.microsoft.com/office/drawing/2014/main" id="{517C3FCE-A40E-4BC7-8715-0D52C5B00DD8}"/>
              </a:ext>
            </a:extLst>
          </p:cNvPr>
          <p:cNvSpPr>
            <a:spLocks/>
          </p:cNvSpPr>
          <p:nvPr/>
        </p:nvSpPr>
        <p:spPr bwMode="auto">
          <a:xfrm>
            <a:off x="5516614" y="4157409"/>
            <a:ext cx="218407" cy="235867"/>
          </a:xfrm>
          <a:custGeom>
            <a:avLst/>
            <a:gdLst>
              <a:gd name="T0" fmla="*/ 0 w 3203"/>
              <a:gd name="T1" fmla="*/ 0 h 3457"/>
              <a:gd name="T2" fmla="*/ 3203 w 3203"/>
              <a:gd name="T3" fmla="*/ 0 h 3457"/>
              <a:gd name="T4" fmla="*/ 3203 w 3203"/>
              <a:gd name="T5" fmla="*/ 342 h 3457"/>
              <a:gd name="T6" fmla="*/ 2538 w 3203"/>
              <a:gd name="T7" fmla="*/ 342 h 3457"/>
              <a:gd name="T8" fmla="*/ 2538 w 3203"/>
              <a:gd name="T9" fmla="*/ 3457 h 3457"/>
              <a:gd name="T10" fmla="*/ 273 w 3203"/>
              <a:gd name="T11" fmla="*/ 3457 h 3457"/>
              <a:gd name="T12" fmla="*/ 273 w 3203"/>
              <a:gd name="T13" fmla="*/ 342 h 3457"/>
              <a:gd name="T14" fmla="*/ 0 w 3203"/>
              <a:gd name="T15" fmla="*/ 342 h 3457"/>
              <a:gd name="T16" fmla="*/ 0 w 3203"/>
              <a:gd name="T17" fmla="*/ 0 h 3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3" h="3457">
                <a:moveTo>
                  <a:pt x="0" y="0"/>
                </a:moveTo>
                <a:lnTo>
                  <a:pt x="3203" y="0"/>
                </a:lnTo>
                <a:lnTo>
                  <a:pt x="3203" y="342"/>
                </a:lnTo>
                <a:lnTo>
                  <a:pt x="2538" y="342"/>
                </a:lnTo>
                <a:lnTo>
                  <a:pt x="2538" y="3457"/>
                </a:lnTo>
                <a:lnTo>
                  <a:pt x="273" y="3457"/>
                </a:lnTo>
                <a:lnTo>
                  <a:pt x="273" y="342"/>
                </a:lnTo>
                <a:lnTo>
                  <a:pt x="0" y="3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4" name="Freeform 46">
            <a:extLst>
              <a:ext uri="{FF2B5EF4-FFF2-40B4-BE49-F238E27FC236}">
                <a16:creationId xmlns:a16="http://schemas.microsoft.com/office/drawing/2014/main" id="{F63EDBA5-8306-4A06-A5C8-5D7BFFBEF9AF}"/>
              </a:ext>
            </a:extLst>
          </p:cNvPr>
          <p:cNvSpPr>
            <a:spLocks/>
          </p:cNvSpPr>
          <p:nvPr/>
        </p:nvSpPr>
        <p:spPr bwMode="auto">
          <a:xfrm>
            <a:off x="5696823" y="4086881"/>
            <a:ext cx="210494" cy="306669"/>
          </a:xfrm>
          <a:custGeom>
            <a:avLst/>
            <a:gdLst>
              <a:gd name="T0" fmla="*/ 2508 w 3086"/>
              <a:gd name="T1" fmla="*/ 4 h 4496"/>
              <a:gd name="T2" fmla="*/ 2599 w 3086"/>
              <a:gd name="T3" fmla="*/ 23 h 4496"/>
              <a:gd name="T4" fmla="*/ 2657 w 3086"/>
              <a:gd name="T5" fmla="*/ 38 h 4496"/>
              <a:gd name="T6" fmla="*/ 2720 w 3086"/>
              <a:gd name="T7" fmla="*/ 63 h 4496"/>
              <a:gd name="T8" fmla="*/ 2880 w 3086"/>
              <a:gd name="T9" fmla="*/ 166 h 4496"/>
              <a:gd name="T10" fmla="*/ 3008 w 3086"/>
              <a:gd name="T11" fmla="*/ 309 h 4496"/>
              <a:gd name="T12" fmla="*/ 3080 w 3086"/>
              <a:gd name="T13" fmla="*/ 487 h 4496"/>
              <a:gd name="T14" fmla="*/ 2914 w 3086"/>
              <a:gd name="T15" fmla="*/ 2148 h 4496"/>
              <a:gd name="T16" fmla="*/ 2857 w 3086"/>
              <a:gd name="T17" fmla="*/ 2344 h 4496"/>
              <a:gd name="T18" fmla="*/ 2737 w 3086"/>
              <a:gd name="T19" fmla="*/ 2480 h 4496"/>
              <a:gd name="T20" fmla="*/ 2555 w 3086"/>
              <a:gd name="T21" fmla="*/ 2560 h 4496"/>
              <a:gd name="T22" fmla="*/ 2315 w 3086"/>
              <a:gd name="T23" fmla="*/ 2591 h 4496"/>
              <a:gd name="T24" fmla="*/ 2219 w 3086"/>
              <a:gd name="T25" fmla="*/ 2591 h 4496"/>
              <a:gd name="T26" fmla="*/ 1965 w 3086"/>
              <a:gd name="T27" fmla="*/ 2581 h 4496"/>
              <a:gd name="T28" fmla="*/ 1709 w 3086"/>
              <a:gd name="T29" fmla="*/ 2585 h 4496"/>
              <a:gd name="T30" fmla="*/ 1478 w 3086"/>
              <a:gd name="T31" fmla="*/ 2606 h 4496"/>
              <a:gd name="T32" fmla="*/ 1291 w 3086"/>
              <a:gd name="T33" fmla="*/ 2650 h 4496"/>
              <a:gd name="T34" fmla="*/ 1173 w 3086"/>
              <a:gd name="T35" fmla="*/ 2722 h 4496"/>
              <a:gd name="T36" fmla="*/ 1106 w 3086"/>
              <a:gd name="T37" fmla="*/ 2860 h 4496"/>
              <a:gd name="T38" fmla="*/ 1018 w 3086"/>
              <a:gd name="T39" fmla="*/ 3091 h 4496"/>
              <a:gd name="T40" fmla="*/ 919 w 3086"/>
              <a:gd name="T41" fmla="*/ 3391 h 4496"/>
              <a:gd name="T42" fmla="*/ 812 w 3086"/>
              <a:gd name="T43" fmla="*/ 3738 h 4496"/>
              <a:gd name="T44" fmla="*/ 709 w 3086"/>
              <a:gd name="T45" fmla="*/ 4110 h 4496"/>
              <a:gd name="T46" fmla="*/ 628 w 3086"/>
              <a:gd name="T47" fmla="*/ 4341 h 4496"/>
              <a:gd name="T48" fmla="*/ 506 w 3086"/>
              <a:gd name="T49" fmla="*/ 4454 h 4496"/>
              <a:gd name="T50" fmla="*/ 344 w 3086"/>
              <a:gd name="T51" fmla="*/ 4496 h 4496"/>
              <a:gd name="T52" fmla="*/ 206 w 3086"/>
              <a:gd name="T53" fmla="*/ 4467 h 4496"/>
              <a:gd name="T54" fmla="*/ 78 w 3086"/>
              <a:gd name="T55" fmla="*/ 4372 h 4496"/>
              <a:gd name="T56" fmla="*/ 8 w 3086"/>
              <a:gd name="T57" fmla="*/ 4231 h 4496"/>
              <a:gd name="T58" fmla="*/ 10 w 3086"/>
              <a:gd name="T59" fmla="*/ 4068 h 4496"/>
              <a:gd name="T60" fmla="*/ 61 w 3086"/>
              <a:gd name="T61" fmla="*/ 3872 h 4496"/>
              <a:gd name="T62" fmla="*/ 132 w 3086"/>
              <a:gd name="T63" fmla="*/ 3606 h 4496"/>
              <a:gd name="T64" fmla="*/ 218 w 3086"/>
              <a:gd name="T65" fmla="*/ 3299 h 4496"/>
              <a:gd name="T66" fmla="*/ 313 w 3086"/>
              <a:gd name="T67" fmla="*/ 2984 h 4496"/>
              <a:gd name="T68" fmla="*/ 413 w 3086"/>
              <a:gd name="T69" fmla="*/ 2686 h 4496"/>
              <a:gd name="T70" fmla="*/ 508 w 3086"/>
              <a:gd name="T71" fmla="*/ 2438 h 4496"/>
              <a:gd name="T72" fmla="*/ 596 w 3086"/>
              <a:gd name="T73" fmla="*/ 2266 h 4496"/>
              <a:gd name="T74" fmla="*/ 741 w 3086"/>
              <a:gd name="T75" fmla="*/ 2125 h 4496"/>
              <a:gd name="T76" fmla="*/ 966 w 3086"/>
              <a:gd name="T77" fmla="*/ 2020 h 4496"/>
              <a:gd name="T78" fmla="*/ 1272 w 3086"/>
              <a:gd name="T79" fmla="*/ 1951 h 4496"/>
              <a:gd name="T80" fmla="*/ 1658 w 3086"/>
              <a:gd name="T81" fmla="*/ 1917 h 4496"/>
              <a:gd name="T82" fmla="*/ 1654 w 3086"/>
              <a:gd name="T83" fmla="*/ 949 h 4496"/>
              <a:gd name="T84" fmla="*/ 1295 w 3086"/>
              <a:gd name="T85" fmla="*/ 991 h 4496"/>
              <a:gd name="T86" fmla="*/ 867 w 3086"/>
              <a:gd name="T87" fmla="*/ 981 h 4496"/>
              <a:gd name="T88" fmla="*/ 384 w 3086"/>
              <a:gd name="T89" fmla="*/ 911 h 4496"/>
              <a:gd name="T90" fmla="*/ 237 w 3086"/>
              <a:gd name="T91" fmla="*/ 838 h 4496"/>
              <a:gd name="T92" fmla="*/ 151 w 3086"/>
              <a:gd name="T93" fmla="*/ 708 h 4496"/>
              <a:gd name="T94" fmla="*/ 140 w 3086"/>
              <a:gd name="T95" fmla="*/ 546 h 4496"/>
              <a:gd name="T96" fmla="*/ 212 w 3086"/>
              <a:gd name="T97" fmla="*/ 399 h 4496"/>
              <a:gd name="T98" fmla="*/ 342 w 3086"/>
              <a:gd name="T99" fmla="*/ 311 h 4496"/>
              <a:gd name="T100" fmla="*/ 504 w 3086"/>
              <a:gd name="T101" fmla="*/ 302 h 4496"/>
              <a:gd name="T102" fmla="*/ 976 w 3086"/>
              <a:gd name="T103" fmla="*/ 367 h 4496"/>
              <a:gd name="T104" fmla="*/ 1383 w 3086"/>
              <a:gd name="T105" fmla="*/ 363 h 4496"/>
              <a:gd name="T106" fmla="*/ 1727 w 3086"/>
              <a:gd name="T107" fmla="*/ 292 h 4496"/>
              <a:gd name="T108" fmla="*/ 2003 w 3086"/>
              <a:gd name="T109" fmla="*/ 153 h 4496"/>
              <a:gd name="T110" fmla="*/ 2038 w 3086"/>
              <a:gd name="T111" fmla="*/ 130 h 4496"/>
              <a:gd name="T112" fmla="*/ 2131 w 3086"/>
              <a:gd name="T113" fmla="*/ 78 h 4496"/>
              <a:gd name="T114" fmla="*/ 2259 w 3086"/>
              <a:gd name="T115" fmla="*/ 27 h 4496"/>
              <a:gd name="T116" fmla="*/ 2361 w 3086"/>
              <a:gd name="T117" fmla="*/ 6 h 4496"/>
              <a:gd name="T118" fmla="*/ 2433 w 3086"/>
              <a:gd name="T119" fmla="*/ 0 h 4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86" h="4496">
                <a:moveTo>
                  <a:pt x="2433" y="0"/>
                </a:moveTo>
                <a:lnTo>
                  <a:pt x="2469" y="0"/>
                </a:lnTo>
                <a:lnTo>
                  <a:pt x="2508" y="4"/>
                </a:lnTo>
                <a:lnTo>
                  <a:pt x="2538" y="10"/>
                </a:lnTo>
                <a:lnTo>
                  <a:pt x="2571" y="15"/>
                </a:lnTo>
                <a:lnTo>
                  <a:pt x="2599" y="23"/>
                </a:lnTo>
                <a:lnTo>
                  <a:pt x="2624" y="29"/>
                </a:lnTo>
                <a:lnTo>
                  <a:pt x="2643" y="34"/>
                </a:lnTo>
                <a:lnTo>
                  <a:pt x="2657" y="38"/>
                </a:lnTo>
                <a:lnTo>
                  <a:pt x="2662" y="40"/>
                </a:lnTo>
                <a:lnTo>
                  <a:pt x="2662" y="40"/>
                </a:lnTo>
                <a:lnTo>
                  <a:pt x="2720" y="63"/>
                </a:lnTo>
                <a:lnTo>
                  <a:pt x="2775" y="94"/>
                </a:lnTo>
                <a:lnTo>
                  <a:pt x="2828" y="126"/>
                </a:lnTo>
                <a:lnTo>
                  <a:pt x="2880" y="166"/>
                </a:lnTo>
                <a:lnTo>
                  <a:pt x="2928" y="208"/>
                </a:lnTo>
                <a:lnTo>
                  <a:pt x="2970" y="256"/>
                </a:lnTo>
                <a:lnTo>
                  <a:pt x="3008" y="309"/>
                </a:lnTo>
                <a:lnTo>
                  <a:pt x="3038" y="365"/>
                </a:lnTo>
                <a:lnTo>
                  <a:pt x="3063" y="424"/>
                </a:lnTo>
                <a:lnTo>
                  <a:pt x="3080" y="487"/>
                </a:lnTo>
                <a:lnTo>
                  <a:pt x="3086" y="554"/>
                </a:lnTo>
                <a:lnTo>
                  <a:pt x="3084" y="624"/>
                </a:lnTo>
                <a:lnTo>
                  <a:pt x="2914" y="2148"/>
                </a:lnTo>
                <a:lnTo>
                  <a:pt x="2903" y="2220"/>
                </a:lnTo>
                <a:lnTo>
                  <a:pt x="2884" y="2285"/>
                </a:lnTo>
                <a:lnTo>
                  <a:pt x="2857" y="2344"/>
                </a:lnTo>
                <a:lnTo>
                  <a:pt x="2825" y="2396"/>
                </a:lnTo>
                <a:lnTo>
                  <a:pt x="2784" y="2442"/>
                </a:lnTo>
                <a:lnTo>
                  <a:pt x="2737" y="2480"/>
                </a:lnTo>
                <a:lnTo>
                  <a:pt x="2683" y="2512"/>
                </a:lnTo>
                <a:lnTo>
                  <a:pt x="2622" y="2539"/>
                </a:lnTo>
                <a:lnTo>
                  <a:pt x="2555" y="2560"/>
                </a:lnTo>
                <a:lnTo>
                  <a:pt x="2483" y="2575"/>
                </a:lnTo>
                <a:lnTo>
                  <a:pt x="2401" y="2587"/>
                </a:lnTo>
                <a:lnTo>
                  <a:pt x="2315" y="2591"/>
                </a:lnTo>
                <a:lnTo>
                  <a:pt x="2221" y="2591"/>
                </a:lnTo>
                <a:lnTo>
                  <a:pt x="2221" y="2591"/>
                </a:lnTo>
                <a:lnTo>
                  <a:pt x="2219" y="2591"/>
                </a:lnTo>
                <a:lnTo>
                  <a:pt x="2135" y="2587"/>
                </a:lnTo>
                <a:lnTo>
                  <a:pt x="2051" y="2583"/>
                </a:lnTo>
                <a:lnTo>
                  <a:pt x="1965" y="2581"/>
                </a:lnTo>
                <a:lnTo>
                  <a:pt x="1877" y="2581"/>
                </a:lnTo>
                <a:lnTo>
                  <a:pt x="1793" y="2581"/>
                </a:lnTo>
                <a:lnTo>
                  <a:pt x="1709" y="2585"/>
                </a:lnTo>
                <a:lnTo>
                  <a:pt x="1629" y="2589"/>
                </a:lnTo>
                <a:lnTo>
                  <a:pt x="1551" y="2596"/>
                </a:lnTo>
                <a:lnTo>
                  <a:pt x="1478" y="2606"/>
                </a:lnTo>
                <a:lnTo>
                  <a:pt x="1409" y="2617"/>
                </a:lnTo>
                <a:lnTo>
                  <a:pt x="1346" y="2633"/>
                </a:lnTo>
                <a:lnTo>
                  <a:pt x="1291" y="2650"/>
                </a:lnTo>
                <a:lnTo>
                  <a:pt x="1243" y="2671"/>
                </a:lnTo>
                <a:lnTo>
                  <a:pt x="1203" y="2696"/>
                </a:lnTo>
                <a:lnTo>
                  <a:pt x="1173" y="2722"/>
                </a:lnTo>
                <a:lnTo>
                  <a:pt x="1152" y="2755"/>
                </a:lnTo>
                <a:lnTo>
                  <a:pt x="1131" y="2801"/>
                </a:lnTo>
                <a:lnTo>
                  <a:pt x="1106" y="2860"/>
                </a:lnTo>
                <a:lnTo>
                  <a:pt x="1079" y="2927"/>
                </a:lnTo>
                <a:lnTo>
                  <a:pt x="1050" y="3005"/>
                </a:lnTo>
                <a:lnTo>
                  <a:pt x="1018" y="3091"/>
                </a:lnTo>
                <a:lnTo>
                  <a:pt x="986" y="3184"/>
                </a:lnTo>
                <a:lnTo>
                  <a:pt x="953" y="3284"/>
                </a:lnTo>
                <a:lnTo>
                  <a:pt x="919" y="3391"/>
                </a:lnTo>
                <a:lnTo>
                  <a:pt x="882" y="3503"/>
                </a:lnTo>
                <a:lnTo>
                  <a:pt x="848" y="3620"/>
                </a:lnTo>
                <a:lnTo>
                  <a:pt x="812" y="3738"/>
                </a:lnTo>
                <a:lnTo>
                  <a:pt x="775" y="3860"/>
                </a:lnTo>
                <a:lnTo>
                  <a:pt x="741" y="3984"/>
                </a:lnTo>
                <a:lnTo>
                  <a:pt x="709" y="4110"/>
                </a:lnTo>
                <a:lnTo>
                  <a:pt x="676" y="4236"/>
                </a:lnTo>
                <a:lnTo>
                  <a:pt x="657" y="4292"/>
                </a:lnTo>
                <a:lnTo>
                  <a:pt x="628" y="4341"/>
                </a:lnTo>
                <a:lnTo>
                  <a:pt x="594" y="4387"/>
                </a:lnTo>
                <a:lnTo>
                  <a:pt x="552" y="4423"/>
                </a:lnTo>
                <a:lnTo>
                  <a:pt x="506" y="4454"/>
                </a:lnTo>
                <a:lnTo>
                  <a:pt x="455" y="4477"/>
                </a:lnTo>
                <a:lnTo>
                  <a:pt x="399" y="4490"/>
                </a:lnTo>
                <a:lnTo>
                  <a:pt x="344" y="4496"/>
                </a:lnTo>
                <a:lnTo>
                  <a:pt x="302" y="4492"/>
                </a:lnTo>
                <a:lnTo>
                  <a:pt x="260" y="4485"/>
                </a:lnTo>
                <a:lnTo>
                  <a:pt x="206" y="4467"/>
                </a:lnTo>
                <a:lnTo>
                  <a:pt x="159" y="4441"/>
                </a:lnTo>
                <a:lnTo>
                  <a:pt x="115" y="4408"/>
                </a:lnTo>
                <a:lnTo>
                  <a:pt x="78" y="4372"/>
                </a:lnTo>
                <a:lnTo>
                  <a:pt x="48" y="4328"/>
                </a:lnTo>
                <a:lnTo>
                  <a:pt x="25" y="4280"/>
                </a:lnTo>
                <a:lnTo>
                  <a:pt x="8" y="4231"/>
                </a:lnTo>
                <a:lnTo>
                  <a:pt x="0" y="4177"/>
                </a:lnTo>
                <a:lnTo>
                  <a:pt x="0" y="4124"/>
                </a:lnTo>
                <a:lnTo>
                  <a:pt x="10" y="4068"/>
                </a:lnTo>
                <a:lnTo>
                  <a:pt x="25" y="4013"/>
                </a:lnTo>
                <a:lnTo>
                  <a:pt x="42" y="3946"/>
                </a:lnTo>
                <a:lnTo>
                  <a:pt x="61" y="3872"/>
                </a:lnTo>
                <a:lnTo>
                  <a:pt x="82" y="3790"/>
                </a:lnTo>
                <a:lnTo>
                  <a:pt x="107" y="3700"/>
                </a:lnTo>
                <a:lnTo>
                  <a:pt x="132" y="3606"/>
                </a:lnTo>
                <a:lnTo>
                  <a:pt x="159" y="3507"/>
                </a:lnTo>
                <a:lnTo>
                  <a:pt x="189" y="3404"/>
                </a:lnTo>
                <a:lnTo>
                  <a:pt x="218" y="3299"/>
                </a:lnTo>
                <a:lnTo>
                  <a:pt x="250" y="3194"/>
                </a:lnTo>
                <a:lnTo>
                  <a:pt x="281" y="3089"/>
                </a:lnTo>
                <a:lnTo>
                  <a:pt x="313" y="2984"/>
                </a:lnTo>
                <a:lnTo>
                  <a:pt x="346" y="2881"/>
                </a:lnTo>
                <a:lnTo>
                  <a:pt x="380" y="2782"/>
                </a:lnTo>
                <a:lnTo>
                  <a:pt x="413" y="2686"/>
                </a:lnTo>
                <a:lnTo>
                  <a:pt x="445" y="2596"/>
                </a:lnTo>
                <a:lnTo>
                  <a:pt x="478" y="2512"/>
                </a:lnTo>
                <a:lnTo>
                  <a:pt x="508" y="2438"/>
                </a:lnTo>
                <a:lnTo>
                  <a:pt x="539" y="2369"/>
                </a:lnTo>
                <a:lnTo>
                  <a:pt x="567" y="2312"/>
                </a:lnTo>
                <a:lnTo>
                  <a:pt x="596" y="2266"/>
                </a:lnTo>
                <a:lnTo>
                  <a:pt x="634" y="2215"/>
                </a:lnTo>
                <a:lnTo>
                  <a:pt x="684" y="2167"/>
                </a:lnTo>
                <a:lnTo>
                  <a:pt x="741" y="2125"/>
                </a:lnTo>
                <a:lnTo>
                  <a:pt x="808" y="2085"/>
                </a:lnTo>
                <a:lnTo>
                  <a:pt x="882" y="2050"/>
                </a:lnTo>
                <a:lnTo>
                  <a:pt x="966" y="2020"/>
                </a:lnTo>
                <a:lnTo>
                  <a:pt x="1060" y="1993"/>
                </a:lnTo>
                <a:lnTo>
                  <a:pt x="1161" y="1970"/>
                </a:lnTo>
                <a:lnTo>
                  <a:pt x="1272" y="1951"/>
                </a:lnTo>
                <a:lnTo>
                  <a:pt x="1392" y="1936"/>
                </a:lnTo>
                <a:lnTo>
                  <a:pt x="1520" y="1924"/>
                </a:lnTo>
                <a:lnTo>
                  <a:pt x="1658" y="1917"/>
                </a:lnTo>
                <a:lnTo>
                  <a:pt x="1765" y="945"/>
                </a:lnTo>
                <a:lnTo>
                  <a:pt x="1767" y="924"/>
                </a:lnTo>
                <a:lnTo>
                  <a:pt x="1654" y="949"/>
                </a:lnTo>
                <a:lnTo>
                  <a:pt x="1539" y="970"/>
                </a:lnTo>
                <a:lnTo>
                  <a:pt x="1419" y="983"/>
                </a:lnTo>
                <a:lnTo>
                  <a:pt x="1295" y="991"/>
                </a:lnTo>
                <a:lnTo>
                  <a:pt x="1167" y="995"/>
                </a:lnTo>
                <a:lnTo>
                  <a:pt x="1020" y="991"/>
                </a:lnTo>
                <a:lnTo>
                  <a:pt x="867" y="981"/>
                </a:lnTo>
                <a:lnTo>
                  <a:pt x="711" y="964"/>
                </a:lnTo>
                <a:lnTo>
                  <a:pt x="550" y="941"/>
                </a:lnTo>
                <a:lnTo>
                  <a:pt x="384" y="911"/>
                </a:lnTo>
                <a:lnTo>
                  <a:pt x="331" y="895"/>
                </a:lnTo>
                <a:lnTo>
                  <a:pt x="281" y="871"/>
                </a:lnTo>
                <a:lnTo>
                  <a:pt x="237" y="838"/>
                </a:lnTo>
                <a:lnTo>
                  <a:pt x="201" y="800"/>
                </a:lnTo>
                <a:lnTo>
                  <a:pt x="172" y="756"/>
                </a:lnTo>
                <a:lnTo>
                  <a:pt x="151" y="708"/>
                </a:lnTo>
                <a:lnTo>
                  <a:pt x="138" y="655"/>
                </a:lnTo>
                <a:lnTo>
                  <a:pt x="134" y="601"/>
                </a:lnTo>
                <a:lnTo>
                  <a:pt x="140" y="546"/>
                </a:lnTo>
                <a:lnTo>
                  <a:pt x="155" y="493"/>
                </a:lnTo>
                <a:lnTo>
                  <a:pt x="180" y="443"/>
                </a:lnTo>
                <a:lnTo>
                  <a:pt x="212" y="399"/>
                </a:lnTo>
                <a:lnTo>
                  <a:pt x="250" y="363"/>
                </a:lnTo>
                <a:lnTo>
                  <a:pt x="294" y="334"/>
                </a:lnTo>
                <a:lnTo>
                  <a:pt x="342" y="311"/>
                </a:lnTo>
                <a:lnTo>
                  <a:pt x="395" y="300"/>
                </a:lnTo>
                <a:lnTo>
                  <a:pt x="449" y="296"/>
                </a:lnTo>
                <a:lnTo>
                  <a:pt x="504" y="302"/>
                </a:lnTo>
                <a:lnTo>
                  <a:pt x="669" y="330"/>
                </a:lnTo>
                <a:lnTo>
                  <a:pt x="825" y="353"/>
                </a:lnTo>
                <a:lnTo>
                  <a:pt x="976" y="367"/>
                </a:lnTo>
                <a:lnTo>
                  <a:pt x="1119" y="372"/>
                </a:lnTo>
                <a:lnTo>
                  <a:pt x="1255" y="372"/>
                </a:lnTo>
                <a:lnTo>
                  <a:pt x="1383" y="363"/>
                </a:lnTo>
                <a:lnTo>
                  <a:pt x="1505" y="348"/>
                </a:lnTo>
                <a:lnTo>
                  <a:pt x="1620" y="323"/>
                </a:lnTo>
                <a:lnTo>
                  <a:pt x="1727" y="292"/>
                </a:lnTo>
                <a:lnTo>
                  <a:pt x="1826" y="254"/>
                </a:lnTo>
                <a:lnTo>
                  <a:pt x="1917" y="206"/>
                </a:lnTo>
                <a:lnTo>
                  <a:pt x="2003" y="153"/>
                </a:lnTo>
                <a:lnTo>
                  <a:pt x="2007" y="149"/>
                </a:lnTo>
                <a:lnTo>
                  <a:pt x="2019" y="141"/>
                </a:lnTo>
                <a:lnTo>
                  <a:pt x="2038" y="130"/>
                </a:lnTo>
                <a:lnTo>
                  <a:pt x="2065" y="115"/>
                </a:lnTo>
                <a:lnTo>
                  <a:pt x="2095" y="97"/>
                </a:lnTo>
                <a:lnTo>
                  <a:pt x="2131" y="78"/>
                </a:lnTo>
                <a:lnTo>
                  <a:pt x="2171" y="59"/>
                </a:lnTo>
                <a:lnTo>
                  <a:pt x="2213" y="42"/>
                </a:lnTo>
                <a:lnTo>
                  <a:pt x="2259" y="27"/>
                </a:lnTo>
                <a:lnTo>
                  <a:pt x="2307" y="15"/>
                </a:lnTo>
                <a:lnTo>
                  <a:pt x="2355" y="8"/>
                </a:lnTo>
                <a:lnTo>
                  <a:pt x="2361" y="6"/>
                </a:lnTo>
                <a:lnTo>
                  <a:pt x="2378" y="4"/>
                </a:lnTo>
                <a:lnTo>
                  <a:pt x="2403" y="2"/>
                </a:lnTo>
                <a:lnTo>
                  <a:pt x="2433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5" name="Freeform 47">
            <a:extLst>
              <a:ext uri="{FF2B5EF4-FFF2-40B4-BE49-F238E27FC236}">
                <a16:creationId xmlns:a16="http://schemas.microsoft.com/office/drawing/2014/main" id="{FB452D37-E069-4A7E-B3CD-EA062847F928}"/>
              </a:ext>
            </a:extLst>
          </p:cNvPr>
          <p:cNvSpPr>
            <a:spLocks/>
          </p:cNvSpPr>
          <p:nvPr/>
        </p:nvSpPr>
        <p:spPr bwMode="auto">
          <a:xfrm>
            <a:off x="5814825" y="3989751"/>
            <a:ext cx="94811" cy="94811"/>
          </a:xfrm>
          <a:custGeom>
            <a:avLst/>
            <a:gdLst>
              <a:gd name="T0" fmla="*/ 695 w 1391"/>
              <a:gd name="T1" fmla="*/ 0 h 1390"/>
              <a:gd name="T2" fmla="*/ 781 w 1391"/>
              <a:gd name="T3" fmla="*/ 6 h 1390"/>
              <a:gd name="T4" fmla="*/ 865 w 1391"/>
              <a:gd name="T5" fmla="*/ 21 h 1390"/>
              <a:gd name="T6" fmla="*/ 946 w 1391"/>
              <a:gd name="T7" fmla="*/ 46 h 1390"/>
              <a:gd name="T8" fmla="*/ 1022 w 1391"/>
              <a:gd name="T9" fmla="*/ 80 h 1390"/>
              <a:gd name="T10" fmla="*/ 1093 w 1391"/>
              <a:gd name="T11" fmla="*/ 124 h 1390"/>
              <a:gd name="T12" fmla="*/ 1156 w 1391"/>
              <a:gd name="T13" fmla="*/ 176 h 1390"/>
              <a:gd name="T14" fmla="*/ 1215 w 1391"/>
              <a:gd name="T15" fmla="*/ 233 h 1390"/>
              <a:gd name="T16" fmla="*/ 1265 w 1391"/>
              <a:gd name="T17" fmla="*/ 298 h 1390"/>
              <a:gd name="T18" fmla="*/ 1308 w 1391"/>
              <a:gd name="T19" fmla="*/ 368 h 1390"/>
              <a:gd name="T20" fmla="*/ 1343 w 1391"/>
              <a:gd name="T21" fmla="*/ 443 h 1390"/>
              <a:gd name="T22" fmla="*/ 1368 w 1391"/>
              <a:gd name="T23" fmla="*/ 523 h 1390"/>
              <a:gd name="T24" fmla="*/ 1385 w 1391"/>
              <a:gd name="T25" fmla="*/ 607 h 1390"/>
              <a:gd name="T26" fmla="*/ 1391 w 1391"/>
              <a:gd name="T27" fmla="*/ 695 h 1390"/>
              <a:gd name="T28" fmla="*/ 1385 w 1391"/>
              <a:gd name="T29" fmla="*/ 781 h 1390"/>
              <a:gd name="T30" fmla="*/ 1368 w 1391"/>
              <a:gd name="T31" fmla="*/ 865 h 1390"/>
              <a:gd name="T32" fmla="*/ 1343 w 1391"/>
              <a:gd name="T33" fmla="*/ 945 h 1390"/>
              <a:gd name="T34" fmla="*/ 1308 w 1391"/>
              <a:gd name="T35" fmla="*/ 1021 h 1390"/>
              <a:gd name="T36" fmla="*/ 1265 w 1391"/>
              <a:gd name="T37" fmla="*/ 1092 h 1390"/>
              <a:gd name="T38" fmla="*/ 1215 w 1391"/>
              <a:gd name="T39" fmla="*/ 1155 h 1390"/>
              <a:gd name="T40" fmla="*/ 1156 w 1391"/>
              <a:gd name="T41" fmla="*/ 1214 h 1390"/>
              <a:gd name="T42" fmla="*/ 1093 w 1391"/>
              <a:gd name="T43" fmla="*/ 1264 h 1390"/>
              <a:gd name="T44" fmla="*/ 1022 w 1391"/>
              <a:gd name="T45" fmla="*/ 1308 h 1390"/>
              <a:gd name="T46" fmla="*/ 946 w 1391"/>
              <a:gd name="T47" fmla="*/ 1342 h 1390"/>
              <a:gd name="T48" fmla="*/ 865 w 1391"/>
              <a:gd name="T49" fmla="*/ 1367 h 1390"/>
              <a:gd name="T50" fmla="*/ 781 w 1391"/>
              <a:gd name="T51" fmla="*/ 1384 h 1390"/>
              <a:gd name="T52" fmla="*/ 695 w 1391"/>
              <a:gd name="T53" fmla="*/ 1390 h 1390"/>
              <a:gd name="T54" fmla="*/ 608 w 1391"/>
              <a:gd name="T55" fmla="*/ 1384 h 1390"/>
              <a:gd name="T56" fmla="*/ 524 w 1391"/>
              <a:gd name="T57" fmla="*/ 1367 h 1390"/>
              <a:gd name="T58" fmla="*/ 443 w 1391"/>
              <a:gd name="T59" fmla="*/ 1342 h 1390"/>
              <a:gd name="T60" fmla="*/ 369 w 1391"/>
              <a:gd name="T61" fmla="*/ 1308 h 1390"/>
              <a:gd name="T62" fmla="*/ 298 w 1391"/>
              <a:gd name="T63" fmla="*/ 1264 h 1390"/>
              <a:gd name="T64" fmla="*/ 233 w 1391"/>
              <a:gd name="T65" fmla="*/ 1214 h 1390"/>
              <a:gd name="T66" fmla="*/ 176 w 1391"/>
              <a:gd name="T67" fmla="*/ 1155 h 1390"/>
              <a:gd name="T68" fmla="*/ 124 w 1391"/>
              <a:gd name="T69" fmla="*/ 1092 h 1390"/>
              <a:gd name="T70" fmla="*/ 81 w 1391"/>
              <a:gd name="T71" fmla="*/ 1021 h 1390"/>
              <a:gd name="T72" fmla="*/ 46 w 1391"/>
              <a:gd name="T73" fmla="*/ 945 h 1390"/>
              <a:gd name="T74" fmla="*/ 21 w 1391"/>
              <a:gd name="T75" fmla="*/ 865 h 1390"/>
              <a:gd name="T76" fmla="*/ 6 w 1391"/>
              <a:gd name="T77" fmla="*/ 781 h 1390"/>
              <a:gd name="T78" fmla="*/ 0 w 1391"/>
              <a:gd name="T79" fmla="*/ 695 h 1390"/>
              <a:gd name="T80" fmla="*/ 6 w 1391"/>
              <a:gd name="T81" fmla="*/ 607 h 1390"/>
              <a:gd name="T82" fmla="*/ 21 w 1391"/>
              <a:gd name="T83" fmla="*/ 523 h 1390"/>
              <a:gd name="T84" fmla="*/ 46 w 1391"/>
              <a:gd name="T85" fmla="*/ 443 h 1390"/>
              <a:gd name="T86" fmla="*/ 81 w 1391"/>
              <a:gd name="T87" fmla="*/ 368 h 1390"/>
              <a:gd name="T88" fmla="*/ 124 w 1391"/>
              <a:gd name="T89" fmla="*/ 298 h 1390"/>
              <a:gd name="T90" fmla="*/ 176 w 1391"/>
              <a:gd name="T91" fmla="*/ 233 h 1390"/>
              <a:gd name="T92" fmla="*/ 233 w 1391"/>
              <a:gd name="T93" fmla="*/ 176 h 1390"/>
              <a:gd name="T94" fmla="*/ 298 w 1391"/>
              <a:gd name="T95" fmla="*/ 124 h 1390"/>
              <a:gd name="T96" fmla="*/ 369 w 1391"/>
              <a:gd name="T97" fmla="*/ 80 h 1390"/>
              <a:gd name="T98" fmla="*/ 443 w 1391"/>
              <a:gd name="T99" fmla="*/ 46 h 1390"/>
              <a:gd name="T100" fmla="*/ 524 w 1391"/>
              <a:gd name="T101" fmla="*/ 21 h 1390"/>
              <a:gd name="T102" fmla="*/ 608 w 1391"/>
              <a:gd name="T103" fmla="*/ 6 h 1390"/>
              <a:gd name="T104" fmla="*/ 695 w 1391"/>
              <a:gd name="T105" fmla="*/ 0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91" h="1390">
                <a:moveTo>
                  <a:pt x="695" y="0"/>
                </a:moveTo>
                <a:lnTo>
                  <a:pt x="781" y="6"/>
                </a:lnTo>
                <a:lnTo>
                  <a:pt x="865" y="21"/>
                </a:lnTo>
                <a:lnTo>
                  <a:pt x="946" y="46"/>
                </a:lnTo>
                <a:lnTo>
                  <a:pt x="1022" y="80"/>
                </a:lnTo>
                <a:lnTo>
                  <a:pt x="1093" y="124"/>
                </a:lnTo>
                <a:lnTo>
                  <a:pt x="1156" y="176"/>
                </a:lnTo>
                <a:lnTo>
                  <a:pt x="1215" y="233"/>
                </a:lnTo>
                <a:lnTo>
                  <a:pt x="1265" y="298"/>
                </a:lnTo>
                <a:lnTo>
                  <a:pt x="1308" y="368"/>
                </a:lnTo>
                <a:lnTo>
                  <a:pt x="1343" y="443"/>
                </a:lnTo>
                <a:lnTo>
                  <a:pt x="1368" y="523"/>
                </a:lnTo>
                <a:lnTo>
                  <a:pt x="1385" y="607"/>
                </a:lnTo>
                <a:lnTo>
                  <a:pt x="1391" y="695"/>
                </a:lnTo>
                <a:lnTo>
                  <a:pt x="1385" y="781"/>
                </a:lnTo>
                <a:lnTo>
                  <a:pt x="1368" y="865"/>
                </a:lnTo>
                <a:lnTo>
                  <a:pt x="1343" y="945"/>
                </a:lnTo>
                <a:lnTo>
                  <a:pt x="1308" y="1021"/>
                </a:lnTo>
                <a:lnTo>
                  <a:pt x="1265" y="1092"/>
                </a:lnTo>
                <a:lnTo>
                  <a:pt x="1215" y="1155"/>
                </a:lnTo>
                <a:lnTo>
                  <a:pt x="1156" y="1214"/>
                </a:lnTo>
                <a:lnTo>
                  <a:pt x="1093" y="1264"/>
                </a:lnTo>
                <a:lnTo>
                  <a:pt x="1022" y="1308"/>
                </a:lnTo>
                <a:lnTo>
                  <a:pt x="946" y="1342"/>
                </a:lnTo>
                <a:lnTo>
                  <a:pt x="865" y="1367"/>
                </a:lnTo>
                <a:lnTo>
                  <a:pt x="781" y="1384"/>
                </a:lnTo>
                <a:lnTo>
                  <a:pt x="695" y="1390"/>
                </a:lnTo>
                <a:lnTo>
                  <a:pt x="608" y="1384"/>
                </a:lnTo>
                <a:lnTo>
                  <a:pt x="524" y="1367"/>
                </a:lnTo>
                <a:lnTo>
                  <a:pt x="443" y="1342"/>
                </a:lnTo>
                <a:lnTo>
                  <a:pt x="369" y="1308"/>
                </a:lnTo>
                <a:lnTo>
                  <a:pt x="298" y="1264"/>
                </a:lnTo>
                <a:lnTo>
                  <a:pt x="233" y="1214"/>
                </a:lnTo>
                <a:lnTo>
                  <a:pt x="176" y="1155"/>
                </a:lnTo>
                <a:lnTo>
                  <a:pt x="124" y="1092"/>
                </a:lnTo>
                <a:lnTo>
                  <a:pt x="81" y="1021"/>
                </a:lnTo>
                <a:lnTo>
                  <a:pt x="46" y="945"/>
                </a:lnTo>
                <a:lnTo>
                  <a:pt x="21" y="865"/>
                </a:lnTo>
                <a:lnTo>
                  <a:pt x="6" y="781"/>
                </a:lnTo>
                <a:lnTo>
                  <a:pt x="0" y="695"/>
                </a:lnTo>
                <a:lnTo>
                  <a:pt x="6" y="607"/>
                </a:lnTo>
                <a:lnTo>
                  <a:pt x="21" y="523"/>
                </a:lnTo>
                <a:lnTo>
                  <a:pt x="46" y="443"/>
                </a:lnTo>
                <a:lnTo>
                  <a:pt x="81" y="368"/>
                </a:lnTo>
                <a:lnTo>
                  <a:pt x="124" y="298"/>
                </a:lnTo>
                <a:lnTo>
                  <a:pt x="176" y="233"/>
                </a:lnTo>
                <a:lnTo>
                  <a:pt x="233" y="176"/>
                </a:lnTo>
                <a:lnTo>
                  <a:pt x="298" y="124"/>
                </a:lnTo>
                <a:lnTo>
                  <a:pt x="369" y="80"/>
                </a:lnTo>
                <a:lnTo>
                  <a:pt x="443" y="46"/>
                </a:lnTo>
                <a:lnTo>
                  <a:pt x="524" y="21"/>
                </a:lnTo>
                <a:lnTo>
                  <a:pt x="608" y="6"/>
                </a:lnTo>
                <a:lnTo>
                  <a:pt x="69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6" name="Freeform 48">
            <a:extLst>
              <a:ext uri="{FF2B5EF4-FFF2-40B4-BE49-F238E27FC236}">
                <a16:creationId xmlns:a16="http://schemas.microsoft.com/office/drawing/2014/main" id="{1B15CC68-AAE4-4CB2-938E-361B42877026}"/>
              </a:ext>
            </a:extLst>
          </p:cNvPr>
          <p:cNvSpPr>
            <a:spLocks/>
          </p:cNvSpPr>
          <p:nvPr/>
        </p:nvSpPr>
        <p:spPr bwMode="auto">
          <a:xfrm>
            <a:off x="5810460" y="4134355"/>
            <a:ext cx="135464" cy="260968"/>
          </a:xfrm>
          <a:custGeom>
            <a:avLst/>
            <a:gdLst>
              <a:gd name="T0" fmla="*/ 1967 w 1986"/>
              <a:gd name="T1" fmla="*/ 0 h 3828"/>
              <a:gd name="T2" fmla="*/ 1983 w 1986"/>
              <a:gd name="T3" fmla="*/ 11 h 3828"/>
              <a:gd name="T4" fmla="*/ 1893 w 1986"/>
              <a:gd name="T5" fmla="*/ 1222 h 3828"/>
              <a:gd name="T6" fmla="*/ 1864 w 1986"/>
              <a:gd name="T7" fmla="*/ 1466 h 3828"/>
              <a:gd name="T8" fmla="*/ 1816 w 1986"/>
              <a:gd name="T9" fmla="*/ 1705 h 3828"/>
              <a:gd name="T10" fmla="*/ 1746 w 1986"/>
              <a:gd name="T11" fmla="*/ 1926 h 3828"/>
              <a:gd name="T12" fmla="*/ 1645 w 1986"/>
              <a:gd name="T13" fmla="*/ 2119 h 3828"/>
              <a:gd name="T14" fmla="*/ 1505 w 1986"/>
              <a:gd name="T15" fmla="*/ 2272 h 3828"/>
              <a:gd name="T16" fmla="*/ 1322 w 1986"/>
              <a:gd name="T17" fmla="*/ 2375 h 3828"/>
              <a:gd name="T18" fmla="*/ 1087 w 1986"/>
              <a:gd name="T19" fmla="*/ 2417 h 3828"/>
              <a:gd name="T20" fmla="*/ 1350 w 1986"/>
              <a:gd name="T21" fmla="*/ 3318 h 3828"/>
              <a:gd name="T22" fmla="*/ 1538 w 1986"/>
              <a:gd name="T23" fmla="*/ 3392 h 3828"/>
              <a:gd name="T24" fmla="*/ 1677 w 1986"/>
              <a:gd name="T25" fmla="*/ 3538 h 3828"/>
              <a:gd name="T26" fmla="*/ 1750 w 1986"/>
              <a:gd name="T27" fmla="*/ 3730 h 3828"/>
              <a:gd name="T28" fmla="*/ 1750 w 1986"/>
              <a:gd name="T29" fmla="*/ 3816 h 3828"/>
              <a:gd name="T30" fmla="*/ 1729 w 1986"/>
              <a:gd name="T31" fmla="*/ 3828 h 3828"/>
              <a:gd name="T32" fmla="*/ 1467 w 1986"/>
              <a:gd name="T33" fmla="*/ 3822 h 3828"/>
              <a:gd name="T34" fmla="*/ 1457 w 1986"/>
              <a:gd name="T35" fmla="*/ 3803 h 3828"/>
              <a:gd name="T36" fmla="*/ 1417 w 1986"/>
              <a:gd name="T37" fmla="*/ 3690 h 3828"/>
              <a:gd name="T38" fmla="*/ 1322 w 1986"/>
              <a:gd name="T39" fmla="*/ 3627 h 3828"/>
              <a:gd name="T40" fmla="*/ 432 w 1986"/>
              <a:gd name="T41" fmla="*/ 3627 h 3828"/>
              <a:gd name="T42" fmla="*/ 334 w 1986"/>
              <a:gd name="T43" fmla="*/ 3690 h 3828"/>
              <a:gd name="T44" fmla="*/ 296 w 1986"/>
              <a:gd name="T45" fmla="*/ 3803 h 3828"/>
              <a:gd name="T46" fmla="*/ 285 w 1986"/>
              <a:gd name="T47" fmla="*/ 3822 h 3828"/>
              <a:gd name="T48" fmla="*/ 25 w 1986"/>
              <a:gd name="T49" fmla="*/ 3828 h 3828"/>
              <a:gd name="T50" fmla="*/ 4 w 1986"/>
              <a:gd name="T51" fmla="*/ 3816 h 3828"/>
              <a:gd name="T52" fmla="*/ 4 w 1986"/>
              <a:gd name="T53" fmla="*/ 3730 h 3828"/>
              <a:gd name="T54" fmla="*/ 77 w 1986"/>
              <a:gd name="T55" fmla="*/ 3538 h 3828"/>
              <a:gd name="T56" fmla="*/ 216 w 1986"/>
              <a:gd name="T57" fmla="*/ 3392 h 3828"/>
              <a:gd name="T58" fmla="*/ 403 w 1986"/>
              <a:gd name="T59" fmla="*/ 3318 h 3828"/>
              <a:gd name="T60" fmla="*/ 667 w 1986"/>
              <a:gd name="T61" fmla="*/ 2461 h 3828"/>
              <a:gd name="T62" fmla="*/ 29 w 1986"/>
              <a:gd name="T63" fmla="*/ 2457 h 3828"/>
              <a:gd name="T64" fmla="*/ 19 w 1986"/>
              <a:gd name="T65" fmla="*/ 2436 h 3828"/>
              <a:gd name="T66" fmla="*/ 23 w 1986"/>
              <a:gd name="T67" fmla="*/ 2054 h 3828"/>
              <a:gd name="T68" fmla="*/ 38 w 1986"/>
              <a:gd name="T69" fmla="*/ 2043 h 3828"/>
              <a:gd name="T70" fmla="*/ 71 w 1986"/>
              <a:gd name="T71" fmla="*/ 2043 h 3828"/>
              <a:gd name="T72" fmla="*/ 186 w 1986"/>
              <a:gd name="T73" fmla="*/ 2043 h 3828"/>
              <a:gd name="T74" fmla="*/ 354 w 1986"/>
              <a:gd name="T75" fmla="*/ 2043 h 3828"/>
              <a:gd name="T76" fmla="*/ 529 w 1986"/>
              <a:gd name="T77" fmla="*/ 2043 h 3828"/>
              <a:gd name="T78" fmla="*/ 671 w 1986"/>
              <a:gd name="T79" fmla="*/ 2043 h 3828"/>
              <a:gd name="T80" fmla="*/ 730 w 1986"/>
              <a:gd name="T81" fmla="*/ 2043 h 3828"/>
              <a:gd name="T82" fmla="*/ 976 w 1986"/>
              <a:gd name="T83" fmla="*/ 2014 h 3828"/>
              <a:gd name="T84" fmla="*/ 1161 w 1986"/>
              <a:gd name="T85" fmla="*/ 1936 h 3828"/>
              <a:gd name="T86" fmla="*/ 1295 w 1986"/>
              <a:gd name="T87" fmla="*/ 1817 h 3828"/>
              <a:gd name="T88" fmla="*/ 1383 w 1986"/>
              <a:gd name="T89" fmla="*/ 1669 h 3828"/>
              <a:gd name="T90" fmla="*/ 1436 w 1986"/>
              <a:gd name="T91" fmla="*/ 1504 h 3828"/>
              <a:gd name="T92" fmla="*/ 1463 w 1986"/>
              <a:gd name="T93" fmla="*/ 1333 h 3828"/>
              <a:gd name="T94" fmla="*/ 1557 w 1986"/>
              <a:gd name="T95" fmla="*/ 23 h 3828"/>
              <a:gd name="T96" fmla="*/ 1566 w 1986"/>
              <a:gd name="T97" fmla="*/ 4 h 3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86" h="3828">
                <a:moveTo>
                  <a:pt x="1582" y="0"/>
                </a:moveTo>
                <a:lnTo>
                  <a:pt x="1962" y="0"/>
                </a:lnTo>
                <a:lnTo>
                  <a:pt x="1967" y="0"/>
                </a:lnTo>
                <a:lnTo>
                  <a:pt x="1973" y="2"/>
                </a:lnTo>
                <a:lnTo>
                  <a:pt x="1979" y="8"/>
                </a:lnTo>
                <a:lnTo>
                  <a:pt x="1983" y="11"/>
                </a:lnTo>
                <a:lnTo>
                  <a:pt x="1984" y="19"/>
                </a:lnTo>
                <a:lnTo>
                  <a:pt x="1986" y="25"/>
                </a:lnTo>
                <a:lnTo>
                  <a:pt x="1893" y="1222"/>
                </a:lnTo>
                <a:lnTo>
                  <a:pt x="1885" y="1304"/>
                </a:lnTo>
                <a:lnTo>
                  <a:pt x="1876" y="1386"/>
                </a:lnTo>
                <a:lnTo>
                  <a:pt x="1864" y="1466"/>
                </a:lnTo>
                <a:lnTo>
                  <a:pt x="1851" y="1548"/>
                </a:lnTo>
                <a:lnTo>
                  <a:pt x="1835" y="1628"/>
                </a:lnTo>
                <a:lnTo>
                  <a:pt x="1816" y="1705"/>
                </a:lnTo>
                <a:lnTo>
                  <a:pt x="1795" y="1781"/>
                </a:lnTo>
                <a:lnTo>
                  <a:pt x="1772" y="1856"/>
                </a:lnTo>
                <a:lnTo>
                  <a:pt x="1746" y="1926"/>
                </a:lnTo>
                <a:lnTo>
                  <a:pt x="1715" y="1995"/>
                </a:lnTo>
                <a:lnTo>
                  <a:pt x="1681" y="2060"/>
                </a:lnTo>
                <a:lnTo>
                  <a:pt x="1645" y="2119"/>
                </a:lnTo>
                <a:lnTo>
                  <a:pt x="1603" y="2174"/>
                </a:lnTo>
                <a:lnTo>
                  <a:pt x="1555" y="2226"/>
                </a:lnTo>
                <a:lnTo>
                  <a:pt x="1505" y="2272"/>
                </a:lnTo>
                <a:lnTo>
                  <a:pt x="1448" y="2312"/>
                </a:lnTo>
                <a:lnTo>
                  <a:pt x="1387" y="2346"/>
                </a:lnTo>
                <a:lnTo>
                  <a:pt x="1322" y="2375"/>
                </a:lnTo>
                <a:lnTo>
                  <a:pt x="1249" y="2396"/>
                </a:lnTo>
                <a:lnTo>
                  <a:pt x="1171" y="2409"/>
                </a:lnTo>
                <a:lnTo>
                  <a:pt x="1087" y="2417"/>
                </a:lnTo>
                <a:lnTo>
                  <a:pt x="1087" y="3312"/>
                </a:lnTo>
                <a:lnTo>
                  <a:pt x="1282" y="3312"/>
                </a:lnTo>
                <a:lnTo>
                  <a:pt x="1350" y="3318"/>
                </a:lnTo>
                <a:lnTo>
                  <a:pt x="1417" y="3333"/>
                </a:lnTo>
                <a:lnTo>
                  <a:pt x="1478" y="3358"/>
                </a:lnTo>
                <a:lnTo>
                  <a:pt x="1538" y="3392"/>
                </a:lnTo>
                <a:lnTo>
                  <a:pt x="1589" y="3434"/>
                </a:lnTo>
                <a:lnTo>
                  <a:pt x="1637" y="3482"/>
                </a:lnTo>
                <a:lnTo>
                  <a:pt x="1677" y="3538"/>
                </a:lnTo>
                <a:lnTo>
                  <a:pt x="1709" y="3597"/>
                </a:lnTo>
                <a:lnTo>
                  <a:pt x="1734" y="3662"/>
                </a:lnTo>
                <a:lnTo>
                  <a:pt x="1750" y="3730"/>
                </a:lnTo>
                <a:lnTo>
                  <a:pt x="1753" y="3803"/>
                </a:lnTo>
                <a:lnTo>
                  <a:pt x="1753" y="3811"/>
                </a:lnTo>
                <a:lnTo>
                  <a:pt x="1750" y="3816"/>
                </a:lnTo>
                <a:lnTo>
                  <a:pt x="1744" y="3822"/>
                </a:lnTo>
                <a:lnTo>
                  <a:pt x="1736" y="3826"/>
                </a:lnTo>
                <a:lnTo>
                  <a:pt x="1729" y="3828"/>
                </a:lnTo>
                <a:lnTo>
                  <a:pt x="1482" y="3828"/>
                </a:lnTo>
                <a:lnTo>
                  <a:pt x="1475" y="3826"/>
                </a:lnTo>
                <a:lnTo>
                  <a:pt x="1467" y="3822"/>
                </a:lnTo>
                <a:lnTo>
                  <a:pt x="1461" y="3816"/>
                </a:lnTo>
                <a:lnTo>
                  <a:pt x="1459" y="3811"/>
                </a:lnTo>
                <a:lnTo>
                  <a:pt x="1457" y="3803"/>
                </a:lnTo>
                <a:lnTo>
                  <a:pt x="1452" y="3761"/>
                </a:lnTo>
                <a:lnTo>
                  <a:pt x="1438" y="3723"/>
                </a:lnTo>
                <a:lnTo>
                  <a:pt x="1417" y="3690"/>
                </a:lnTo>
                <a:lnTo>
                  <a:pt x="1391" y="3662"/>
                </a:lnTo>
                <a:lnTo>
                  <a:pt x="1358" y="3641"/>
                </a:lnTo>
                <a:lnTo>
                  <a:pt x="1322" y="3627"/>
                </a:lnTo>
                <a:lnTo>
                  <a:pt x="1282" y="3622"/>
                </a:lnTo>
                <a:lnTo>
                  <a:pt x="472" y="3622"/>
                </a:lnTo>
                <a:lnTo>
                  <a:pt x="432" y="3627"/>
                </a:lnTo>
                <a:lnTo>
                  <a:pt x="396" y="3641"/>
                </a:lnTo>
                <a:lnTo>
                  <a:pt x="363" y="3662"/>
                </a:lnTo>
                <a:lnTo>
                  <a:pt x="334" y="3690"/>
                </a:lnTo>
                <a:lnTo>
                  <a:pt x="313" y="3723"/>
                </a:lnTo>
                <a:lnTo>
                  <a:pt x="300" y="3761"/>
                </a:lnTo>
                <a:lnTo>
                  <a:pt x="296" y="3803"/>
                </a:lnTo>
                <a:lnTo>
                  <a:pt x="294" y="3811"/>
                </a:lnTo>
                <a:lnTo>
                  <a:pt x="291" y="3816"/>
                </a:lnTo>
                <a:lnTo>
                  <a:pt x="285" y="3822"/>
                </a:lnTo>
                <a:lnTo>
                  <a:pt x="279" y="3826"/>
                </a:lnTo>
                <a:lnTo>
                  <a:pt x="271" y="3828"/>
                </a:lnTo>
                <a:lnTo>
                  <a:pt x="25" y="3828"/>
                </a:lnTo>
                <a:lnTo>
                  <a:pt x="17" y="3826"/>
                </a:lnTo>
                <a:lnTo>
                  <a:pt x="10" y="3822"/>
                </a:lnTo>
                <a:lnTo>
                  <a:pt x="4" y="3816"/>
                </a:lnTo>
                <a:lnTo>
                  <a:pt x="0" y="3811"/>
                </a:lnTo>
                <a:lnTo>
                  <a:pt x="0" y="3803"/>
                </a:lnTo>
                <a:lnTo>
                  <a:pt x="4" y="3730"/>
                </a:lnTo>
                <a:lnTo>
                  <a:pt x="19" y="3662"/>
                </a:lnTo>
                <a:lnTo>
                  <a:pt x="44" y="3597"/>
                </a:lnTo>
                <a:lnTo>
                  <a:pt x="77" y="3538"/>
                </a:lnTo>
                <a:lnTo>
                  <a:pt x="117" y="3482"/>
                </a:lnTo>
                <a:lnTo>
                  <a:pt x="165" y="3434"/>
                </a:lnTo>
                <a:lnTo>
                  <a:pt x="216" y="3392"/>
                </a:lnTo>
                <a:lnTo>
                  <a:pt x="275" y="3358"/>
                </a:lnTo>
                <a:lnTo>
                  <a:pt x="336" y="3333"/>
                </a:lnTo>
                <a:lnTo>
                  <a:pt x="403" y="3318"/>
                </a:lnTo>
                <a:lnTo>
                  <a:pt x="472" y="3312"/>
                </a:lnTo>
                <a:lnTo>
                  <a:pt x="667" y="3312"/>
                </a:lnTo>
                <a:lnTo>
                  <a:pt x="667" y="2461"/>
                </a:lnTo>
                <a:lnTo>
                  <a:pt x="44" y="2461"/>
                </a:lnTo>
                <a:lnTo>
                  <a:pt x="37" y="2461"/>
                </a:lnTo>
                <a:lnTo>
                  <a:pt x="29" y="2457"/>
                </a:lnTo>
                <a:lnTo>
                  <a:pt x="25" y="2451"/>
                </a:lnTo>
                <a:lnTo>
                  <a:pt x="21" y="2446"/>
                </a:lnTo>
                <a:lnTo>
                  <a:pt x="19" y="2436"/>
                </a:lnTo>
                <a:lnTo>
                  <a:pt x="19" y="2068"/>
                </a:lnTo>
                <a:lnTo>
                  <a:pt x="19" y="2060"/>
                </a:lnTo>
                <a:lnTo>
                  <a:pt x="23" y="2054"/>
                </a:lnTo>
                <a:lnTo>
                  <a:pt x="27" y="2048"/>
                </a:lnTo>
                <a:lnTo>
                  <a:pt x="33" y="2045"/>
                </a:lnTo>
                <a:lnTo>
                  <a:pt x="38" y="2043"/>
                </a:lnTo>
                <a:lnTo>
                  <a:pt x="44" y="2041"/>
                </a:lnTo>
                <a:lnTo>
                  <a:pt x="52" y="2041"/>
                </a:lnTo>
                <a:lnTo>
                  <a:pt x="71" y="2043"/>
                </a:lnTo>
                <a:lnTo>
                  <a:pt x="100" y="2043"/>
                </a:lnTo>
                <a:lnTo>
                  <a:pt x="140" y="2043"/>
                </a:lnTo>
                <a:lnTo>
                  <a:pt x="186" y="2043"/>
                </a:lnTo>
                <a:lnTo>
                  <a:pt x="239" y="2043"/>
                </a:lnTo>
                <a:lnTo>
                  <a:pt x="294" y="2043"/>
                </a:lnTo>
                <a:lnTo>
                  <a:pt x="354" y="2043"/>
                </a:lnTo>
                <a:lnTo>
                  <a:pt x="415" y="2043"/>
                </a:lnTo>
                <a:lnTo>
                  <a:pt x="474" y="2043"/>
                </a:lnTo>
                <a:lnTo>
                  <a:pt x="529" y="2043"/>
                </a:lnTo>
                <a:lnTo>
                  <a:pt x="583" y="2043"/>
                </a:lnTo>
                <a:lnTo>
                  <a:pt x="630" y="2043"/>
                </a:lnTo>
                <a:lnTo>
                  <a:pt x="671" y="2043"/>
                </a:lnTo>
                <a:lnTo>
                  <a:pt x="701" y="2043"/>
                </a:lnTo>
                <a:lnTo>
                  <a:pt x="722" y="2043"/>
                </a:lnTo>
                <a:lnTo>
                  <a:pt x="730" y="2043"/>
                </a:lnTo>
                <a:lnTo>
                  <a:pt x="820" y="2041"/>
                </a:lnTo>
                <a:lnTo>
                  <a:pt x="902" y="2029"/>
                </a:lnTo>
                <a:lnTo>
                  <a:pt x="976" y="2014"/>
                </a:lnTo>
                <a:lnTo>
                  <a:pt x="1045" y="1993"/>
                </a:lnTo>
                <a:lnTo>
                  <a:pt x="1106" y="1966"/>
                </a:lnTo>
                <a:lnTo>
                  <a:pt x="1161" y="1936"/>
                </a:lnTo>
                <a:lnTo>
                  <a:pt x="1211" y="1900"/>
                </a:lnTo>
                <a:lnTo>
                  <a:pt x="1255" y="1859"/>
                </a:lnTo>
                <a:lnTo>
                  <a:pt x="1295" y="1817"/>
                </a:lnTo>
                <a:lnTo>
                  <a:pt x="1328" y="1770"/>
                </a:lnTo>
                <a:lnTo>
                  <a:pt x="1358" y="1720"/>
                </a:lnTo>
                <a:lnTo>
                  <a:pt x="1383" y="1669"/>
                </a:lnTo>
                <a:lnTo>
                  <a:pt x="1404" y="1615"/>
                </a:lnTo>
                <a:lnTo>
                  <a:pt x="1423" y="1562"/>
                </a:lnTo>
                <a:lnTo>
                  <a:pt x="1436" y="1504"/>
                </a:lnTo>
                <a:lnTo>
                  <a:pt x="1448" y="1447"/>
                </a:lnTo>
                <a:lnTo>
                  <a:pt x="1457" y="1390"/>
                </a:lnTo>
                <a:lnTo>
                  <a:pt x="1463" y="1333"/>
                </a:lnTo>
                <a:lnTo>
                  <a:pt x="1467" y="1277"/>
                </a:lnTo>
                <a:lnTo>
                  <a:pt x="1471" y="1220"/>
                </a:lnTo>
                <a:lnTo>
                  <a:pt x="1557" y="23"/>
                </a:lnTo>
                <a:lnTo>
                  <a:pt x="1557" y="15"/>
                </a:lnTo>
                <a:lnTo>
                  <a:pt x="1561" y="10"/>
                </a:lnTo>
                <a:lnTo>
                  <a:pt x="1566" y="4"/>
                </a:lnTo>
                <a:lnTo>
                  <a:pt x="1574" y="0"/>
                </a:lnTo>
                <a:lnTo>
                  <a:pt x="1582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7" name="Freeform 49">
            <a:extLst>
              <a:ext uri="{FF2B5EF4-FFF2-40B4-BE49-F238E27FC236}">
                <a16:creationId xmlns:a16="http://schemas.microsoft.com/office/drawing/2014/main" id="{25632FB2-2B41-47D5-B994-85041273CD0E}"/>
              </a:ext>
            </a:extLst>
          </p:cNvPr>
          <p:cNvSpPr>
            <a:spLocks/>
          </p:cNvSpPr>
          <p:nvPr/>
        </p:nvSpPr>
        <p:spPr bwMode="auto">
          <a:xfrm>
            <a:off x="5570090" y="4032314"/>
            <a:ext cx="125505" cy="117729"/>
          </a:xfrm>
          <a:custGeom>
            <a:avLst/>
            <a:gdLst>
              <a:gd name="T0" fmla="*/ 231 w 1839"/>
              <a:gd name="T1" fmla="*/ 0 h 1726"/>
              <a:gd name="T2" fmla="*/ 237 w 1839"/>
              <a:gd name="T3" fmla="*/ 0 h 1726"/>
              <a:gd name="T4" fmla="*/ 242 w 1839"/>
              <a:gd name="T5" fmla="*/ 4 h 1726"/>
              <a:gd name="T6" fmla="*/ 246 w 1839"/>
              <a:gd name="T7" fmla="*/ 8 h 1726"/>
              <a:gd name="T8" fmla="*/ 248 w 1839"/>
              <a:gd name="T9" fmla="*/ 14 h 1726"/>
              <a:gd name="T10" fmla="*/ 645 w 1839"/>
              <a:gd name="T11" fmla="*/ 1468 h 1726"/>
              <a:gd name="T12" fmla="*/ 1820 w 1839"/>
              <a:gd name="T13" fmla="*/ 1468 h 1726"/>
              <a:gd name="T14" fmla="*/ 1826 w 1839"/>
              <a:gd name="T15" fmla="*/ 1470 h 1726"/>
              <a:gd name="T16" fmla="*/ 1831 w 1839"/>
              <a:gd name="T17" fmla="*/ 1472 h 1726"/>
              <a:gd name="T18" fmla="*/ 1835 w 1839"/>
              <a:gd name="T19" fmla="*/ 1478 h 1726"/>
              <a:gd name="T20" fmla="*/ 1837 w 1839"/>
              <a:gd name="T21" fmla="*/ 1482 h 1726"/>
              <a:gd name="T22" fmla="*/ 1839 w 1839"/>
              <a:gd name="T23" fmla="*/ 1487 h 1726"/>
              <a:gd name="T24" fmla="*/ 1839 w 1839"/>
              <a:gd name="T25" fmla="*/ 1707 h 1726"/>
              <a:gd name="T26" fmla="*/ 1837 w 1839"/>
              <a:gd name="T27" fmla="*/ 1715 h 1726"/>
              <a:gd name="T28" fmla="*/ 1835 w 1839"/>
              <a:gd name="T29" fmla="*/ 1718 h 1726"/>
              <a:gd name="T30" fmla="*/ 1831 w 1839"/>
              <a:gd name="T31" fmla="*/ 1722 h 1726"/>
              <a:gd name="T32" fmla="*/ 1826 w 1839"/>
              <a:gd name="T33" fmla="*/ 1726 h 1726"/>
              <a:gd name="T34" fmla="*/ 1820 w 1839"/>
              <a:gd name="T35" fmla="*/ 1726 h 1726"/>
              <a:gd name="T36" fmla="*/ 464 w 1839"/>
              <a:gd name="T37" fmla="*/ 1726 h 1726"/>
              <a:gd name="T38" fmla="*/ 456 w 1839"/>
              <a:gd name="T39" fmla="*/ 1726 h 1726"/>
              <a:gd name="T40" fmla="*/ 453 w 1839"/>
              <a:gd name="T41" fmla="*/ 1722 h 1726"/>
              <a:gd name="T42" fmla="*/ 447 w 1839"/>
              <a:gd name="T43" fmla="*/ 1718 h 1726"/>
              <a:gd name="T44" fmla="*/ 445 w 1839"/>
              <a:gd name="T45" fmla="*/ 1713 h 1726"/>
              <a:gd name="T46" fmla="*/ 0 w 1839"/>
              <a:gd name="T47" fmla="*/ 82 h 1726"/>
              <a:gd name="T48" fmla="*/ 0 w 1839"/>
              <a:gd name="T49" fmla="*/ 77 h 1726"/>
              <a:gd name="T50" fmla="*/ 0 w 1839"/>
              <a:gd name="T51" fmla="*/ 73 h 1726"/>
              <a:gd name="T52" fmla="*/ 2 w 1839"/>
              <a:gd name="T53" fmla="*/ 67 h 1726"/>
              <a:gd name="T54" fmla="*/ 4 w 1839"/>
              <a:gd name="T55" fmla="*/ 63 h 1726"/>
              <a:gd name="T56" fmla="*/ 10 w 1839"/>
              <a:gd name="T57" fmla="*/ 59 h 1726"/>
              <a:gd name="T58" fmla="*/ 13 w 1839"/>
              <a:gd name="T59" fmla="*/ 57 h 1726"/>
              <a:gd name="T60" fmla="*/ 225 w 1839"/>
              <a:gd name="T61" fmla="*/ 0 h 1726"/>
              <a:gd name="T62" fmla="*/ 231 w 1839"/>
              <a:gd name="T63" fmla="*/ 0 h 1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39" h="1726">
                <a:moveTo>
                  <a:pt x="231" y="0"/>
                </a:moveTo>
                <a:lnTo>
                  <a:pt x="237" y="0"/>
                </a:lnTo>
                <a:lnTo>
                  <a:pt x="242" y="4"/>
                </a:lnTo>
                <a:lnTo>
                  <a:pt x="246" y="8"/>
                </a:lnTo>
                <a:lnTo>
                  <a:pt x="248" y="14"/>
                </a:lnTo>
                <a:lnTo>
                  <a:pt x="645" y="1468"/>
                </a:lnTo>
                <a:lnTo>
                  <a:pt x="1820" y="1468"/>
                </a:lnTo>
                <a:lnTo>
                  <a:pt x="1826" y="1470"/>
                </a:lnTo>
                <a:lnTo>
                  <a:pt x="1831" y="1472"/>
                </a:lnTo>
                <a:lnTo>
                  <a:pt x="1835" y="1478"/>
                </a:lnTo>
                <a:lnTo>
                  <a:pt x="1837" y="1482"/>
                </a:lnTo>
                <a:lnTo>
                  <a:pt x="1839" y="1487"/>
                </a:lnTo>
                <a:lnTo>
                  <a:pt x="1839" y="1707"/>
                </a:lnTo>
                <a:lnTo>
                  <a:pt x="1837" y="1715"/>
                </a:lnTo>
                <a:lnTo>
                  <a:pt x="1835" y="1718"/>
                </a:lnTo>
                <a:lnTo>
                  <a:pt x="1831" y="1722"/>
                </a:lnTo>
                <a:lnTo>
                  <a:pt x="1826" y="1726"/>
                </a:lnTo>
                <a:lnTo>
                  <a:pt x="1820" y="1726"/>
                </a:lnTo>
                <a:lnTo>
                  <a:pt x="464" y="1726"/>
                </a:lnTo>
                <a:lnTo>
                  <a:pt x="456" y="1726"/>
                </a:lnTo>
                <a:lnTo>
                  <a:pt x="453" y="1722"/>
                </a:lnTo>
                <a:lnTo>
                  <a:pt x="447" y="1718"/>
                </a:lnTo>
                <a:lnTo>
                  <a:pt x="445" y="1713"/>
                </a:lnTo>
                <a:lnTo>
                  <a:pt x="0" y="82"/>
                </a:lnTo>
                <a:lnTo>
                  <a:pt x="0" y="77"/>
                </a:lnTo>
                <a:lnTo>
                  <a:pt x="0" y="73"/>
                </a:lnTo>
                <a:lnTo>
                  <a:pt x="2" y="67"/>
                </a:lnTo>
                <a:lnTo>
                  <a:pt x="4" y="63"/>
                </a:lnTo>
                <a:lnTo>
                  <a:pt x="10" y="59"/>
                </a:lnTo>
                <a:lnTo>
                  <a:pt x="13" y="57"/>
                </a:lnTo>
                <a:lnTo>
                  <a:pt x="225" y="0"/>
                </a:lnTo>
                <a:lnTo>
                  <a:pt x="23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8" name="Freeform 8">
            <a:extLst>
              <a:ext uri="{FF2B5EF4-FFF2-40B4-BE49-F238E27FC236}">
                <a16:creationId xmlns:a16="http://schemas.microsoft.com/office/drawing/2014/main" id="{C4360250-7FB1-4E0B-B13F-41F871BD2319}"/>
              </a:ext>
            </a:extLst>
          </p:cNvPr>
          <p:cNvSpPr>
            <a:spLocks noEditPoints="1"/>
          </p:cNvSpPr>
          <p:nvPr/>
        </p:nvSpPr>
        <p:spPr bwMode="auto">
          <a:xfrm>
            <a:off x="5718980" y="5216053"/>
            <a:ext cx="173450" cy="204719"/>
          </a:xfrm>
          <a:custGeom>
            <a:avLst/>
            <a:gdLst>
              <a:gd name="T0" fmla="*/ 2235 w 2595"/>
              <a:gd name="T1" fmla="*/ 94 h 3065"/>
              <a:gd name="T2" fmla="*/ 2172 w 2595"/>
              <a:gd name="T3" fmla="*/ 100 h 3065"/>
              <a:gd name="T4" fmla="*/ 2098 w 2595"/>
              <a:gd name="T5" fmla="*/ 120 h 3065"/>
              <a:gd name="T6" fmla="*/ 2022 w 2595"/>
              <a:gd name="T7" fmla="*/ 159 h 3065"/>
              <a:gd name="T8" fmla="*/ 1949 w 2595"/>
              <a:gd name="T9" fmla="*/ 222 h 3065"/>
              <a:gd name="T10" fmla="*/ 1951 w 2595"/>
              <a:gd name="T11" fmla="*/ 292 h 3065"/>
              <a:gd name="T12" fmla="*/ 1998 w 2595"/>
              <a:gd name="T13" fmla="*/ 332 h 3065"/>
              <a:gd name="T14" fmla="*/ 2022 w 2595"/>
              <a:gd name="T15" fmla="*/ 354 h 3065"/>
              <a:gd name="T16" fmla="*/ 2029 w 2595"/>
              <a:gd name="T17" fmla="*/ 362 h 3065"/>
              <a:gd name="T18" fmla="*/ 2033 w 2595"/>
              <a:gd name="T19" fmla="*/ 349 h 3065"/>
              <a:gd name="T20" fmla="*/ 2053 w 2595"/>
              <a:gd name="T21" fmla="*/ 308 h 3065"/>
              <a:gd name="T22" fmla="*/ 2100 w 2595"/>
              <a:gd name="T23" fmla="*/ 251 h 3065"/>
              <a:gd name="T24" fmla="*/ 2176 w 2595"/>
              <a:gd name="T25" fmla="*/ 177 h 3065"/>
              <a:gd name="T26" fmla="*/ 2294 w 2595"/>
              <a:gd name="T27" fmla="*/ 98 h 3065"/>
              <a:gd name="T28" fmla="*/ 2278 w 2595"/>
              <a:gd name="T29" fmla="*/ 96 h 3065"/>
              <a:gd name="T30" fmla="*/ 2283 w 2595"/>
              <a:gd name="T31" fmla="*/ 0 h 3065"/>
              <a:gd name="T32" fmla="*/ 2385 w 2595"/>
              <a:gd name="T33" fmla="*/ 19 h 3065"/>
              <a:gd name="T34" fmla="*/ 2474 w 2595"/>
              <a:gd name="T35" fmla="*/ 69 h 3065"/>
              <a:gd name="T36" fmla="*/ 2543 w 2595"/>
              <a:gd name="T37" fmla="*/ 146 h 3065"/>
              <a:gd name="T38" fmla="*/ 2584 w 2595"/>
              <a:gd name="T39" fmla="*/ 242 h 3065"/>
              <a:gd name="T40" fmla="*/ 2595 w 2595"/>
              <a:gd name="T41" fmla="*/ 349 h 3065"/>
              <a:gd name="T42" fmla="*/ 2578 w 2595"/>
              <a:gd name="T43" fmla="*/ 463 h 3065"/>
              <a:gd name="T44" fmla="*/ 2534 w 2595"/>
              <a:gd name="T45" fmla="*/ 579 h 3065"/>
              <a:gd name="T46" fmla="*/ 2461 w 2595"/>
              <a:gd name="T47" fmla="*/ 690 h 3065"/>
              <a:gd name="T48" fmla="*/ 385 w 2595"/>
              <a:gd name="T49" fmla="*/ 2941 h 3065"/>
              <a:gd name="T50" fmla="*/ 334 w 2595"/>
              <a:gd name="T51" fmla="*/ 3006 h 3065"/>
              <a:gd name="T52" fmla="*/ 296 w 2595"/>
              <a:gd name="T53" fmla="*/ 3046 h 3065"/>
              <a:gd name="T54" fmla="*/ 269 w 2595"/>
              <a:gd name="T55" fmla="*/ 3063 h 3065"/>
              <a:gd name="T56" fmla="*/ 239 w 2595"/>
              <a:gd name="T57" fmla="*/ 3059 h 3065"/>
              <a:gd name="T58" fmla="*/ 204 w 2595"/>
              <a:gd name="T59" fmla="*/ 3037 h 3065"/>
              <a:gd name="T60" fmla="*/ 155 w 2595"/>
              <a:gd name="T61" fmla="*/ 2996 h 3065"/>
              <a:gd name="T62" fmla="*/ 91 w 2595"/>
              <a:gd name="T63" fmla="*/ 2945 h 3065"/>
              <a:gd name="T64" fmla="*/ 39 w 2595"/>
              <a:gd name="T65" fmla="*/ 2904 h 3065"/>
              <a:gd name="T66" fmla="*/ 9 w 2595"/>
              <a:gd name="T67" fmla="*/ 2877 h 3065"/>
              <a:gd name="T68" fmla="*/ 0 w 2595"/>
              <a:gd name="T69" fmla="*/ 2849 h 3065"/>
              <a:gd name="T70" fmla="*/ 11 w 2595"/>
              <a:gd name="T71" fmla="*/ 2818 h 3065"/>
              <a:gd name="T72" fmla="*/ 42 w 2595"/>
              <a:gd name="T73" fmla="*/ 2773 h 3065"/>
              <a:gd name="T74" fmla="*/ 94 w 2595"/>
              <a:gd name="T75" fmla="*/ 2709 h 3065"/>
              <a:gd name="T76" fmla="*/ 1868 w 2595"/>
              <a:gd name="T77" fmla="*/ 214 h 3065"/>
              <a:gd name="T78" fmla="*/ 1961 w 2595"/>
              <a:gd name="T79" fmla="*/ 120 h 3065"/>
              <a:gd name="T80" fmla="*/ 2064 w 2595"/>
              <a:gd name="T81" fmla="*/ 52 h 3065"/>
              <a:gd name="T82" fmla="*/ 2174 w 2595"/>
              <a:gd name="T83" fmla="*/ 11 h 3065"/>
              <a:gd name="T84" fmla="*/ 2283 w 2595"/>
              <a:gd name="T85" fmla="*/ 0 h 3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95" h="3065">
                <a:moveTo>
                  <a:pt x="2259" y="94"/>
                </a:moveTo>
                <a:lnTo>
                  <a:pt x="2235" y="94"/>
                </a:lnTo>
                <a:lnTo>
                  <a:pt x="2205" y="96"/>
                </a:lnTo>
                <a:lnTo>
                  <a:pt x="2172" y="100"/>
                </a:lnTo>
                <a:lnTo>
                  <a:pt x="2135" y="109"/>
                </a:lnTo>
                <a:lnTo>
                  <a:pt x="2098" y="120"/>
                </a:lnTo>
                <a:lnTo>
                  <a:pt x="2059" y="137"/>
                </a:lnTo>
                <a:lnTo>
                  <a:pt x="2022" y="159"/>
                </a:lnTo>
                <a:lnTo>
                  <a:pt x="1985" y="187"/>
                </a:lnTo>
                <a:lnTo>
                  <a:pt x="1949" y="222"/>
                </a:lnTo>
                <a:lnTo>
                  <a:pt x="1918" y="266"/>
                </a:lnTo>
                <a:lnTo>
                  <a:pt x="1951" y="292"/>
                </a:lnTo>
                <a:lnTo>
                  <a:pt x="1977" y="314"/>
                </a:lnTo>
                <a:lnTo>
                  <a:pt x="1998" y="332"/>
                </a:lnTo>
                <a:lnTo>
                  <a:pt x="2012" y="345"/>
                </a:lnTo>
                <a:lnTo>
                  <a:pt x="2022" y="354"/>
                </a:lnTo>
                <a:lnTo>
                  <a:pt x="2027" y="360"/>
                </a:lnTo>
                <a:lnTo>
                  <a:pt x="2029" y="362"/>
                </a:lnTo>
                <a:lnTo>
                  <a:pt x="2029" y="358"/>
                </a:lnTo>
                <a:lnTo>
                  <a:pt x="2033" y="349"/>
                </a:lnTo>
                <a:lnTo>
                  <a:pt x="2042" y="330"/>
                </a:lnTo>
                <a:lnTo>
                  <a:pt x="2053" y="308"/>
                </a:lnTo>
                <a:lnTo>
                  <a:pt x="2074" y="282"/>
                </a:lnTo>
                <a:lnTo>
                  <a:pt x="2100" y="251"/>
                </a:lnTo>
                <a:lnTo>
                  <a:pt x="2133" y="216"/>
                </a:lnTo>
                <a:lnTo>
                  <a:pt x="2176" y="177"/>
                </a:lnTo>
                <a:lnTo>
                  <a:pt x="2229" y="139"/>
                </a:lnTo>
                <a:lnTo>
                  <a:pt x="2294" y="98"/>
                </a:lnTo>
                <a:lnTo>
                  <a:pt x="2291" y="96"/>
                </a:lnTo>
                <a:lnTo>
                  <a:pt x="2278" y="96"/>
                </a:lnTo>
                <a:lnTo>
                  <a:pt x="2259" y="94"/>
                </a:lnTo>
                <a:close/>
                <a:moveTo>
                  <a:pt x="2283" y="0"/>
                </a:moveTo>
                <a:lnTo>
                  <a:pt x="2335" y="6"/>
                </a:lnTo>
                <a:lnTo>
                  <a:pt x="2385" y="19"/>
                </a:lnTo>
                <a:lnTo>
                  <a:pt x="2432" y="39"/>
                </a:lnTo>
                <a:lnTo>
                  <a:pt x="2474" y="69"/>
                </a:lnTo>
                <a:lnTo>
                  <a:pt x="2513" y="104"/>
                </a:lnTo>
                <a:lnTo>
                  <a:pt x="2543" y="146"/>
                </a:lnTo>
                <a:lnTo>
                  <a:pt x="2567" y="192"/>
                </a:lnTo>
                <a:lnTo>
                  <a:pt x="2584" y="242"/>
                </a:lnTo>
                <a:lnTo>
                  <a:pt x="2593" y="294"/>
                </a:lnTo>
                <a:lnTo>
                  <a:pt x="2595" y="349"/>
                </a:lnTo>
                <a:lnTo>
                  <a:pt x="2589" y="406"/>
                </a:lnTo>
                <a:lnTo>
                  <a:pt x="2578" y="463"/>
                </a:lnTo>
                <a:lnTo>
                  <a:pt x="2560" y="522"/>
                </a:lnTo>
                <a:lnTo>
                  <a:pt x="2534" y="579"/>
                </a:lnTo>
                <a:lnTo>
                  <a:pt x="2502" y="636"/>
                </a:lnTo>
                <a:lnTo>
                  <a:pt x="2461" y="690"/>
                </a:lnTo>
                <a:lnTo>
                  <a:pt x="419" y="2899"/>
                </a:lnTo>
                <a:lnTo>
                  <a:pt x="385" y="2941"/>
                </a:lnTo>
                <a:lnTo>
                  <a:pt x="358" y="2976"/>
                </a:lnTo>
                <a:lnTo>
                  <a:pt x="334" y="3006"/>
                </a:lnTo>
                <a:lnTo>
                  <a:pt x="313" y="3030"/>
                </a:lnTo>
                <a:lnTo>
                  <a:pt x="296" y="3046"/>
                </a:lnTo>
                <a:lnTo>
                  <a:pt x="282" y="3057"/>
                </a:lnTo>
                <a:lnTo>
                  <a:pt x="269" y="3063"/>
                </a:lnTo>
                <a:lnTo>
                  <a:pt x="254" y="3065"/>
                </a:lnTo>
                <a:lnTo>
                  <a:pt x="239" y="3059"/>
                </a:lnTo>
                <a:lnTo>
                  <a:pt x="222" y="3050"/>
                </a:lnTo>
                <a:lnTo>
                  <a:pt x="204" y="3037"/>
                </a:lnTo>
                <a:lnTo>
                  <a:pt x="181" y="3019"/>
                </a:lnTo>
                <a:lnTo>
                  <a:pt x="155" y="2996"/>
                </a:lnTo>
                <a:lnTo>
                  <a:pt x="122" y="2971"/>
                </a:lnTo>
                <a:lnTo>
                  <a:pt x="91" y="2945"/>
                </a:lnTo>
                <a:lnTo>
                  <a:pt x="63" y="2923"/>
                </a:lnTo>
                <a:lnTo>
                  <a:pt x="39" y="2904"/>
                </a:lnTo>
                <a:lnTo>
                  <a:pt x="22" y="2889"/>
                </a:lnTo>
                <a:lnTo>
                  <a:pt x="9" y="2877"/>
                </a:lnTo>
                <a:lnTo>
                  <a:pt x="1" y="2862"/>
                </a:lnTo>
                <a:lnTo>
                  <a:pt x="0" y="2849"/>
                </a:lnTo>
                <a:lnTo>
                  <a:pt x="3" y="2834"/>
                </a:lnTo>
                <a:lnTo>
                  <a:pt x="11" y="2818"/>
                </a:lnTo>
                <a:lnTo>
                  <a:pt x="24" y="2797"/>
                </a:lnTo>
                <a:lnTo>
                  <a:pt x="42" y="2773"/>
                </a:lnTo>
                <a:lnTo>
                  <a:pt x="66" y="2744"/>
                </a:lnTo>
                <a:lnTo>
                  <a:pt x="94" y="2709"/>
                </a:lnTo>
                <a:lnTo>
                  <a:pt x="129" y="2668"/>
                </a:lnTo>
                <a:lnTo>
                  <a:pt x="1868" y="214"/>
                </a:lnTo>
                <a:lnTo>
                  <a:pt x="1912" y="163"/>
                </a:lnTo>
                <a:lnTo>
                  <a:pt x="1961" y="120"/>
                </a:lnTo>
                <a:lnTo>
                  <a:pt x="2011" y="83"/>
                </a:lnTo>
                <a:lnTo>
                  <a:pt x="2064" y="52"/>
                </a:lnTo>
                <a:lnTo>
                  <a:pt x="2118" y="28"/>
                </a:lnTo>
                <a:lnTo>
                  <a:pt x="2174" y="11"/>
                </a:lnTo>
                <a:lnTo>
                  <a:pt x="2229" y="2"/>
                </a:lnTo>
                <a:lnTo>
                  <a:pt x="2283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9" name="Freeform 9">
            <a:extLst>
              <a:ext uri="{FF2B5EF4-FFF2-40B4-BE49-F238E27FC236}">
                <a16:creationId xmlns:a16="http://schemas.microsoft.com/office/drawing/2014/main" id="{0BDC8975-B497-4A3E-A7DC-D695142AFBD1}"/>
              </a:ext>
            </a:extLst>
          </p:cNvPr>
          <p:cNvSpPr>
            <a:spLocks/>
          </p:cNvSpPr>
          <p:nvPr/>
        </p:nvSpPr>
        <p:spPr bwMode="auto">
          <a:xfrm>
            <a:off x="5543258" y="5276052"/>
            <a:ext cx="409038" cy="268193"/>
          </a:xfrm>
          <a:custGeom>
            <a:avLst/>
            <a:gdLst>
              <a:gd name="T0" fmla="*/ 245 w 6122"/>
              <a:gd name="T1" fmla="*/ 0 h 4016"/>
              <a:gd name="T2" fmla="*/ 3760 w 6122"/>
              <a:gd name="T3" fmla="*/ 0 h 4016"/>
              <a:gd name="T4" fmla="*/ 3501 w 6122"/>
              <a:gd name="T5" fmla="*/ 365 h 4016"/>
              <a:gd name="T6" fmla="*/ 367 w 6122"/>
              <a:gd name="T7" fmla="*/ 365 h 4016"/>
              <a:gd name="T8" fmla="*/ 367 w 6122"/>
              <a:gd name="T9" fmla="*/ 3286 h 4016"/>
              <a:gd name="T10" fmla="*/ 5755 w 6122"/>
              <a:gd name="T11" fmla="*/ 3286 h 4016"/>
              <a:gd name="T12" fmla="*/ 5755 w 6122"/>
              <a:gd name="T13" fmla="*/ 365 h 4016"/>
              <a:gd name="T14" fmla="*/ 4775 w 6122"/>
              <a:gd name="T15" fmla="*/ 365 h 4016"/>
              <a:gd name="T16" fmla="*/ 5113 w 6122"/>
              <a:gd name="T17" fmla="*/ 0 h 4016"/>
              <a:gd name="T18" fmla="*/ 5877 w 6122"/>
              <a:gd name="T19" fmla="*/ 0 h 4016"/>
              <a:gd name="T20" fmla="*/ 5927 w 6122"/>
              <a:gd name="T21" fmla="*/ 4 h 4016"/>
              <a:gd name="T22" fmla="*/ 5972 w 6122"/>
              <a:gd name="T23" fmla="*/ 19 h 4016"/>
              <a:gd name="T24" fmla="*/ 6014 w 6122"/>
              <a:gd name="T25" fmla="*/ 41 h 4016"/>
              <a:gd name="T26" fmla="*/ 6050 w 6122"/>
              <a:gd name="T27" fmla="*/ 70 h 4016"/>
              <a:gd name="T28" fmla="*/ 6079 w 6122"/>
              <a:gd name="T29" fmla="*/ 107 h 4016"/>
              <a:gd name="T30" fmla="*/ 6103 w 6122"/>
              <a:gd name="T31" fmla="*/ 148 h 4016"/>
              <a:gd name="T32" fmla="*/ 6116 w 6122"/>
              <a:gd name="T33" fmla="*/ 194 h 4016"/>
              <a:gd name="T34" fmla="*/ 6122 w 6122"/>
              <a:gd name="T35" fmla="*/ 244 h 4016"/>
              <a:gd name="T36" fmla="*/ 6122 w 6122"/>
              <a:gd name="T37" fmla="*/ 3772 h 4016"/>
              <a:gd name="T38" fmla="*/ 6116 w 6122"/>
              <a:gd name="T39" fmla="*/ 3820 h 4016"/>
              <a:gd name="T40" fmla="*/ 6103 w 6122"/>
              <a:gd name="T41" fmla="*/ 3866 h 4016"/>
              <a:gd name="T42" fmla="*/ 6079 w 6122"/>
              <a:gd name="T43" fmla="*/ 3909 h 4016"/>
              <a:gd name="T44" fmla="*/ 6050 w 6122"/>
              <a:gd name="T45" fmla="*/ 3944 h 4016"/>
              <a:gd name="T46" fmla="*/ 6014 w 6122"/>
              <a:gd name="T47" fmla="*/ 3973 h 4016"/>
              <a:gd name="T48" fmla="*/ 5972 w 6122"/>
              <a:gd name="T49" fmla="*/ 3996 h 4016"/>
              <a:gd name="T50" fmla="*/ 5927 w 6122"/>
              <a:gd name="T51" fmla="*/ 4010 h 4016"/>
              <a:gd name="T52" fmla="*/ 5877 w 6122"/>
              <a:gd name="T53" fmla="*/ 4016 h 4016"/>
              <a:gd name="T54" fmla="*/ 245 w 6122"/>
              <a:gd name="T55" fmla="*/ 4016 h 4016"/>
              <a:gd name="T56" fmla="*/ 195 w 6122"/>
              <a:gd name="T57" fmla="*/ 4010 h 4016"/>
              <a:gd name="T58" fmla="*/ 150 w 6122"/>
              <a:gd name="T59" fmla="*/ 3996 h 4016"/>
              <a:gd name="T60" fmla="*/ 108 w 6122"/>
              <a:gd name="T61" fmla="*/ 3973 h 4016"/>
              <a:gd name="T62" fmla="*/ 72 w 6122"/>
              <a:gd name="T63" fmla="*/ 3944 h 4016"/>
              <a:gd name="T64" fmla="*/ 43 w 6122"/>
              <a:gd name="T65" fmla="*/ 3909 h 4016"/>
              <a:gd name="T66" fmla="*/ 19 w 6122"/>
              <a:gd name="T67" fmla="*/ 3866 h 4016"/>
              <a:gd name="T68" fmla="*/ 6 w 6122"/>
              <a:gd name="T69" fmla="*/ 3820 h 4016"/>
              <a:gd name="T70" fmla="*/ 0 w 6122"/>
              <a:gd name="T71" fmla="*/ 3772 h 4016"/>
              <a:gd name="T72" fmla="*/ 0 w 6122"/>
              <a:gd name="T73" fmla="*/ 244 h 4016"/>
              <a:gd name="T74" fmla="*/ 6 w 6122"/>
              <a:gd name="T75" fmla="*/ 194 h 4016"/>
              <a:gd name="T76" fmla="*/ 19 w 6122"/>
              <a:gd name="T77" fmla="*/ 148 h 4016"/>
              <a:gd name="T78" fmla="*/ 43 w 6122"/>
              <a:gd name="T79" fmla="*/ 107 h 4016"/>
              <a:gd name="T80" fmla="*/ 72 w 6122"/>
              <a:gd name="T81" fmla="*/ 70 h 4016"/>
              <a:gd name="T82" fmla="*/ 108 w 6122"/>
              <a:gd name="T83" fmla="*/ 41 h 4016"/>
              <a:gd name="T84" fmla="*/ 150 w 6122"/>
              <a:gd name="T85" fmla="*/ 19 h 4016"/>
              <a:gd name="T86" fmla="*/ 195 w 6122"/>
              <a:gd name="T87" fmla="*/ 4 h 4016"/>
              <a:gd name="T88" fmla="*/ 245 w 6122"/>
              <a:gd name="T89" fmla="*/ 0 h 4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22" h="4016">
                <a:moveTo>
                  <a:pt x="245" y="0"/>
                </a:moveTo>
                <a:lnTo>
                  <a:pt x="3760" y="0"/>
                </a:lnTo>
                <a:lnTo>
                  <a:pt x="3501" y="365"/>
                </a:lnTo>
                <a:lnTo>
                  <a:pt x="367" y="365"/>
                </a:lnTo>
                <a:lnTo>
                  <a:pt x="367" y="3286"/>
                </a:lnTo>
                <a:lnTo>
                  <a:pt x="5755" y="3286"/>
                </a:lnTo>
                <a:lnTo>
                  <a:pt x="5755" y="365"/>
                </a:lnTo>
                <a:lnTo>
                  <a:pt x="4775" y="365"/>
                </a:lnTo>
                <a:lnTo>
                  <a:pt x="5113" y="0"/>
                </a:lnTo>
                <a:lnTo>
                  <a:pt x="5877" y="0"/>
                </a:lnTo>
                <a:lnTo>
                  <a:pt x="5927" y="4"/>
                </a:lnTo>
                <a:lnTo>
                  <a:pt x="5972" y="19"/>
                </a:lnTo>
                <a:lnTo>
                  <a:pt x="6014" y="41"/>
                </a:lnTo>
                <a:lnTo>
                  <a:pt x="6050" y="70"/>
                </a:lnTo>
                <a:lnTo>
                  <a:pt x="6079" y="107"/>
                </a:lnTo>
                <a:lnTo>
                  <a:pt x="6103" y="148"/>
                </a:lnTo>
                <a:lnTo>
                  <a:pt x="6116" y="194"/>
                </a:lnTo>
                <a:lnTo>
                  <a:pt x="6122" y="244"/>
                </a:lnTo>
                <a:lnTo>
                  <a:pt x="6122" y="3772"/>
                </a:lnTo>
                <a:lnTo>
                  <a:pt x="6116" y="3820"/>
                </a:lnTo>
                <a:lnTo>
                  <a:pt x="6103" y="3866"/>
                </a:lnTo>
                <a:lnTo>
                  <a:pt x="6079" y="3909"/>
                </a:lnTo>
                <a:lnTo>
                  <a:pt x="6050" y="3944"/>
                </a:lnTo>
                <a:lnTo>
                  <a:pt x="6014" y="3973"/>
                </a:lnTo>
                <a:lnTo>
                  <a:pt x="5972" y="3996"/>
                </a:lnTo>
                <a:lnTo>
                  <a:pt x="5927" y="4010"/>
                </a:lnTo>
                <a:lnTo>
                  <a:pt x="5877" y="4016"/>
                </a:lnTo>
                <a:lnTo>
                  <a:pt x="245" y="4016"/>
                </a:lnTo>
                <a:lnTo>
                  <a:pt x="195" y="4010"/>
                </a:lnTo>
                <a:lnTo>
                  <a:pt x="150" y="3996"/>
                </a:lnTo>
                <a:lnTo>
                  <a:pt x="108" y="3973"/>
                </a:lnTo>
                <a:lnTo>
                  <a:pt x="72" y="3944"/>
                </a:lnTo>
                <a:lnTo>
                  <a:pt x="43" y="3909"/>
                </a:lnTo>
                <a:lnTo>
                  <a:pt x="19" y="3866"/>
                </a:lnTo>
                <a:lnTo>
                  <a:pt x="6" y="3820"/>
                </a:lnTo>
                <a:lnTo>
                  <a:pt x="0" y="3772"/>
                </a:lnTo>
                <a:lnTo>
                  <a:pt x="0" y="244"/>
                </a:lnTo>
                <a:lnTo>
                  <a:pt x="6" y="194"/>
                </a:lnTo>
                <a:lnTo>
                  <a:pt x="19" y="148"/>
                </a:lnTo>
                <a:lnTo>
                  <a:pt x="43" y="107"/>
                </a:lnTo>
                <a:lnTo>
                  <a:pt x="72" y="70"/>
                </a:lnTo>
                <a:lnTo>
                  <a:pt x="108" y="41"/>
                </a:lnTo>
                <a:lnTo>
                  <a:pt x="150" y="19"/>
                </a:lnTo>
                <a:lnTo>
                  <a:pt x="195" y="4"/>
                </a:lnTo>
                <a:lnTo>
                  <a:pt x="24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0" name="CustomShape 7">
            <a:extLst>
              <a:ext uri="{FF2B5EF4-FFF2-40B4-BE49-F238E27FC236}">
                <a16:creationId xmlns:a16="http://schemas.microsoft.com/office/drawing/2014/main" id="{E5859A5D-0148-4B0B-997D-95CA425BC31B}"/>
              </a:ext>
            </a:extLst>
          </p:cNvPr>
          <p:cNvSpPr/>
          <p:nvPr/>
        </p:nvSpPr>
        <p:spPr>
          <a:xfrm>
            <a:off x="233280" y="209880"/>
            <a:ext cx="960768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strike="noStrike" spc="-1" dirty="0">
                <a:solidFill>
                  <a:srgbClr val="FFFFFF"/>
                </a:solidFill>
                <a:latin typeface="Arial Black"/>
              </a:rPr>
              <a:t>Origen y Estado Actual</a:t>
            </a:r>
            <a:endParaRPr lang="es-EC" sz="2800" b="0" strike="noStrike" spc="-1" dirty="0">
              <a:latin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BDDF9A3-3324-4D03-B6D9-5C6272CBF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29107" r="9357" b="34133"/>
          <a:stretch/>
        </p:blipFill>
        <p:spPr>
          <a:xfrm>
            <a:off x="251586" y="2762040"/>
            <a:ext cx="5096656" cy="100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85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8">
            <a:extLst>
              <a:ext uri="{FF2B5EF4-FFF2-40B4-BE49-F238E27FC236}">
                <a16:creationId xmlns:a16="http://schemas.microsoft.com/office/drawing/2014/main" id="{A2875E4D-21E5-4903-89BE-D74A8BFEB850}"/>
              </a:ext>
            </a:extLst>
          </p:cNvPr>
          <p:cNvGrpSpPr/>
          <p:nvPr/>
        </p:nvGrpSpPr>
        <p:grpSpPr>
          <a:xfrm>
            <a:off x="5602859" y="2807368"/>
            <a:ext cx="296518" cy="225864"/>
            <a:chOff x="9218613" y="1665288"/>
            <a:chExt cx="4910138" cy="3740150"/>
          </a:xfrm>
          <a:solidFill>
            <a:schemeClr val="bg1"/>
          </a:solidFill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0844C77-E0F7-4345-907C-4C54FE9B1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8613" y="1665288"/>
              <a:ext cx="4910138" cy="3740150"/>
            </a:xfrm>
            <a:custGeom>
              <a:avLst/>
              <a:gdLst>
                <a:gd name="T0" fmla="*/ 691 w 6186"/>
                <a:gd name="T1" fmla="*/ 353 h 4712"/>
                <a:gd name="T2" fmla="*/ 569 w 6186"/>
                <a:gd name="T3" fmla="*/ 395 h 4712"/>
                <a:gd name="T4" fmla="*/ 465 w 6186"/>
                <a:gd name="T5" fmla="*/ 470 h 4712"/>
                <a:gd name="T6" fmla="*/ 392 w 6186"/>
                <a:gd name="T7" fmla="*/ 571 h 4712"/>
                <a:gd name="T8" fmla="*/ 351 w 6186"/>
                <a:gd name="T9" fmla="*/ 693 h 4712"/>
                <a:gd name="T10" fmla="*/ 345 w 6186"/>
                <a:gd name="T11" fmla="*/ 3955 h 4712"/>
                <a:gd name="T12" fmla="*/ 366 w 6186"/>
                <a:gd name="T13" fmla="*/ 4085 h 4712"/>
                <a:gd name="T14" fmla="*/ 426 w 6186"/>
                <a:gd name="T15" fmla="*/ 4199 h 4712"/>
                <a:gd name="T16" fmla="*/ 514 w 6186"/>
                <a:gd name="T17" fmla="*/ 4288 h 4712"/>
                <a:gd name="T18" fmla="*/ 627 w 6186"/>
                <a:gd name="T19" fmla="*/ 4346 h 4712"/>
                <a:gd name="T20" fmla="*/ 756 w 6186"/>
                <a:gd name="T21" fmla="*/ 4367 h 4712"/>
                <a:gd name="T22" fmla="*/ 5498 w 6186"/>
                <a:gd name="T23" fmla="*/ 4361 h 4712"/>
                <a:gd name="T24" fmla="*/ 5620 w 6186"/>
                <a:gd name="T25" fmla="*/ 4321 h 4712"/>
                <a:gd name="T26" fmla="*/ 5721 w 6186"/>
                <a:gd name="T27" fmla="*/ 4246 h 4712"/>
                <a:gd name="T28" fmla="*/ 5796 w 6186"/>
                <a:gd name="T29" fmla="*/ 4145 h 4712"/>
                <a:gd name="T30" fmla="*/ 5837 w 6186"/>
                <a:gd name="T31" fmla="*/ 4023 h 4712"/>
                <a:gd name="T32" fmla="*/ 5841 w 6186"/>
                <a:gd name="T33" fmla="*/ 3955 h 4712"/>
                <a:gd name="T34" fmla="*/ 5835 w 6186"/>
                <a:gd name="T35" fmla="*/ 693 h 4712"/>
                <a:gd name="T36" fmla="*/ 5794 w 6186"/>
                <a:gd name="T37" fmla="*/ 571 h 4712"/>
                <a:gd name="T38" fmla="*/ 5721 w 6186"/>
                <a:gd name="T39" fmla="*/ 470 h 4712"/>
                <a:gd name="T40" fmla="*/ 5618 w 6186"/>
                <a:gd name="T41" fmla="*/ 395 h 4712"/>
                <a:gd name="T42" fmla="*/ 5496 w 6186"/>
                <a:gd name="T43" fmla="*/ 353 h 4712"/>
                <a:gd name="T44" fmla="*/ 756 w 6186"/>
                <a:gd name="T45" fmla="*/ 348 h 4712"/>
                <a:gd name="T46" fmla="*/ 5430 w 6186"/>
                <a:gd name="T47" fmla="*/ 0 h 4712"/>
                <a:gd name="T48" fmla="*/ 5618 w 6186"/>
                <a:gd name="T49" fmla="*/ 25 h 4712"/>
                <a:gd name="T50" fmla="*/ 5787 w 6186"/>
                <a:gd name="T51" fmla="*/ 90 h 4712"/>
                <a:gd name="T52" fmla="*/ 5933 w 6186"/>
                <a:gd name="T53" fmla="*/ 194 h 4712"/>
                <a:gd name="T54" fmla="*/ 6051 w 6186"/>
                <a:gd name="T55" fmla="*/ 327 h 4712"/>
                <a:gd name="T56" fmla="*/ 6136 w 6186"/>
                <a:gd name="T57" fmla="*/ 487 h 4712"/>
                <a:gd name="T58" fmla="*/ 6181 w 6186"/>
                <a:gd name="T59" fmla="*/ 665 h 4712"/>
                <a:gd name="T60" fmla="*/ 6186 w 6186"/>
                <a:gd name="T61" fmla="*/ 3955 h 4712"/>
                <a:gd name="T62" fmla="*/ 6164 w 6186"/>
                <a:gd name="T63" fmla="*/ 4143 h 4712"/>
                <a:gd name="T64" fmla="*/ 6098 w 6186"/>
                <a:gd name="T65" fmla="*/ 4312 h 4712"/>
                <a:gd name="T66" fmla="*/ 5995 w 6186"/>
                <a:gd name="T67" fmla="*/ 4459 h 4712"/>
                <a:gd name="T68" fmla="*/ 5862 w 6186"/>
                <a:gd name="T69" fmla="*/ 4577 h 4712"/>
                <a:gd name="T70" fmla="*/ 5702 w 6186"/>
                <a:gd name="T71" fmla="*/ 4661 h 4712"/>
                <a:gd name="T72" fmla="*/ 5524 w 6186"/>
                <a:gd name="T73" fmla="*/ 4706 h 4712"/>
                <a:gd name="T74" fmla="*/ 756 w 6186"/>
                <a:gd name="T75" fmla="*/ 4712 h 4712"/>
                <a:gd name="T76" fmla="*/ 570 w 6186"/>
                <a:gd name="T77" fmla="*/ 4690 h 4712"/>
                <a:gd name="T78" fmla="*/ 402 w 6186"/>
                <a:gd name="T79" fmla="*/ 4624 h 4712"/>
                <a:gd name="T80" fmla="*/ 255 w 6186"/>
                <a:gd name="T81" fmla="*/ 4522 h 4712"/>
                <a:gd name="T82" fmla="*/ 135 w 6186"/>
                <a:gd name="T83" fmla="*/ 4389 h 4712"/>
                <a:gd name="T84" fmla="*/ 51 w 6186"/>
                <a:gd name="T85" fmla="*/ 4229 h 4712"/>
                <a:gd name="T86" fmla="*/ 6 w 6186"/>
                <a:gd name="T87" fmla="*/ 4051 h 4712"/>
                <a:gd name="T88" fmla="*/ 0 w 6186"/>
                <a:gd name="T89" fmla="*/ 759 h 4712"/>
                <a:gd name="T90" fmla="*/ 23 w 6186"/>
                <a:gd name="T91" fmla="*/ 571 h 4712"/>
                <a:gd name="T92" fmla="*/ 88 w 6186"/>
                <a:gd name="T93" fmla="*/ 402 h 4712"/>
                <a:gd name="T94" fmla="*/ 191 w 6186"/>
                <a:gd name="T95" fmla="*/ 256 h 4712"/>
                <a:gd name="T96" fmla="*/ 325 w 6186"/>
                <a:gd name="T97" fmla="*/ 137 h 4712"/>
                <a:gd name="T98" fmla="*/ 484 w 6186"/>
                <a:gd name="T99" fmla="*/ 53 h 4712"/>
                <a:gd name="T100" fmla="*/ 662 w 6186"/>
                <a:gd name="T101" fmla="*/ 8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86" h="4712">
                  <a:moveTo>
                    <a:pt x="756" y="348"/>
                  </a:moveTo>
                  <a:lnTo>
                    <a:pt x="691" y="353"/>
                  </a:lnTo>
                  <a:lnTo>
                    <a:pt x="627" y="370"/>
                  </a:lnTo>
                  <a:lnTo>
                    <a:pt x="569" y="395"/>
                  </a:lnTo>
                  <a:lnTo>
                    <a:pt x="514" y="428"/>
                  </a:lnTo>
                  <a:lnTo>
                    <a:pt x="465" y="470"/>
                  </a:lnTo>
                  <a:lnTo>
                    <a:pt x="426" y="517"/>
                  </a:lnTo>
                  <a:lnTo>
                    <a:pt x="392" y="571"/>
                  </a:lnTo>
                  <a:lnTo>
                    <a:pt x="366" y="629"/>
                  </a:lnTo>
                  <a:lnTo>
                    <a:pt x="351" y="693"/>
                  </a:lnTo>
                  <a:lnTo>
                    <a:pt x="345" y="759"/>
                  </a:lnTo>
                  <a:lnTo>
                    <a:pt x="345" y="3955"/>
                  </a:lnTo>
                  <a:lnTo>
                    <a:pt x="351" y="4023"/>
                  </a:lnTo>
                  <a:lnTo>
                    <a:pt x="366" y="4085"/>
                  </a:lnTo>
                  <a:lnTo>
                    <a:pt x="392" y="4145"/>
                  </a:lnTo>
                  <a:lnTo>
                    <a:pt x="426" y="4199"/>
                  </a:lnTo>
                  <a:lnTo>
                    <a:pt x="465" y="4246"/>
                  </a:lnTo>
                  <a:lnTo>
                    <a:pt x="514" y="4288"/>
                  </a:lnTo>
                  <a:lnTo>
                    <a:pt x="569" y="4321"/>
                  </a:lnTo>
                  <a:lnTo>
                    <a:pt x="627" y="4346"/>
                  </a:lnTo>
                  <a:lnTo>
                    <a:pt x="691" y="4361"/>
                  </a:lnTo>
                  <a:lnTo>
                    <a:pt x="756" y="4367"/>
                  </a:lnTo>
                  <a:lnTo>
                    <a:pt x="5430" y="4367"/>
                  </a:lnTo>
                  <a:lnTo>
                    <a:pt x="5498" y="4361"/>
                  </a:lnTo>
                  <a:lnTo>
                    <a:pt x="5562" y="4346"/>
                  </a:lnTo>
                  <a:lnTo>
                    <a:pt x="5620" y="4321"/>
                  </a:lnTo>
                  <a:lnTo>
                    <a:pt x="5674" y="4288"/>
                  </a:lnTo>
                  <a:lnTo>
                    <a:pt x="5721" y="4246"/>
                  </a:lnTo>
                  <a:lnTo>
                    <a:pt x="5762" y="4199"/>
                  </a:lnTo>
                  <a:lnTo>
                    <a:pt x="5796" y="4145"/>
                  </a:lnTo>
                  <a:lnTo>
                    <a:pt x="5820" y="4085"/>
                  </a:lnTo>
                  <a:lnTo>
                    <a:pt x="5837" y="4023"/>
                  </a:lnTo>
                  <a:lnTo>
                    <a:pt x="5841" y="3955"/>
                  </a:lnTo>
                  <a:lnTo>
                    <a:pt x="5841" y="3955"/>
                  </a:lnTo>
                  <a:lnTo>
                    <a:pt x="5841" y="759"/>
                  </a:lnTo>
                  <a:lnTo>
                    <a:pt x="5835" y="693"/>
                  </a:lnTo>
                  <a:lnTo>
                    <a:pt x="5820" y="629"/>
                  </a:lnTo>
                  <a:lnTo>
                    <a:pt x="5794" y="571"/>
                  </a:lnTo>
                  <a:lnTo>
                    <a:pt x="5760" y="517"/>
                  </a:lnTo>
                  <a:lnTo>
                    <a:pt x="5721" y="470"/>
                  </a:lnTo>
                  <a:lnTo>
                    <a:pt x="5672" y="428"/>
                  </a:lnTo>
                  <a:lnTo>
                    <a:pt x="5618" y="395"/>
                  </a:lnTo>
                  <a:lnTo>
                    <a:pt x="5560" y="370"/>
                  </a:lnTo>
                  <a:lnTo>
                    <a:pt x="5496" y="353"/>
                  </a:lnTo>
                  <a:lnTo>
                    <a:pt x="5430" y="348"/>
                  </a:lnTo>
                  <a:lnTo>
                    <a:pt x="756" y="348"/>
                  </a:lnTo>
                  <a:close/>
                  <a:moveTo>
                    <a:pt x="756" y="0"/>
                  </a:moveTo>
                  <a:lnTo>
                    <a:pt x="5430" y="0"/>
                  </a:lnTo>
                  <a:lnTo>
                    <a:pt x="5526" y="8"/>
                  </a:lnTo>
                  <a:lnTo>
                    <a:pt x="5618" y="25"/>
                  </a:lnTo>
                  <a:lnTo>
                    <a:pt x="5704" y="53"/>
                  </a:lnTo>
                  <a:lnTo>
                    <a:pt x="5787" y="90"/>
                  </a:lnTo>
                  <a:lnTo>
                    <a:pt x="5864" y="137"/>
                  </a:lnTo>
                  <a:lnTo>
                    <a:pt x="5933" y="194"/>
                  </a:lnTo>
                  <a:lnTo>
                    <a:pt x="5997" y="256"/>
                  </a:lnTo>
                  <a:lnTo>
                    <a:pt x="6051" y="327"/>
                  </a:lnTo>
                  <a:lnTo>
                    <a:pt x="6098" y="404"/>
                  </a:lnTo>
                  <a:lnTo>
                    <a:pt x="6136" y="487"/>
                  </a:lnTo>
                  <a:lnTo>
                    <a:pt x="6164" y="573"/>
                  </a:lnTo>
                  <a:lnTo>
                    <a:pt x="6181" y="665"/>
                  </a:lnTo>
                  <a:lnTo>
                    <a:pt x="6186" y="759"/>
                  </a:lnTo>
                  <a:lnTo>
                    <a:pt x="6186" y="3955"/>
                  </a:lnTo>
                  <a:lnTo>
                    <a:pt x="6181" y="4051"/>
                  </a:lnTo>
                  <a:lnTo>
                    <a:pt x="6164" y="4143"/>
                  </a:lnTo>
                  <a:lnTo>
                    <a:pt x="6136" y="4229"/>
                  </a:lnTo>
                  <a:lnTo>
                    <a:pt x="6098" y="4312"/>
                  </a:lnTo>
                  <a:lnTo>
                    <a:pt x="6051" y="4389"/>
                  </a:lnTo>
                  <a:lnTo>
                    <a:pt x="5995" y="4459"/>
                  </a:lnTo>
                  <a:lnTo>
                    <a:pt x="5931" y="4522"/>
                  </a:lnTo>
                  <a:lnTo>
                    <a:pt x="5862" y="4577"/>
                  </a:lnTo>
                  <a:lnTo>
                    <a:pt x="5785" y="4624"/>
                  </a:lnTo>
                  <a:lnTo>
                    <a:pt x="5702" y="4661"/>
                  </a:lnTo>
                  <a:lnTo>
                    <a:pt x="5616" y="4690"/>
                  </a:lnTo>
                  <a:lnTo>
                    <a:pt x="5524" y="4706"/>
                  </a:lnTo>
                  <a:lnTo>
                    <a:pt x="5430" y="4712"/>
                  </a:lnTo>
                  <a:lnTo>
                    <a:pt x="756" y="4712"/>
                  </a:lnTo>
                  <a:lnTo>
                    <a:pt x="662" y="4706"/>
                  </a:lnTo>
                  <a:lnTo>
                    <a:pt x="570" y="4690"/>
                  </a:lnTo>
                  <a:lnTo>
                    <a:pt x="484" y="4661"/>
                  </a:lnTo>
                  <a:lnTo>
                    <a:pt x="402" y="4624"/>
                  </a:lnTo>
                  <a:lnTo>
                    <a:pt x="325" y="4577"/>
                  </a:lnTo>
                  <a:lnTo>
                    <a:pt x="255" y="4522"/>
                  </a:lnTo>
                  <a:lnTo>
                    <a:pt x="191" y="4459"/>
                  </a:lnTo>
                  <a:lnTo>
                    <a:pt x="135" y="4389"/>
                  </a:lnTo>
                  <a:lnTo>
                    <a:pt x="88" y="4312"/>
                  </a:lnTo>
                  <a:lnTo>
                    <a:pt x="51" y="4229"/>
                  </a:lnTo>
                  <a:lnTo>
                    <a:pt x="23" y="4143"/>
                  </a:lnTo>
                  <a:lnTo>
                    <a:pt x="6" y="4051"/>
                  </a:lnTo>
                  <a:lnTo>
                    <a:pt x="0" y="3955"/>
                  </a:lnTo>
                  <a:lnTo>
                    <a:pt x="0" y="759"/>
                  </a:lnTo>
                  <a:lnTo>
                    <a:pt x="6" y="663"/>
                  </a:lnTo>
                  <a:lnTo>
                    <a:pt x="23" y="571"/>
                  </a:lnTo>
                  <a:lnTo>
                    <a:pt x="51" y="485"/>
                  </a:lnTo>
                  <a:lnTo>
                    <a:pt x="88" y="402"/>
                  </a:lnTo>
                  <a:lnTo>
                    <a:pt x="135" y="325"/>
                  </a:lnTo>
                  <a:lnTo>
                    <a:pt x="191" y="256"/>
                  </a:lnTo>
                  <a:lnTo>
                    <a:pt x="255" y="192"/>
                  </a:lnTo>
                  <a:lnTo>
                    <a:pt x="325" y="137"/>
                  </a:lnTo>
                  <a:lnTo>
                    <a:pt x="402" y="90"/>
                  </a:lnTo>
                  <a:lnTo>
                    <a:pt x="484" y="53"/>
                  </a:lnTo>
                  <a:lnTo>
                    <a:pt x="570" y="25"/>
                  </a:lnTo>
                  <a:lnTo>
                    <a:pt x="662" y="8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3EB9D557-5901-4929-9CBD-238F77D6C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351" y="2185988"/>
              <a:ext cx="3778250" cy="2701925"/>
            </a:xfrm>
            <a:custGeom>
              <a:avLst/>
              <a:gdLst>
                <a:gd name="T0" fmla="*/ 221 w 4760"/>
                <a:gd name="T1" fmla="*/ 5 h 3402"/>
                <a:gd name="T2" fmla="*/ 289 w 4760"/>
                <a:gd name="T3" fmla="*/ 43 h 3402"/>
                <a:gd name="T4" fmla="*/ 1961 w 4760"/>
                <a:gd name="T5" fmla="*/ 1538 h 3402"/>
                <a:gd name="T6" fmla="*/ 1974 w 4760"/>
                <a:gd name="T7" fmla="*/ 1553 h 3402"/>
                <a:gd name="T8" fmla="*/ 2383 w 4760"/>
                <a:gd name="T9" fmla="*/ 1919 h 3402"/>
                <a:gd name="T10" fmla="*/ 4503 w 4760"/>
                <a:gd name="T11" fmla="*/ 20 h 3402"/>
                <a:gd name="T12" fmla="*/ 4576 w 4760"/>
                <a:gd name="T13" fmla="*/ 0 h 3402"/>
                <a:gd name="T14" fmla="*/ 4650 w 4760"/>
                <a:gd name="T15" fmla="*/ 13 h 3402"/>
                <a:gd name="T16" fmla="*/ 4713 w 4760"/>
                <a:gd name="T17" fmla="*/ 56 h 3402"/>
                <a:gd name="T18" fmla="*/ 4753 w 4760"/>
                <a:gd name="T19" fmla="*/ 125 h 3402"/>
                <a:gd name="T20" fmla="*/ 4757 w 4760"/>
                <a:gd name="T21" fmla="*/ 201 h 3402"/>
                <a:gd name="T22" fmla="*/ 4728 w 4760"/>
                <a:gd name="T23" fmla="*/ 272 h 3402"/>
                <a:gd name="T24" fmla="*/ 3188 w 4760"/>
                <a:gd name="T25" fmla="*/ 1660 h 3402"/>
                <a:gd name="T26" fmla="*/ 4734 w 4760"/>
                <a:gd name="T27" fmla="*/ 3134 h 3402"/>
                <a:gd name="T28" fmla="*/ 4760 w 4760"/>
                <a:gd name="T29" fmla="*/ 3205 h 3402"/>
                <a:gd name="T30" fmla="*/ 4753 w 4760"/>
                <a:gd name="T31" fmla="*/ 3280 h 3402"/>
                <a:gd name="T32" fmla="*/ 4713 w 4760"/>
                <a:gd name="T33" fmla="*/ 3348 h 3402"/>
                <a:gd name="T34" fmla="*/ 4655 w 4760"/>
                <a:gd name="T35" fmla="*/ 3387 h 3402"/>
                <a:gd name="T36" fmla="*/ 4590 w 4760"/>
                <a:gd name="T37" fmla="*/ 3402 h 3402"/>
                <a:gd name="T38" fmla="*/ 4526 w 4760"/>
                <a:gd name="T39" fmla="*/ 3389 h 3402"/>
                <a:gd name="T40" fmla="*/ 4470 w 4760"/>
                <a:gd name="T41" fmla="*/ 3354 h 3402"/>
                <a:gd name="T42" fmla="*/ 2499 w 4760"/>
                <a:gd name="T43" fmla="*/ 2278 h 3402"/>
                <a:gd name="T44" fmla="*/ 2445 w 4760"/>
                <a:gd name="T45" fmla="*/ 2311 h 3402"/>
                <a:gd name="T46" fmla="*/ 2385 w 4760"/>
                <a:gd name="T47" fmla="*/ 2323 h 3402"/>
                <a:gd name="T48" fmla="*/ 2325 w 4760"/>
                <a:gd name="T49" fmla="*/ 2311 h 3402"/>
                <a:gd name="T50" fmla="*/ 2269 w 4760"/>
                <a:gd name="T51" fmla="*/ 2279 h 3402"/>
                <a:gd name="T52" fmla="*/ 302 w 4760"/>
                <a:gd name="T53" fmla="*/ 3354 h 3402"/>
                <a:gd name="T54" fmla="*/ 246 w 4760"/>
                <a:gd name="T55" fmla="*/ 3387 h 3402"/>
                <a:gd name="T56" fmla="*/ 184 w 4760"/>
                <a:gd name="T57" fmla="*/ 3399 h 3402"/>
                <a:gd name="T58" fmla="*/ 116 w 4760"/>
                <a:gd name="T59" fmla="*/ 3386 h 3402"/>
                <a:gd name="T60" fmla="*/ 58 w 4760"/>
                <a:gd name="T61" fmla="*/ 3344 h 3402"/>
                <a:gd name="T62" fmla="*/ 19 w 4760"/>
                <a:gd name="T63" fmla="*/ 3277 h 3402"/>
                <a:gd name="T64" fmla="*/ 13 w 4760"/>
                <a:gd name="T65" fmla="*/ 3201 h 3402"/>
                <a:gd name="T66" fmla="*/ 39 w 4760"/>
                <a:gd name="T67" fmla="*/ 3130 h 3402"/>
                <a:gd name="T68" fmla="*/ 1589 w 4760"/>
                <a:gd name="T69" fmla="*/ 1671 h 3402"/>
                <a:gd name="T70" fmla="*/ 32 w 4760"/>
                <a:gd name="T71" fmla="*/ 272 h 3402"/>
                <a:gd name="T72" fmla="*/ 4 w 4760"/>
                <a:gd name="T73" fmla="*/ 201 h 3402"/>
                <a:gd name="T74" fmla="*/ 8 w 4760"/>
                <a:gd name="T75" fmla="*/ 125 h 3402"/>
                <a:gd name="T76" fmla="*/ 45 w 4760"/>
                <a:gd name="T77" fmla="*/ 56 h 3402"/>
                <a:gd name="T78" fmla="*/ 109 w 4760"/>
                <a:gd name="T79" fmla="*/ 11 h 3402"/>
                <a:gd name="T80" fmla="*/ 184 w 4760"/>
                <a:gd name="T81" fmla="*/ 0 h 3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0" h="3402">
                  <a:moveTo>
                    <a:pt x="184" y="0"/>
                  </a:moveTo>
                  <a:lnTo>
                    <a:pt x="221" y="5"/>
                  </a:lnTo>
                  <a:lnTo>
                    <a:pt x="257" y="20"/>
                  </a:lnTo>
                  <a:lnTo>
                    <a:pt x="289" y="43"/>
                  </a:lnTo>
                  <a:lnTo>
                    <a:pt x="1946" y="1526"/>
                  </a:lnTo>
                  <a:lnTo>
                    <a:pt x="1961" y="1538"/>
                  </a:lnTo>
                  <a:lnTo>
                    <a:pt x="1974" y="1551"/>
                  </a:lnTo>
                  <a:lnTo>
                    <a:pt x="1974" y="1553"/>
                  </a:lnTo>
                  <a:lnTo>
                    <a:pt x="1976" y="1555"/>
                  </a:lnTo>
                  <a:lnTo>
                    <a:pt x="2383" y="1919"/>
                  </a:lnTo>
                  <a:lnTo>
                    <a:pt x="4470" y="45"/>
                  </a:lnTo>
                  <a:lnTo>
                    <a:pt x="4503" y="20"/>
                  </a:lnTo>
                  <a:lnTo>
                    <a:pt x="4539" y="5"/>
                  </a:lnTo>
                  <a:lnTo>
                    <a:pt x="4576" y="0"/>
                  </a:lnTo>
                  <a:lnTo>
                    <a:pt x="4614" y="1"/>
                  </a:lnTo>
                  <a:lnTo>
                    <a:pt x="4650" y="13"/>
                  </a:lnTo>
                  <a:lnTo>
                    <a:pt x="4683" y="30"/>
                  </a:lnTo>
                  <a:lnTo>
                    <a:pt x="4713" y="56"/>
                  </a:lnTo>
                  <a:lnTo>
                    <a:pt x="4738" y="90"/>
                  </a:lnTo>
                  <a:lnTo>
                    <a:pt x="4753" y="125"/>
                  </a:lnTo>
                  <a:lnTo>
                    <a:pt x="4758" y="163"/>
                  </a:lnTo>
                  <a:lnTo>
                    <a:pt x="4757" y="201"/>
                  </a:lnTo>
                  <a:lnTo>
                    <a:pt x="4745" y="238"/>
                  </a:lnTo>
                  <a:lnTo>
                    <a:pt x="4728" y="272"/>
                  </a:lnTo>
                  <a:lnTo>
                    <a:pt x="4702" y="302"/>
                  </a:lnTo>
                  <a:lnTo>
                    <a:pt x="3188" y="1660"/>
                  </a:lnTo>
                  <a:lnTo>
                    <a:pt x="4708" y="3104"/>
                  </a:lnTo>
                  <a:lnTo>
                    <a:pt x="4734" y="3134"/>
                  </a:lnTo>
                  <a:lnTo>
                    <a:pt x="4751" y="3168"/>
                  </a:lnTo>
                  <a:lnTo>
                    <a:pt x="4760" y="3205"/>
                  </a:lnTo>
                  <a:lnTo>
                    <a:pt x="4760" y="3243"/>
                  </a:lnTo>
                  <a:lnTo>
                    <a:pt x="4753" y="3280"/>
                  </a:lnTo>
                  <a:lnTo>
                    <a:pt x="4738" y="3316"/>
                  </a:lnTo>
                  <a:lnTo>
                    <a:pt x="4713" y="3348"/>
                  </a:lnTo>
                  <a:lnTo>
                    <a:pt x="4687" y="3371"/>
                  </a:lnTo>
                  <a:lnTo>
                    <a:pt x="4655" y="3387"/>
                  </a:lnTo>
                  <a:lnTo>
                    <a:pt x="4623" y="3399"/>
                  </a:lnTo>
                  <a:lnTo>
                    <a:pt x="4590" y="3402"/>
                  </a:lnTo>
                  <a:lnTo>
                    <a:pt x="4558" y="3399"/>
                  </a:lnTo>
                  <a:lnTo>
                    <a:pt x="4526" y="3389"/>
                  </a:lnTo>
                  <a:lnTo>
                    <a:pt x="4496" y="3374"/>
                  </a:lnTo>
                  <a:lnTo>
                    <a:pt x="4470" y="3354"/>
                  </a:lnTo>
                  <a:lnTo>
                    <a:pt x="2931" y="1891"/>
                  </a:lnTo>
                  <a:lnTo>
                    <a:pt x="2499" y="2278"/>
                  </a:lnTo>
                  <a:lnTo>
                    <a:pt x="2475" y="2298"/>
                  </a:lnTo>
                  <a:lnTo>
                    <a:pt x="2445" y="2311"/>
                  </a:lnTo>
                  <a:lnTo>
                    <a:pt x="2415" y="2321"/>
                  </a:lnTo>
                  <a:lnTo>
                    <a:pt x="2385" y="2323"/>
                  </a:lnTo>
                  <a:lnTo>
                    <a:pt x="2355" y="2321"/>
                  </a:lnTo>
                  <a:lnTo>
                    <a:pt x="2325" y="2311"/>
                  </a:lnTo>
                  <a:lnTo>
                    <a:pt x="2295" y="2298"/>
                  </a:lnTo>
                  <a:lnTo>
                    <a:pt x="2269" y="2279"/>
                  </a:lnTo>
                  <a:lnTo>
                    <a:pt x="1850" y="1904"/>
                  </a:lnTo>
                  <a:lnTo>
                    <a:pt x="302" y="3354"/>
                  </a:lnTo>
                  <a:lnTo>
                    <a:pt x="276" y="3372"/>
                  </a:lnTo>
                  <a:lnTo>
                    <a:pt x="246" y="3387"/>
                  </a:lnTo>
                  <a:lnTo>
                    <a:pt x="216" y="3397"/>
                  </a:lnTo>
                  <a:lnTo>
                    <a:pt x="184" y="3399"/>
                  </a:lnTo>
                  <a:lnTo>
                    <a:pt x="150" y="3395"/>
                  </a:lnTo>
                  <a:lnTo>
                    <a:pt x="116" y="3386"/>
                  </a:lnTo>
                  <a:lnTo>
                    <a:pt x="86" y="3369"/>
                  </a:lnTo>
                  <a:lnTo>
                    <a:pt x="58" y="3344"/>
                  </a:lnTo>
                  <a:lnTo>
                    <a:pt x="34" y="3312"/>
                  </a:lnTo>
                  <a:lnTo>
                    <a:pt x="19" y="3277"/>
                  </a:lnTo>
                  <a:lnTo>
                    <a:pt x="11" y="3239"/>
                  </a:lnTo>
                  <a:lnTo>
                    <a:pt x="13" y="3201"/>
                  </a:lnTo>
                  <a:lnTo>
                    <a:pt x="23" y="3164"/>
                  </a:lnTo>
                  <a:lnTo>
                    <a:pt x="39" y="3130"/>
                  </a:lnTo>
                  <a:lnTo>
                    <a:pt x="66" y="3100"/>
                  </a:lnTo>
                  <a:lnTo>
                    <a:pt x="1589" y="1671"/>
                  </a:lnTo>
                  <a:lnTo>
                    <a:pt x="58" y="302"/>
                  </a:lnTo>
                  <a:lnTo>
                    <a:pt x="32" y="272"/>
                  </a:lnTo>
                  <a:lnTo>
                    <a:pt x="13" y="238"/>
                  </a:lnTo>
                  <a:lnTo>
                    <a:pt x="4" y="201"/>
                  </a:lnTo>
                  <a:lnTo>
                    <a:pt x="0" y="163"/>
                  </a:lnTo>
                  <a:lnTo>
                    <a:pt x="8" y="125"/>
                  </a:lnTo>
                  <a:lnTo>
                    <a:pt x="23" y="90"/>
                  </a:lnTo>
                  <a:lnTo>
                    <a:pt x="45" y="56"/>
                  </a:lnTo>
                  <a:lnTo>
                    <a:pt x="75" y="30"/>
                  </a:lnTo>
                  <a:lnTo>
                    <a:pt x="109" y="11"/>
                  </a:lnTo>
                  <a:lnTo>
                    <a:pt x="144" y="1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Freeform 19">
            <a:extLst>
              <a:ext uri="{FF2B5EF4-FFF2-40B4-BE49-F238E27FC236}">
                <a16:creationId xmlns:a16="http://schemas.microsoft.com/office/drawing/2014/main" id="{ABFF7D61-A12D-437B-A89E-D7FDBE25910B}"/>
              </a:ext>
            </a:extLst>
          </p:cNvPr>
          <p:cNvSpPr>
            <a:spLocks noEditPoints="1"/>
          </p:cNvSpPr>
          <p:nvPr/>
        </p:nvSpPr>
        <p:spPr bwMode="auto">
          <a:xfrm>
            <a:off x="5602859" y="1530473"/>
            <a:ext cx="272169" cy="279945"/>
          </a:xfrm>
          <a:custGeom>
            <a:avLst/>
            <a:gdLst>
              <a:gd name="T0" fmla="*/ 345 w 5950"/>
              <a:gd name="T1" fmla="*/ 3458 h 6120"/>
              <a:gd name="T2" fmla="*/ 533 w 5950"/>
              <a:gd name="T3" fmla="*/ 5726 h 6120"/>
              <a:gd name="T4" fmla="*/ 1495 w 5950"/>
              <a:gd name="T5" fmla="*/ 5580 h 6120"/>
              <a:gd name="T6" fmla="*/ 1356 w 5950"/>
              <a:gd name="T7" fmla="*/ 3275 h 6120"/>
              <a:gd name="T8" fmla="*/ 3216 w 5950"/>
              <a:gd name="T9" fmla="*/ 548 h 6120"/>
              <a:gd name="T10" fmla="*/ 3209 w 5950"/>
              <a:gd name="T11" fmla="*/ 835 h 6120"/>
              <a:gd name="T12" fmla="*/ 3024 w 5950"/>
              <a:gd name="T13" fmla="*/ 1289 h 6120"/>
              <a:gd name="T14" fmla="*/ 2680 w 5950"/>
              <a:gd name="T15" fmla="*/ 2013 h 6120"/>
              <a:gd name="T16" fmla="*/ 2237 w 5950"/>
              <a:gd name="T17" fmla="*/ 2687 h 6120"/>
              <a:gd name="T18" fmla="*/ 1866 w 5950"/>
              <a:gd name="T19" fmla="*/ 3166 h 6120"/>
              <a:gd name="T20" fmla="*/ 1842 w 5950"/>
              <a:gd name="T21" fmla="*/ 5595 h 6120"/>
              <a:gd name="T22" fmla="*/ 2112 w 5950"/>
              <a:gd name="T23" fmla="*/ 5685 h 6120"/>
              <a:gd name="T24" fmla="*/ 2797 w 5950"/>
              <a:gd name="T25" fmla="*/ 5740 h 6120"/>
              <a:gd name="T26" fmla="*/ 3646 w 5950"/>
              <a:gd name="T27" fmla="*/ 5757 h 6120"/>
              <a:gd name="T28" fmla="*/ 4579 w 5950"/>
              <a:gd name="T29" fmla="*/ 5729 h 6120"/>
              <a:gd name="T30" fmla="*/ 5146 w 5950"/>
              <a:gd name="T31" fmla="*/ 5403 h 6120"/>
              <a:gd name="T32" fmla="*/ 5187 w 5950"/>
              <a:gd name="T33" fmla="*/ 5093 h 6120"/>
              <a:gd name="T34" fmla="*/ 5241 w 5950"/>
              <a:gd name="T35" fmla="*/ 4877 h 6120"/>
              <a:gd name="T36" fmla="*/ 5475 w 5950"/>
              <a:gd name="T37" fmla="*/ 4389 h 6120"/>
              <a:gd name="T38" fmla="*/ 5404 w 5950"/>
              <a:gd name="T39" fmla="*/ 4186 h 6120"/>
              <a:gd name="T40" fmla="*/ 5583 w 5950"/>
              <a:gd name="T41" fmla="*/ 3804 h 6120"/>
              <a:gd name="T42" fmla="*/ 5522 w 5950"/>
              <a:gd name="T43" fmla="*/ 3439 h 6120"/>
              <a:gd name="T44" fmla="*/ 5404 w 5950"/>
              <a:gd name="T45" fmla="*/ 3262 h 6120"/>
              <a:gd name="T46" fmla="*/ 5481 w 5950"/>
              <a:gd name="T47" fmla="*/ 3031 h 6120"/>
              <a:gd name="T48" fmla="*/ 5388 w 5950"/>
              <a:gd name="T49" fmla="*/ 2678 h 6120"/>
              <a:gd name="T50" fmla="*/ 4857 w 5950"/>
              <a:gd name="T51" fmla="*/ 2523 h 6120"/>
              <a:gd name="T52" fmla="*/ 4188 w 5950"/>
              <a:gd name="T53" fmla="*/ 2566 h 6120"/>
              <a:gd name="T54" fmla="*/ 3730 w 5950"/>
              <a:gd name="T55" fmla="*/ 2657 h 6120"/>
              <a:gd name="T56" fmla="*/ 3449 w 5950"/>
              <a:gd name="T57" fmla="*/ 2477 h 6120"/>
              <a:gd name="T58" fmla="*/ 3460 w 5950"/>
              <a:gd name="T59" fmla="*/ 1903 h 6120"/>
              <a:gd name="T60" fmla="*/ 3691 w 5950"/>
              <a:gd name="T61" fmla="*/ 1023 h 6120"/>
              <a:gd name="T62" fmla="*/ 3570 w 5950"/>
              <a:gd name="T63" fmla="*/ 473 h 6120"/>
              <a:gd name="T64" fmla="*/ 3268 w 5950"/>
              <a:gd name="T65" fmla="*/ 345 h 6120"/>
              <a:gd name="T66" fmla="*/ 3492 w 5950"/>
              <a:gd name="T67" fmla="*/ 40 h 6120"/>
              <a:gd name="T68" fmla="*/ 3935 w 5950"/>
              <a:gd name="T69" fmla="*/ 390 h 6120"/>
              <a:gd name="T70" fmla="*/ 4019 w 5950"/>
              <a:gd name="T71" fmla="*/ 1173 h 6120"/>
              <a:gd name="T72" fmla="*/ 3801 w 5950"/>
              <a:gd name="T73" fmla="*/ 1981 h 6120"/>
              <a:gd name="T74" fmla="*/ 3760 w 5950"/>
              <a:gd name="T75" fmla="*/ 2302 h 6120"/>
              <a:gd name="T76" fmla="*/ 4103 w 5950"/>
              <a:gd name="T77" fmla="*/ 2235 h 6120"/>
              <a:gd name="T78" fmla="*/ 4732 w 5950"/>
              <a:gd name="T79" fmla="*/ 2177 h 6120"/>
              <a:gd name="T80" fmla="*/ 5555 w 5950"/>
              <a:gd name="T81" fmla="*/ 2372 h 6120"/>
              <a:gd name="T82" fmla="*/ 5840 w 5950"/>
              <a:gd name="T83" fmla="*/ 2868 h 6120"/>
              <a:gd name="T84" fmla="*/ 5848 w 5950"/>
              <a:gd name="T85" fmla="*/ 3307 h 6120"/>
              <a:gd name="T86" fmla="*/ 5911 w 5950"/>
              <a:gd name="T87" fmla="*/ 3914 h 6120"/>
              <a:gd name="T88" fmla="*/ 5825 w 5950"/>
              <a:gd name="T89" fmla="*/ 4474 h 6120"/>
              <a:gd name="T90" fmla="*/ 5604 w 5950"/>
              <a:gd name="T91" fmla="*/ 5012 h 6120"/>
              <a:gd name="T92" fmla="*/ 5447 w 5950"/>
              <a:gd name="T93" fmla="*/ 5573 h 6120"/>
              <a:gd name="T94" fmla="*/ 4872 w 5950"/>
              <a:gd name="T95" fmla="*/ 6007 h 6120"/>
              <a:gd name="T96" fmla="*/ 3920 w 5950"/>
              <a:gd name="T97" fmla="*/ 6118 h 6120"/>
              <a:gd name="T98" fmla="*/ 2861 w 5950"/>
              <a:gd name="T99" fmla="*/ 6090 h 6120"/>
              <a:gd name="T100" fmla="*/ 2104 w 5950"/>
              <a:gd name="T101" fmla="*/ 6031 h 6120"/>
              <a:gd name="T102" fmla="*/ 1507 w 5950"/>
              <a:gd name="T103" fmla="*/ 6035 h 6120"/>
              <a:gd name="T104" fmla="*/ 242 w 5950"/>
              <a:gd name="T105" fmla="*/ 5986 h 6120"/>
              <a:gd name="T106" fmla="*/ 0 w 5950"/>
              <a:gd name="T107" fmla="*/ 3458 h 6120"/>
              <a:gd name="T108" fmla="*/ 307 w 5950"/>
              <a:gd name="T109" fmla="*/ 2976 h 6120"/>
              <a:gd name="T110" fmla="*/ 1566 w 5950"/>
              <a:gd name="T111" fmla="*/ 2991 h 6120"/>
              <a:gd name="T112" fmla="*/ 1838 w 5950"/>
              <a:gd name="T113" fmla="*/ 2596 h 6120"/>
              <a:gd name="T114" fmla="*/ 2330 w 5950"/>
              <a:gd name="T115" fmla="*/ 1933 h 6120"/>
              <a:gd name="T116" fmla="*/ 2747 w 5950"/>
              <a:gd name="T117" fmla="*/ 1062 h 6120"/>
              <a:gd name="T118" fmla="*/ 2870 w 5950"/>
              <a:gd name="T119" fmla="*/ 520 h 6120"/>
              <a:gd name="T120" fmla="*/ 3030 w 5950"/>
              <a:gd name="T121" fmla="*/ 73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50" h="6120">
                <a:moveTo>
                  <a:pt x="533" y="3270"/>
                </a:moveTo>
                <a:lnTo>
                  <a:pt x="490" y="3275"/>
                </a:lnTo>
                <a:lnTo>
                  <a:pt x="451" y="3288"/>
                </a:lnTo>
                <a:lnTo>
                  <a:pt x="415" y="3311"/>
                </a:lnTo>
                <a:lnTo>
                  <a:pt x="386" y="3341"/>
                </a:lnTo>
                <a:lnTo>
                  <a:pt x="363" y="3374"/>
                </a:lnTo>
                <a:lnTo>
                  <a:pt x="350" y="3415"/>
                </a:lnTo>
                <a:lnTo>
                  <a:pt x="345" y="3458"/>
                </a:lnTo>
                <a:lnTo>
                  <a:pt x="345" y="5539"/>
                </a:lnTo>
                <a:lnTo>
                  <a:pt x="350" y="5580"/>
                </a:lnTo>
                <a:lnTo>
                  <a:pt x="363" y="5621"/>
                </a:lnTo>
                <a:lnTo>
                  <a:pt x="386" y="5655"/>
                </a:lnTo>
                <a:lnTo>
                  <a:pt x="415" y="5685"/>
                </a:lnTo>
                <a:lnTo>
                  <a:pt x="449" y="5707"/>
                </a:lnTo>
                <a:lnTo>
                  <a:pt x="488" y="5720"/>
                </a:lnTo>
                <a:lnTo>
                  <a:pt x="533" y="5726"/>
                </a:lnTo>
                <a:lnTo>
                  <a:pt x="533" y="5724"/>
                </a:lnTo>
                <a:lnTo>
                  <a:pt x="1313" y="5724"/>
                </a:lnTo>
                <a:lnTo>
                  <a:pt x="1356" y="5720"/>
                </a:lnTo>
                <a:lnTo>
                  <a:pt x="1395" y="5705"/>
                </a:lnTo>
                <a:lnTo>
                  <a:pt x="1430" y="5683"/>
                </a:lnTo>
                <a:lnTo>
                  <a:pt x="1458" y="5655"/>
                </a:lnTo>
                <a:lnTo>
                  <a:pt x="1481" y="5619"/>
                </a:lnTo>
                <a:lnTo>
                  <a:pt x="1495" y="5580"/>
                </a:lnTo>
                <a:lnTo>
                  <a:pt x="1499" y="5537"/>
                </a:lnTo>
                <a:lnTo>
                  <a:pt x="1499" y="3458"/>
                </a:lnTo>
                <a:lnTo>
                  <a:pt x="1495" y="3415"/>
                </a:lnTo>
                <a:lnTo>
                  <a:pt x="1481" y="3376"/>
                </a:lnTo>
                <a:lnTo>
                  <a:pt x="1458" y="3341"/>
                </a:lnTo>
                <a:lnTo>
                  <a:pt x="1430" y="3313"/>
                </a:lnTo>
                <a:lnTo>
                  <a:pt x="1395" y="3290"/>
                </a:lnTo>
                <a:lnTo>
                  <a:pt x="1356" y="3275"/>
                </a:lnTo>
                <a:lnTo>
                  <a:pt x="1313" y="3270"/>
                </a:lnTo>
                <a:lnTo>
                  <a:pt x="533" y="3270"/>
                </a:lnTo>
                <a:close/>
                <a:moveTo>
                  <a:pt x="3244" y="343"/>
                </a:moveTo>
                <a:lnTo>
                  <a:pt x="3235" y="369"/>
                </a:lnTo>
                <a:lnTo>
                  <a:pt x="3226" y="403"/>
                </a:lnTo>
                <a:lnTo>
                  <a:pt x="3220" y="445"/>
                </a:lnTo>
                <a:lnTo>
                  <a:pt x="3216" y="494"/>
                </a:lnTo>
                <a:lnTo>
                  <a:pt x="3216" y="548"/>
                </a:lnTo>
                <a:lnTo>
                  <a:pt x="3218" y="604"/>
                </a:lnTo>
                <a:lnTo>
                  <a:pt x="3222" y="660"/>
                </a:lnTo>
                <a:lnTo>
                  <a:pt x="3227" y="714"/>
                </a:lnTo>
                <a:lnTo>
                  <a:pt x="3231" y="743"/>
                </a:lnTo>
                <a:lnTo>
                  <a:pt x="3227" y="773"/>
                </a:lnTo>
                <a:lnTo>
                  <a:pt x="3220" y="799"/>
                </a:lnTo>
                <a:lnTo>
                  <a:pt x="3216" y="812"/>
                </a:lnTo>
                <a:lnTo>
                  <a:pt x="3209" y="835"/>
                </a:lnTo>
                <a:lnTo>
                  <a:pt x="3196" y="864"/>
                </a:lnTo>
                <a:lnTo>
                  <a:pt x="3181" y="905"/>
                </a:lnTo>
                <a:lnTo>
                  <a:pt x="3162" y="952"/>
                </a:lnTo>
                <a:lnTo>
                  <a:pt x="3142" y="1008"/>
                </a:lnTo>
                <a:lnTo>
                  <a:pt x="3116" y="1069"/>
                </a:lnTo>
                <a:lnTo>
                  <a:pt x="3090" y="1138"/>
                </a:lnTo>
                <a:lnTo>
                  <a:pt x="3058" y="1211"/>
                </a:lnTo>
                <a:lnTo>
                  <a:pt x="3024" y="1289"/>
                </a:lnTo>
                <a:lnTo>
                  <a:pt x="2989" y="1371"/>
                </a:lnTo>
                <a:lnTo>
                  <a:pt x="2952" y="1456"/>
                </a:lnTo>
                <a:lnTo>
                  <a:pt x="2911" y="1546"/>
                </a:lnTo>
                <a:lnTo>
                  <a:pt x="2868" y="1637"/>
                </a:lnTo>
                <a:lnTo>
                  <a:pt x="2823" y="1730"/>
                </a:lnTo>
                <a:lnTo>
                  <a:pt x="2777" y="1825"/>
                </a:lnTo>
                <a:lnTo>
                  <a:pt x="2728" y="1920"/>
                </a:lnTo>
                <a:lnTo>
                  <a:pt x="2680" y="2013"/>
                </a:lnTo>
                <a:lnTo>
                  <a:pt x="2628" y="2106"/>
                </a:lnTo>
                <a:lnTo>
                  <a:pt x="2576" y="2199"/>
                </a:lnTo>
                <a:lnTo>
                  <a:pt x="2522" y="2289"/>
                </a:lnTo>
                <a:lnTo>
                  <a:pt x="2466" y="2376"/>
                </a:lnTo>
                <a:lnTo>
                  <a:pt x="2410" y="2460"/>
                </a:lnTo>
                <a:lnTo>
                  <a:pt x="2352" y="2540"/>
                </a:lnTo>
                <a:lnTo>
                  <a:pt x="2294" y="2616"/>
                </a:lnTo>
                <a:lnTo>
                  <a:pt x="2237" y="2687"/>
                </a:lnTo>
                <a:lnTo>
                  <a:pt x="2177" y="2750"/>
                </a:lnTo>
                <a:lnTo>
                  <a:pt x="2119" y="2808"/>
                </a:lnTo>
                <a:lnTo>
                  <a:pt x="2060" y="2860"/>
                </a:lnTo>
                <a:lnTo>
                  <a:pt x="2006" y="2922"/>
                </a:lnTo>
                <a:lnTo>
                  <a:pt x="1961" y="2985"/>
                </a:lnTo>
                <a:lnTo>
                  <a:pt x="1924" y="3046"/>
                </a:lnTo>
                <a:lnTo>
                  <a:pt x="1892" y="3108"/>
                </a:lnTo>
                <a:lnTo>
                  <a:pt x="1866" y="3166"/>
                </a:lnTo>
                <a:lnTo>
                  <a:pt x="1847" y="3216"/>
                </a:lnTo>
                <a:lnTo>
                  <a:pt x="1833" y="3262"/>
                </a:lnTo>
                <a:lnTo>
                  <a:pt x="1821" y="3298"/>
                </a:lnTo>
                <a:lnTo>
                  <a:pt x="1834" y="3350"/>
                </a:lnTo>
                <a:lnTo>
                  <a:pt x="1842" y="3402"/>
                </a:lnTo>
                <a:lnTo>
                  <a:pt x="1846" y="3458"/>
                </a:lnTo>
                <a:lnTo>
                  <a:pt x="1846" y="5539"/>
                </a:lnTo>
                <a:lnTo>
                  <a:pt x="1842" y="5595"/>
                </a:lnTo>
                <a:lnTo>
                  <a:pt x="1834" y="5651"/>
                </a:lnTo>
                <a:lnTo>
                  <a:pt x="1963" y="5666"/>
                </a:lnTo>
                <a:lnTo>
                  <a:pt x="1965" y="5666"/>
                </a:lnTo>
                <a:lnTo>
                  <a:pt x="1972" y="5668"/>
                </a:lnTo>
                <a:lnTo>
                  <a:pt x="1991" y="5670"/>
                </a:lnTo>
                <a:lnTo>
                  <a:pt x="2021" y="5673"/>
                </a:lnTo>
                <a:lnTo>
                  <a:pt x="2062" y="5679"/>
                </a:lnTo>
                <a:lnTo>
                  <a:pt x="2112" y="5685"/>
                </a:lnTo>
                <a:lnTo>
                  <a:pt x="2171" y="5690"/>
                </a:lnTo>
                <a:lnTo>
                  <a:pt x="2240" y="5698"/>
                </a:lnTo>
                <a:lnTo>
                  <a:pt x="2317" y="5705"/>
                </a:lnTo>
                <a:lnTo>
                  <a:pt x="2401" y="5713"/>
                </a:lnTo>
                <a:lnTo>
                  <a:pt x="2492" y="5720"/>
                </a:lnTo>
                <a:lnTo>
                  <a:pt x="2589" y="5727"/>
                </a:lnTo>
                <a:lnTo>
                  <a:pt x="2689" y="5733"/>
                </a:lnTo>
                <a:lnTo>
                  <a:pt x="2797" y="5740"/>
                </a:lnTo>
                <a:lnTo>
                  <a:pt x="2909" y="5746"/>
                </a:lnTo>
                <a:lnTo>
                  <a:pt x="3023" y="5752"/>
                </a:lnTo>
                <a:lnTo>
                  <a:pt x="3140" y="5755"/>
                </a:lnTo>
                <a:lnTo>
                  <a:pt x="3261" y="5757"/>
                </a:lnTo>
                <a:lnTo>
                  <a:pt x="3382" y="5759"/>
                </a:lnTo>
                <a:lnTo>
                  <a:pt x="3505" y="5759"/>
                </a:lnTo>
                <a:lnTo>
                  <a:pt x="3630" y="5757"/>
                </a:lnTo>
                <a:lnTo>
                  <a:pt x="3646" y="5757"/>
                </a:lnTo>
                <a:lnTo>
                  <a:pt x="3788" y="5766"/>
                </a:lnTo>
                <a:lnTo>
                  <a:pt x="3924" y="5774"/>
                </a:lnTo>
                <a:lnTo>
                  <a:pt x="4051" y="5776"/>
                </a:lnTo>
                <a:lnTo>
                  <a:pt x="4172" y="5774"/>
                </a:lnTo>
                <a:lnTo>
                  <a:pt x="4285" y="5768"/>
                </a:lnTo>
                <a:lnTo>
                  <a:pt x="4391" y="5759"/>
                </a:lnTo>
                <a:lnTo>
                  <a:pt x="4490" y="5746"/>
                </a:lnTo>
                <a:lnTo>
                  <a:pt x="4579" y="5729"/>
                </a:lnTo>
                <a:lnTo>
                  <a:pt x="4684" y="5703"/>
                </a:lnTo>
                <a:lnTo>
                  <a:pt x="4779" y="5673"/>
                </a:lnTo>
                <a:lnTo>
                  <a:pt x="4864" y="5640"/>
                </a:lnTo>
                <a:lnTo>
                  <a:pt x="4939" y="5601"/>
                </a:lnTo>
                <a:lnTo>
                  <a:pt x="5006" y="5558"/>
                </a:lnTo>
                <a:lnTo>
                  <a:pt x="5062" y="5511"/>
                </a:lnTo>
                <a:lnTo>
                  <a:pt x="5108" y="5459"/>
                </a:lnTo>
                <a:lnTo>
                  <a:pt x="5146" y="5403"/>
                </a:lnTo>
                <a:lnTo>
                  <a:pt x="5170" y="5357"/>
                </a:lnTo>
                <a:lnTo>
                  <a:pt x="5185" y="5308"/>
                </a:lnTo>
                <a:lnTo>
                  <a:pt x="5194" y="5262"/>
                </a:lnTo>
                <a:lnTo>
                  <a:pt x="5198" y="5219"/>
                </a:lnTo>
                <a:lnTo>
                  <a:pt x="5198" y="5180"/>
                </a:lnTo>
                <a:lnTo>
                  <a:pt x="5194" y="5145"/>
                </a:lnTo>
                <a:lnTo>
                  <a:pt x="5190" y="5115"/>
                </a:lnTo>
                <a:lnTo>
                  <a:pt x="5187" y="5093"/>
                </a:lnTo>
                <a:lnTo>
                  <a:pt x="5183" y="5079"/>
                </a:lnTo>
                <a:lnTo>
                  <a:pt x="5181" y="5074"/>
                </a:lnTo>
                <a:lnTo>
                  <a:pt x="5172" y="5039"/>
                </a:lnTo>
                <a:lnTo>
                  <a:pt x="5172" y="5001"/>
                </a:lnTo>
                <a:lnTo>
                  <a:pt x="5177" y="4966"/>
                </a:lnTo>
                <a:lnTo>
                  <a:pt x="5192" y="4932"/>
                </a:lnTo>
                <a:lnTo>
                  <a:pt x="5213" y="4903"/>
                </a:lnTo>
                <a:lnTo>
                  <a:pt x="5241" y="4877"/>
                </a:lnTo>
                <a:lnTo>
                  <a:pt x="5306" y="4821"/>
                </a:lnTo>
                <a:lnTo>
                  <a:pt x="5364" y="4763"/>
                </a:lnTo>
                <a:lnTo>
                  <a:pt x="5408" y="4702"/>
                </a:lnTo>
                <a:lnTo>
                  <a:pt x="5442" y="4638"/>
                </a:lnTo>
                <a:lnTo>
                  <a:pt x="5466" y="4573"/>
                </a:lnTo>
                <a:lnTo>
                  <a:pt x="5479" y="4504"/>
                </a:lnTo>
                <a:lnTo>
                  <a:pt x="5481" y="4433"/>
                </a:lnTo>
                <a:lnTo>
                  <a:pt x="5475" y="4389"/>
                </a:lnTo>
                <a:lnTo>
                  <a:pt x="5468" y="4350"/>
                </a:lnTo>
                <a:lnTo>
                  <a:pt x="5458" y="4312"/>
                </a:lnTo>
                <a:lnTo>
                  <a:pt x="5449" y="4281"/>
                </a:lnTo>
                <a:lnTo>
                  <a:pt x="5438" y="4257"/>
                </a:lnTo>
                <a:lnTo>
                  <a:pt x="5431" y="4236"/>
                </a:lnTo>
                <a:lnTo>
                  <a:pt x="5423" y="4225"/>
                </a:lnTo>
                <a:lnTo>
                  <a:pt x="5421" y="4219"/>
                </a:lnTo>
                <a:lnTo>
                  <a:pt x="5404" y="4186"/>
                </a:lnTo>
                <a:lnTo>
                  <a:pt x="5397" y="4149"/>
                </a:lnTo>
                <a:lnTo>
                  <a:pt x="5397" y="4111"/>
                </a:lnTo>
                <a:lnTo>
                  <a:pt x="5406" y="4076"/>
                </a:lnTo>
                <a:lnTo>
                  <a:pt x="5421" y="4042"/>
                </a:lnTo>
                <a:lnTo>
                  <a:pt x="5444" y="4011"/>
                </a:lnTo>
                <a:lnTo>
                  <a:pt x="5505" y="3942"/>
                </a:lnTo>
                <a:lnTo>
                  <a:pt x="5550" y="3873"/>
                </a:lnTo>
                <a:lnTo>
                  <a:pt x="5583" y="3804"/>
                </a:lnTo>
                <a:lnTo>
                  <a:pt x="5600" y="3735"/>
                </a:lnTo>
                <a:lnTo>
                  <a:pt x="5604" y="3666"/>
                </a:lnTo>
                <a:lnTo>
                  <a:pt x="5600" y="3620"/>
                </a:lnTo>
                <a:lnTo>
                  <a:pt x="5591" y="3577"/>
                </a:lnTo>
                <a:lnTo>
                  <a:pt x="5576" y="3538"/>
                </a:lnTo>
                <a:lnTo>
                  <a:pt x="5559" y="3501"/>
                </a:lnTo>
                <a:lnTo>
                  <a:pt x="5540" y="3469"/>
                </a:lnTo>
                <a:lnTo>
                  <a:pt x="5522" y="3439"/>
                </a:lnTo>
                <a:lnTo>
                  <a:pt x="5503" y="3415"/>
                </a:lnTo>
                <a:lnTo>
                  <a:pt x="5488" y="3395"/>
                </a:lnTo>
                <a:lnTo>
                  <a:pt x="5475" y="3380"/>
                </a:lnTo>
                <a:lnTo>
                  <a:pt x="5466" y="3370"/>
                </a:lnTo>
                <a:lnTo>
                  <a:pt x="5462" y="3368"/>
                </a:lnTo>
                <a:lnTo>
                  <a:pt x="5434" y="3337"/>
                </a:lnTo>
                <a:lnTo>
                  <a:pt x="5416" y="3300"/>
                </a:lnTo>
                <a:lnTo>
                  <a:pt x="5404" y="3262"/>
                </a:lnTo>
                <a:lnTo>
                  <a:pt x="5404" y="3221"/>
                </a:lnTo>
                <a:lnTo>
                  <a:pt x="5414" y="3182"/>
                </a:lnTo>
                <a:lnTo>
                  <a:pt x="5432" y="3145"/>
                </a:lnTo>
                <a:lnTo>
                  <a:pt x="5438" y="3136"/>
                </a:lnTo>
                <a:lnTo>
                  <a:pt x="5447" y="3117"/>
                </a:lnTo>
                <a:lnTo>
                  <a:pt x="5458" y="3095"/>
                </a:lnTo>
                <a:lnTo>
                  <a:pt x="5470" y="3063"/>
                </a:lnTo>
                <a:lnTo>
                  <a:pt x="5481" y="3031"/>
                </a:lnTo>
                <a:lnTo>
                  <a:pt x="5490" y="2992"/>
                </a:lnTo>
                <a:lnTo>
                  <a:pt x="5496" y="2951"/>
                </a:lnTo>
                <a:lnTo>
                  <a:pt x="5498" y="2907"/>
                </a:lnTo>
                <a:lnTo>
                  <a:pt x="5494" y="2862"/>
                </a:lnTo>
                <a:lnTo>
                  <a:pt x="5481" y="2816"/>
                </a:lnTo>
                <a:lnTo>
                  <a:pt x="5460" y="2769"/>
                </a:lnTo>
                <a:lnTo>
                  <a:pt x="5431" y="2722"/>
                </a:lnTo>
                <a:lnTo>
                  <a:pt x="5388" y="2678"/>
                </a:lnTo>
                <a:lnTo>
                  <a:pt x="5343" y="2642"/>
                </a:lnTo>
                <a:lnTo>
                  <a:pt x="5291" y="2613"/>
                </a:lnTo>
                <a:lnTo>
                  <a:pt x="5231" y="2588"/>
                </a:lnTo>
                <a:lnTo>
                  <a:pt x="5166" y="2568"/>
                </a:lnTo>
                <a:lnTo>
                  <a:pt x="5095" y="2551"/>
                </a:lnTo>
                <a:lnTo>
                  <a:pt x="5019" y="2538"/>
                </a:lnTo>
                <a:lnTo>
                  <a:pt x="4939" y="2529"/>
                </a:lnTo>
                <a:lnTo>
                  <a:pt x="4857" y="2523"/>
                </a:lnTo>
                <a:lnTo>
                  <a:pt x="4773" y="2519"/>
                </a:lnTo>
                <a:lnTo>
                  <a:pt x="4687" y="2519"/>
                </a:lnTo>
                <a:lnTo>
                  <a:pt x="4600" y="2523"/>
                </a:lnTo>
                <a:lnTo>
                  <a:pt x="4514" y="2527"/>
                </a:lnTo>
                <a:lnTo>
                  <a:pt x="4429" y="2534"/>
                </a:lnTo>
                <a:lnTo>
                  <a:pt x="4347" y="2544"/>
                </a:lnTo>
                <a:lnTo>
                  <a:pt x="4265" y="2555"/>
                </a:lnTo>
                <a:lnTo>
                  <a:pt x="4188" y="2566"/>
                </a:lnTo>
                <a:lnTo>
                  <a:pt x="4114" y="2579"/>
                </a:lnTo>
                <a:lnTo>
                  <a:pt x="4047" y="2594"/>
                </a:lnTo>
                <a:lnTo>
                  <a:pt x="4038" y="2596"/>
                </a:lnTo>
                <a:lnTo>
                  <a:pt x="4030" y="2598"/>
                </a:lnTo>
                <a:lnTo>
                  <a:pt x="3922" y="2616"/>
                </a:lnTo>
                <a:lnTo>
                  <a:pt x="3807" y="2642"/>
                </a:lnTo>
                <a:lnTo>
                  <a:pt x="3769" y="2652"/>
                </a:lnTo>
                <a:lnTo>
                  <a:pt x="3730" y="2657"/>
                </a:lnTo>
                <a:lnTo>
                  <a:pt x="3689" y="2659"/>
                </a:lnTo>
                <a:lnTo>
                  <a:pt x="3648" y="2654"/>
                </a:lnTo>
                <a:lnTo>
                  <a:pt x="3605" y="2641"/>
                </a:lnTo>
                <a:lnTo>
                  <a:pt x="3566" y="2620"/>
                </a:lnTo>
                <a:lnTo>
                  <a:pt x="3527" y="2592"/>
                </a:lnTo>
                <a:lnTo>
                  <a:pt x="3496" y="2559"/>
                </a:lnTo>
                <a:lnTo>
                  <a:pt x="3470" y="2521"/>
                </a:lnTo>
                <a:lnTo>
                  <a:pt x="3449" y="2477"/>
                </a:lnTo>
                <a:lnTo>
                  <a:pt x="3432" y="2428"/>
                </a:lnTo>
                <a:lnTo>
                  <a:pt x="3421" y="2372"/>
                </a:lnTo>
                <a:lnTo>
                  <a:pt x="3414" y="2311"/>
                </a:lnTo>
                <a:lnTo>
                  <a:pt x="3414" y="2244"/>
                </a:lnTo>
                <a:lnTo>
                  <a:pt x="3417" y="2169"/>
                </a:lnTo>
                <a:lnTo>
                  <a:pt x="3427" y="2088"/>
                </a:lnTo>
                <a:lnTo>
                  <a:pt x="3442" y="2000"/>
                </a:lnTo>
                <a:lnTo>
                  <a:pt x="3460" y="1903"/>
                </a:lnTo>
                <a:lnTo>
                  <a:pt x="3484" y="1801"/>
                </a:lnTo>
                <a:lnTo>
                  <a:pt x="3514" y="1691"/>
                </a:lnTo>
                <a:lnTo>
                  <a:pt x="3550" y="1572"/>
                </a:lnTo>
                <a:lnTo>
                  <a:pt x="3591" y="1447"/>
                </a:lnTo>
                <a:lnTo>
                  <a:pt x="3626" y="1332"/>
                </a:lnTo>
                <a:lnTo>
                  <a:pt x="3654" y="1224"/>
                </a:lnTo>
                <a:lnTo>
                  <a:pt x="3676" y="1121"/>
                </a:lnTo>
                <a:lnTo>
                  <a:pt x="3691" y="1023"/>
                </a:lnTo>
                <a:lnTo>
                  <a:pt x="3699" y="931"/>
                </a:lnTo>
                <a:lnTo>
                  <a:pt x="3700" y="846"/>
                </a:lnTo>
                <a:lnTo>
                  <a:pt x="3695" y="768"/>
                </a:lnTo>
                <a:lnTo>
                  <a:pt x="3682" y="695"/>
                </a:lnTo>
                <a:lnTo>
                  <a:pt x="3663" y="628"/>
                </a:lnTo>
                <a:lnTo>
                  <a:pt x="3639" y="568"/>
                </a:lnTo>
                <a:lnTo>
                  <a:pt x="3605" y="516"/>
                </a:lnTo>
                <a:lnTo>
                  <a:pt x="3570" y="473"/>
                </a:lnTo>
                <a:lnTo>
                  <a:pt x="3533" y="440"/>
                </a:lnTo>
                <a:lnTo>
                  <a:pt x="3492" y="412"/>
                </a:lnTo>
                <a:lnTo>
                  <a:pt x="3451" y="390"/>
                </a:lnTo>
                <a:lnTo>
                  <a:pt x="3410" y="373"/>
                </a:lnTo>
                <a:lnTo>
                  <a:pt x="3369" y="360"/>
                </a:lnTo>
                <a:lnTo>
                  <a:pt x="3332" y="352"/>
                </a:lnTo>
                <a:lnTo>
                  <a:pt x="3298" y="347"/>
                </a:lnTo>
                <a:lnTo>
                  <a:pt x="3268" y="345"/>
                </a:lnTo>
                <a:lnTo>
                  <a:pt x="3244" y="343"/>
                </a:lnTo>
                <a:close/>
                <a:moveTo>
                  <a:pt x="3237" y="0"/>
                </a:moveTo>
                <a:lnTo>
                  <a:pt x="3263" y="0"/>
                </a:lnTo>
                <a:lnTo>
                  <a:pt x="3298" y="2"/>
                </a:lnTo>
                <a:lnTo>
                  <a:pt x="3339" y="6"/>
                </a:lnTo>
                <a:lnTo>
                  <a:pt x="3386" y="13"/>
                </a:lnTo>
                <a:lnTo>
                  <a:pt x="3436" y="25"/>
                </a:lnTo>
                <a:lnTo>
                  <a:pt x="3492" y="40"/>
                </a:lnTo>
                <a:lnTo>
                  <a:pt x="3548" y="58"/>
                </a:lnTo>
                <a:lnTo>
                  <a:pt x="3607" y="84"/>
                </a:lnTo>
                <a:lnTo>
                  <a:pt x="3667" y="116"/>
                </a:lnTo>
                <a:lnTo>
                  <a:pt x="3725" y="153"/>
                </a:lnTo>
                <a:lnTo>
                  <a:pt x="3782" y="200"/>
                </a:lnTo>
                <a:lnTo>
                  <a:pt x="3836" y="254"/>
                </a:lnTo>
                <a:lnTo>
                  <a:pt x="3889" y="317"/>
                </a:lnTo>
                <a:lnTo>
                  <a:pt x="3935" y="390"/>
                </a:lnTo>
                <a:lnTo>
                  <a:pt x="3972" y="468"/>
                </a:lnTo>
                <a:lnTo>
                  <a:pt x="4004" y="552"/>
                </a:lnTo>
                <a:lnTo>
                  <a:pt x="4026" y="641"/>
                </a:lnTo>
                <a:lnTo>
                  <a:pt x="4041" y="736"/>
                </a:lnTo>
                <a:lnTo>
                  <a:pt x="4047" y="836"/>
                </a:lnTo>
                <a:lnTo>
                  <a:pt x="4047" y="944"/>
                </a:lnTo>
                <a:lnTo>
                  <a:pt x="4038" y="1056"/>
                </a:lnTo>
                <a:lnTo>
                  <a:pt x="4019" y="1173"/>
                </a:lnTo>
                <a:lnTo>
                  <a:pt x="3995" y="1296"/>
                </a:lnTo>
                <a:lnTo>
                  <a:pt x="3961" y="1425"/>
                </a:lnTo>
                <a:lnTo>
                  <a:pt x="3920" y="1557"/>
                </a:lnTo>
                <a:lnTo>
                  <a:pt x="3889" y="1659"/>
                </a:lnTo>
                <a:lnTo>
                  <a:pt x="3861" y="1752"/>
                </a:lnTo>
                <a:lnTo>
                  <a:pt x="3836" y="1836"/>
                </a:lnTo>
                <a:lnTo>
                  <a:pt x="3818" y="1913"/>
                </a:lnTo>
                <a:lnTo>
                  <a:pt x="3801" y="1981"/>
                </a:lnTo>
                <a:lnTo>
                  <a:pt x="3788" y="2043"/>
                </a:lnTo>
                <a:lnTo>
                  <a:pt x="3777" y="2097"/>
                </a:lnTo>
                <a:lnTo>
                  <a:pt x="3769" y="2145"/>
                </a:lnTo>
                <a:lnTo>
                  <a:pt x="3766" y="2188"/>
                </a:lnTo>
                <a:lnTo>
                  <a:pt x="3762" y="2223"/>
                </a:lnTo>
                <a:lnTo>
                  <a:pt x="3760" y="2255"/>
                </a:lnTo>
                <a:lnTo>
                  <a:pt x="3760" y="2281"/>
                </a:lnTo>
                <a:lnTo>
                  <a:pt x="3760" y="2302"/>
                </a:lnTo>
                <a:lnTo>
                  <a:pt x="3862" y="2279"/>
                </a:lnTo>
                <a:lnTo>
                  <a:pt x="3961" y="2261"/>
                </a:lnTo>
                <a:lnTo>
                  <a:pt x="3963" y="2261"/>
                </a:lnTo>
                <a:lnTo>
                  <a:pt x="3972" y="2259"/>
                </a:lnTo>
                <a:lnTo>
                  <a:pt x="3991" y="2255"/>
                </a:lnTo>
                <a:lnTo>
                  <a:pt x="4019" y="2250"/>
                </a:lnTo>
                <a:lnTo>
                  <a:pt x="4056" y="2242"/>
                </a:lnTo>
                <a:lnTo>
                  <a:pt x="4103" y="2235"/>
                </a:lnTo>
                <a:lnTo>
                  <a:pt x="4157" y="2225"/>
                </a:lnTo>
                <a:lnTo>
                  <a:pt x="4216" y="2216"/>
                </a:lnTo>
                <a:lnTo>
                  <a:pt x="4283" y="2207"/>
                </a:lnTo>
                <a:lnTo>
                  <a:pt x="4354" y="2199"/>
                </a:lnTo>
                <a:lnTo>
                  <a:pt x="4430" y="2192"/>
                </a:lnTo>
                <a:lnTo>
                  <a:pt x="4511" y="2184"/>
                </a:lnTo>
                <a:lnTo>
                  <a:pt x="4593" y="2181"/>
                </a:lnTo>
                <a:lnTo>
                  <a:pt x="4732" y="2177"/>
                </a:lnTo>
                <a:lnTo>
                  <a:pt x="4864" y="2179"/>
                </a:lnTo>
                <a:lnTo>
                  <a:pt x="4987" y="2188"/>
                </a:lnTo>
                <a:lnTo>
                  <a:pt x="5103" y="2203"/>
                </a:lnTo>
                <a:lnTo>
                  <a:pt x="5211" y="2225"/>
                </a:lnTo>
                <a:lnTo>
                  <a:pt x="5309" y="2253"/>
                </a:lnTo>
                <a:lnTo>
                  <a:pt x="5401" y="2287"/>
                </a:lnTo>
                <a:lnTo>
                  <a:pt x="5483" y="2326"/>
                </a:lnTo>
                <a:lnTo>
                  <a:pt x="5555" y="2372"/>
                </a:lnTo>
                <a:lnTo>
                  <a:pt x="5621" y="2426"/>
                </a:lnTo>
                <a:lnTo>
                  <a:pt x="5680" y="2486"/>
                </a:lnTo>
                <a:lnTo>
                  <a:pt x="5729" y="2547"/>
                </a:lnTo>
                <a:lnTo>
                  <a:pt x="5768" y="2611"/>
                </a:lnTo>
                <a:lnTo>
                  <a:pt x="5797" y="2674"/>
                </a:lnTo>
                <a:lnTo>
                  <a:pt x="5820" y="2739"/>
                </a:lnTo>
                <a:lnTo>
                  <a:pt x="5833" y="2804"/>
                </a:lnTo>
                <a:lnTo>
                  <a:pt x="5840" y="2868"/>
                </a:lnTo>
                <a:lnTo>
                  <a:pt x="5842" y="2931"/>
                </a:lnTo>
                <a:lnTo>
                  <a:pt x="5838" y="2992"/>
                </a:lnTo>
                <a:lnTo>
                  <a:pt x="5831" y="3052"/>
                </a:lnTo>
                <a:lnTo>
                  <a:pt x="5818" y="3110"/>
                </a:lnTo>
                <a:lnTo>
                  <a:pt x="5801" y="3164"/>
                </a:lnTo>
                <a:lnTo>
                  <a:pt x="5784" y="3212"/>
                </a:lnTo>
                <a:lnTo>
                  <a:pt x="5816" y="3257"/>
                </a:lnTo>
                <a:lnTo>
                  <a:pt x="5848" y="3307"/>
                </a:lnTo>
                <a:lnTo>
                  <a:pt x="5878" y="3365"/>
                </a:lnTo>
                <a:lnTo>
                  <a:pt x="5904" y="3428"/>
                </a:lnTo>
                <a:lnTo>
                  <a:pt x="5926" y="3497"/>
                </a:lnTo>
                <a:lnTo>
                  <a:pt x="5943" y="3573"/>
                </a:lnTo>
                <a:lnTo>
                  <a:pt x="5950" y="3653"/>
                </a:lnTo>
                <a:lnTo>
                  <a:pt x="5948" y="3741"/>
                </a:lnTo>
                <a:lnTo>
                  <a:pt x="5935" y="3828"/>
                </a:lnTo>
                <a:lnTo>
                  <a:pt x="5911" y="3914"/>
                </a:lnTo>
                <a:lnTo>
                  <a:pt x="5876" y="3998"/>
                </a:lnTo>
                <a:lnTo>
                  <a:pt x="5829" y="4080"/>
                </a:lnTo>
                <a:lnTo>
                  <a:pt x="5771" y="4162"/>
                </a:lnTo>
                <a:lnTo>
                  <a:pt x="5790" y="4214"/>
                </a:lnTo>
                <a:lnTo>
                  <a:pt x="5805" y="4275"/>
                </a:lnTo>
                <a:lnTo>
                  <a:pt x="5818" y="4344"/>
                </a:lnTo>
                <a:lnTo>
                  <a:pt x="5825" y="4419"/>
                </a:lnTo>
                <a:lnTo>
                  <a:pt x="5825" y="4474"/>
                </a:lnTo>
                <a:lnTo>
                  <a:pt x="5822" y="4534"/>
                </a:lnTo>
                <a:lnTo>
                  <a:pt x="5814" y="4597"/>
                </a:lnTo>
                <a:lnTo>
                  <a:pt x="5799" y="4664"/>
                </a:lnTo>
                <a:lnTo>
                  <a:pt x="5779" y="4731"/>
                </a:lnTo>
                <a:lnTo>
                  <a:pt x="5749" y="4802"/>
                </a:lnTo>
                <a:lnTo>
                  <a:pt x="5712" y="4871"/>
                </a:lnTo>
                <a:lnTo>
                  <a:pt x="5663" y="4942"/>
                </a:lnTo>
                <a:lnTo>
                  <a:pt x="5604" y="5012"/>
                </a:lnTo>
                <a:lnTo>
                  <a:pt x="5535" y="5083"/>
                </a:lnTo>
                <a:lnTo>
                  <a:pt x="5540" y="5137"/>
                </a:lnTo>
                <a:lnTo>
                  <a:pt x="5542" y="5199"/>
                </a:lnTo>
                <a:lnTo>
                  <a:pt x="5540" y="5266"/>
                </a:lnTo>
                <a:lnTo>
                  <a:pt x="5529" y="5338"/>
                </a:lnTo>
                <a:lnTo>
                  <a:pt x="5512" y="5415"/>
                </a:lnTo>
                <a:lnTo>
                  <a:pt x="5485" y="5493"/>
                </a:lnTo>
                <a:lnTo>
                  <a:pt x="5447" y="5573"/>
                </a:lnTo>
                <a:lnTo>
                  <a:pt x="5403" y="5644"/>
                </a:lnTo>
                <a:lnTo>
                  <a:pt x="5350" y="5711"/>
                </a:lnTo>
                <a:lnTo>
                  <a:pt x="5289" y="5772"/>
                </a:lnTo>
                <a:lnTo>
                  <a:pt x="5222" y="5828"/>
                </a:lnTo>
                <a:lnTo>
                  <a:pt x="5146" y="5880"/>
                </a:lnTo>
                <a:lnTo>
                  <a:pt x="5062" y="5928"/>
                </a:lnTo>
                <a:lnTo>
                  <a:pt x="4971" y="5969"/>
                </a:lnTo>
                <a:lnTo>
                  <a:pt x="4872" y="6007"/>
                </a:lnTo>
                <a:lnTo>
                  <a:pt x="4766" y="6040"/>
                </a:lnTo>
                <a:lnTo>
                  <a:pt x="4652" y="6068"/>
                </a:lnTo>
                <a:lnTo>
                  <a:pt x="4548" y="6087"/>
                </a:lnTo>
                <a:lnTo>
                  <a:pt x="4436" y="6102"/>
                </a:lnTo>
                <a:lnTo>
                  <a:pt x="4317" y="6113"/>
                </a:lnTo>
                <a:lnTo>
                  <a:pt x="4190" y="6118"/>
                </a:lnTo>
                <a:lnTo>
                  <a:pt x="4056" y="6120"/>
                </a:lnTo>
                <a:lnTo>
                  <a:pt x="3920" y="6118"/>
                </a:lnTo>
                <a:lnTo>
                  <a:pt x="3777" y="6113"/>
                </a:lnTo>
                <a:lnTo>
                  <a:pt x="3628" y="6103"/>
                </a:lnTo>
                <a:lnTo>
                  <a:pt x="3496" y="6105"/>
                </a:lnTo>
                <a:lnTo>
                  <a:pt x="3363" y="6105"/>
                </a:lnTo>
                <a:lnTo>
                  <a:pt x="3233" y="6103"/>
                </a:lnTo>
                <a:lnTo>
                  <a:pt x="3106" y="6100"/>
                </a:lnTo>
                <a:lnTo>
                  <a:pt x="2982" y="6096"/>
                </a:lnTo>
                <a:lnTo>
                  <a:pt x="2861" y="6090"/>
                </a:lnTo>
                <a:lnTo>
                  <a:pt x="2745" y="6083"/>
                </a:lnTo>
                <a:lnTo>
                  <a:pt x="2633" y="6076"/>
                </a:lnTo>
                <a:lnTo>
                  <a:pt x="2527" y="6068"/>
                </a:lnTo>
                <a:lnTo>
                  <a:pt x="2427" y="6061"/>
                </a:lnTo>
                <a:lnTo>
                  <a:pt x="2333" y="6053"/>
                </a:lnTo>
                <a:lnTo>
                  <a:pt x="2250" y="6046"/>
                </a:lnTo>
                <a:lnTo>
                  <a:pt x="2171" y="6038"/>
                </a:lnTo>
                <a:lnTo>
                  <a:pt x="2104" y="6031"/>
                </a:lnTo>
                <a:lnTo>
                  <a:pt x="2047" y="6025"/>
                </a:lnTo>
                <a:lnTo>
                  <a:pt x="1998" y="6020"/>
                </a:lnTo>
                <a:lnTo>
                  <a:pt x="1961" y="6014"/>
                </a:lnTo>
                <a:lnTo>
                  <a:pt x="1935" y="6012"/>
                </a:lnTo>
                <a:lnTo>
                  <a:pt x="1920" y="6010"/>
                </a:lnTo>
                <a:lnTo>
                  <a:pt x="1620" y="5973"/>
                </a:lnTo>
                <a:lnTo>
                  <a:pt x="1566" y="6007"/>
                </a:lnTo>
                <a:lnTo>
                  <a:pt x="1507" y="6035"/>
                </a:lnTo>
                <a:lnTo>
                  <a:pt x="1445" y="6055"/>
                </a:lnTo>
                <a:lnTo>
                  <a:pt x="1380" y="6066"/>
                </a:lnTo>
                <a:lnTo>
                  <a:pt x="1313" y="6072"/>
                </a:lnTo>
                <a:lnTo>
                  <a:pt x="533" y="6072"/>
                </a:lnTo>
                <a:lnTo>
                  <a:pt x="453" y="6066"/>
                </a:lnTo>
                <a:lnTo>
                  <a:pt x="378" y="6049"/>
                </a:lnTo>
                <a:lnTo>
                  <a:pt x="307" y="6022"/>
                </a:lnTo>
                <a:lnTo>
                  <a:pt x="242" y="5986"/>
                </a:lnTo>
                <a:lnTo>
                  <a:pt x="183" y="5942"/>
                </a:lnTo>
                <a:lnTo>
                  <a:pt x="130" y="5888"/>
                </a:lnTo>
                <a:lnTo>
                  <a:pt x="86" y="5828"/>
                </a:lnTo>
                <a:lnTo>
                  <a:pt x="48" y="5763"/>
                </a:lnTo>
                <a:lnTo>
                  <a:pt x="22" y="5692"/>
                </a:lnTo>
                <a:lnTo>
                  <a:pt x="6" y="5618"/>
                </a:lnTo>
                <a:lnTo>
                  <a:pt x="0" y="5539"/>
                </a:lnTo>
                <a:lnTo>
                  <a:pt x="0" y="3458"/>
                </a:lnTo>
                <a:lnTo>
                  <a:pt x="6" y="3380"/>
                </a:lnTo>
                <a:lnTo>
                  <a:pt x="22" y="3305"/>
                </a:lnTo>
                <a:lnTo>
                  <a:pt x="48" y="3234"/>
                </a:lnTo>
                <a:lnTo>
                  <a:pt x="86" y="3169"/>
                </a:lnTo>
                <a:lnTo>
                  <a:pt x="130" y="3110"/>
                </a:lnTo>
                <a:lnTo>
                  <a:pt x="183" y="3058"/>
                </a:lnTo>
                <a:lnTo>
                  <a:pt x="242" y="3013"/>
                </a:lnTo>
                <a:lnTo>
                  <a:pt x="307" y="2976"/>
                </a:lnTo>
                <a:lnTo>
                  <a:pt x="378" y="2950"/>
                </a:lnTo>
                <a:lnTo>
                  <a:pt x="453" y="2933"/>
                </a:lnTo>
                <a:lnTo>
                  <a:pt x="533" y="2925"/>
                </a:lnTo>
                <a:lnTo>
                  <a:pt x="1313" y="2925"/>
                </a:lnTo>
                <a:lnTo>
                  <a:pt x="1380" y="2931"/>
                </a:lnTo>
                <a:lnTo>
                  <a:pt x="1445" y="2942"/>
                </a:lnTo>
                <a:lnTo>
                  <a:pt x="1508" y="2963"/>
                </a:lnTo>
                <a:lnTo>
                  <a:pt x="1566" y="2991"/>
                </a:lnTo>
                <a:lnTo>
                  <a:pt x="1602" y="2918"/>
                </a:lnTo>
                <a:lnTo>
                  <a:pt x="1644" y="2843"/>
                </a:lnTo>
                <a:lnTo>
                  <a:pt x="1693" y="2765"/>
                </a:lnTo>
                <a:lnTo>
                  <a:pt x="1751" y="2689"/>
                </a:lnTo>
                <a:lnTo>
                  <a:pt x="1818" y="2614"/>
                </a:lnTo>
                <a:lnTo>
                  <a:pt x="1823" y="2607"/>
                </a:lnTo>
                <a:lnTo>
                  <a:pt x="1831" y="2601"/>
                </a:lnTo>
                <a:lnTo>
                  <a:pt x="1838" y="2596"/>
                </a:lnTo>
                <a:lnTo>
                  <a:pt x="1898" y="2544"/>
                </a:lnTo>
                <a:lnTo>
                  <a:pt x="1959" y="2480"/>
                </a:lnTo>
                <a:lnTo>
                  <a:pt x="2022" y="2408"/>
                </a:lnTo>
                <a:lnTo>
                  <a:pt x="2084" y="2326"/>
                </a:lnTo>
                <a:lnTo>
                  <a:pt x="2145" y="2236"/>
                </a:lnTo>
                <a:lnTo>
                  <a:pt x="2209" y="2142"/>
                </a:lnTo>
                <a:lnTo>
                  <a:pt x="2268" y="2039"/>
                </a:lnTo>
                <a:lnTo>
                  <a:pt x="2330" y="1933"/>
                </a:lnTo>
                <a:lnTo>
                  <a:pt x="2389" y="1825"/>
                </a:lnTo>
                <a:lnTo>
                  <a:pt x="2447" y="1713"/>
                </a:lnTo>
                <a:lnTo>
                  <a:pt x="2503" y="1602"/>
                </a:lnTo>
                <a:lnTo>
                  <a:pt x="2557" y="1490"/>
                </a:lnTo>
                <a:lnTo>
                  <a:pt x="2607" y="1378"/>
                </a:lnTo>
                <a:lnTo>
                  <a:pt x="2658" y="1268"/>
                </a:lnTo>
                <a:lnTo>
                  <a:pt x="2704" y="1164"/>
                </a:lnTo>
                <a:lnTo>
                  <a:pt x="2747" y="1062"/>
                </a:lnTo>
                <a:lnTo>
                  <a:pt x="2786" y="967"/>
                </a:lnTo>
                <a:lnTo>
                  <a:pt x="2821" y="877"/>
                </a:lnTo>
                <a:lnTo>
                  <a:pt x="2853" y="795"/>
                </a:lnTo>
                <a:lnTo>
                  <a:pt x="2881" y="723"/>
                </a:lnTo>
                <a:lnTo>
                  <a:pt x="2877" y="682"/>
                </a:lnTo>
                <a:lnTo>
                  <a:pt x="2872" y="632"/>
                </a:lnTo>
                <a:lnTo>
                  <a:pt x="2870" y="578"/>
                </a:lnTo>
                <a:lnTo>
                  <a:pt x="2870" y="520"/>
                </a:lnTo>
                <a:lnTo>
                  <a:pt x="2872" y="458"/>
                </a:lnTo>
                <a:lnTo>
                  <a:pt x="2879" y="395"/>
                </a:lnTo>
                <a:lnTo>
                  <a:pt x="2888" y="334"/>
                </a:lnTo>
                <a:lnTo>
                  <a:pt x="2905" y="272"/>
                </a:lnTo>
                <a:lnTo>
                  <a:pt x="2926" y="215"/>
                </a:lnTo>
                <a:lnTo>
                  <a:pt x="2954" y="161"/>
                </a:lnTo>
                <a:lnTo>
                  <a:pt x="2989" y="112"/>
                </a:lnTo>
                <a:lnTo>
                  <a:pt x="3030" y="73"/>
                </a:lnTo>
                <a:lnTo>
                  <a:pt x="3075" y="41"/>
                </a:lnTo>
                <a:lnTo>
                  <a:pt x="3125" y="19"/>
                </a:lnTo>
                <a:lnTo>
                  <a:pt x="3179" y="4"/>
                </a:lnTo>
                <a:lnTo>
                  <a:pt x="32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91">
            <a:extLst>
              <a:ext uri="{FF2B5EF4-FFF2-40B4-BE49-F238E27FC236}">
                <a16:creationId xmlns:a16="http://schemas.microsoft.com/office/drawing/2014/main" id="{EF6E8AF2-38A3-4F48-B923-5E5D67B4C127}"/>
              </a:ext>
            </a:extLst>
          </p:cNvPr>
          <p:cNvSpPr/>
          <p:nvPr/>
        </p:nvSpPr>
        <p:spPr>
          <a:xfrm>
            <a:off x="698019" y="1801651"/>
            <a:ext cx="3236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dirty="0">
                <a:solidFill>
                  <a:srgbClr val="C00000"/>
                </a:solidFill>
              </a:rPr>
              <a:t>Valoración de activos</a:t>
            </a:r>
            <a:endParaRPr lang="en-IN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CustomShape 7">
            <a:extLst>
              <a:ext uri="{FF2B5EF4-FFF2-40B4-BE49-F238E27FC236}">
                <a16:creationId xmlns:a16="http://schemas.microsoft.com/office/drawing/2014/main" id="{E5859A5D-0148-4B0B-997D-95CA425BC31B}"/>
              </a:ext>
            </a:extLst>
          </p:cNvPr>
          <p:cNvSpPr/>
          <p:nvPr/>
        </p:nvSpPr>
        <p:spPr>
          <a:xfrm>
            <a:off x="233280" y="209880"/>
            <a:ext cx="960768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strike="noStrike" spc="-1" dirty="0">
                <a:solidFill>
                  <a:srgbClr val="FFFFFF"/>
                </a:solidFill>
                <a:latin typeface="Arial Black"/>
              </a:rPr>
              <a:t>Identificación de Activos</a:t>
            </a:r>
            <a:endParaRPr lang="es-EC" sz="2800" b="0" strike="noStrike" spc="-1" dirty="0">
              <a:latin typeface="Arial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233" y="4089655"/>
            <a:ext cx="5560707" cy="197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0" y="4089655"/>
            <a:ext cx="5851613" cy="193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625" y="1053561"/>
            <a:ext cx="6795415" cy="269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374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8">
            <a:extLst>
              <a:ext uri="{FF2B5EF4-FFF2-40B4-BE49-F238E27FC236}">
                <a16:creationId xmlns:a16="http://schemas.microsoft.com/office/drawing/2014/main" id="{A2875E4D-21E5-4903-89BE-D74A8BFEB850}"/>
              </a:ext>
            </a:extLst>
          </p:cNvPr>
          <p:cNvGrpSpPr/>
          <p:nvPr/>
        </p:nvGrpSpPr>
        <p:grpSpPr>
          <a:xfrm>
            <a:off x="5602859" y="2807368"/>
            <a:ext cx="296518" cy="225864"/>
            <a:chOff x="9218613" y="1665288"/>
            <a:chExt cx="4910138" cy="3740150"/>
          </a:xfrm>
          <a:solidFill>
            <a:schemeClr val="bg1"/>
          </a:solidFill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0844C77-E0F7-4345-907C-4C54FE9B1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8613" y="1665288"/>
              <a:ext cx="4910138" cy="3740150"/>
            </a:xfrm>
            <a:custGeom>
              <a:avLst/>
              <a:gdLst>
                <a:gd name="T0" fmla="*/ 691 w 6186"/>
                <a:gd name="T1" fmla="*/ 353 h 4712"/>
                <a:gd name="T2" fmla="*/ 569 w 6186"/>
                <a:gd name="T3" fmla="*/ 395 h 4712"/>
                <a:gd name="T4" fmla="*/ 465 w 6186"/>
                <a:gd name="T5" fmla="*/ 470 h 4712"/>
                <a:gd name="T6" fmla="*/ 392 w 6186"/>
                <a:gd name="T7" fmla="*/ 571 h 4712"/>
                <a:gd name="T8" fmla="*/ 351 w 6186"/>
                <a:gd name="T9" fmla="*/ 693 h 4712"/>
                <a:gd name="T10" fmla="*/ 345 w 6186"/>
                <a:gd name="T11" fmla="*/ 3955 h 4712"/>
                <a:gd name="T12" fmla="*/ 366 w 6186"/>
                <a:gd name="T13" fmla="*/ 4085 h 4712"/>
                <a:gd name="T14" fmla="*/ 426 w 6186"/>
                <a:gd name="T15" fmla="*/ 4199 h 4712"/>
                <a:gd name="T16" fmla="*/ 514 w 6186"/>
                <a:gd name="T17" fmla="*/ 4288 h 4712"/>
                <a:gd name="T18" fmla="*/ 627 w 6186"/>
                <a:gd name="T19" fmla="*/ 4346 h 4712"/>
                <a:gd name="T20" fmla="*/ 756 w 6186"/>
                <a:gd name="T21" fmla="*/ 4367 h 4712"/>
                <a:gd name="T22" fmla="*/ 5498 w 6186"/>
                <a:gd name="T23" fmla="*/ 4361 h 4712"/>
                <a:gd name="T24" fmla="*/ 5620 w 6186"/>
                <a:gd name="T25" fmla="*/ 4321 h 4712"/>
                <a:gd name="T26" fmla="*/ 5721 w 6186"/>
                <a:gd name="T27" fmla="*/ 4246 h 4712"/>
                <a:gd name="T28" fmla="*/ 5796 w 6186"/>
                <a:gd name="T29" fmla="*/ 4145 h 4712"/>
                <a:gd name="T30" fmla="*/ 5837 w 6186"/>
                <a:gd name="T31" fmla="*/ 4023 h 4712"/>
                <a:gd name="T32" fmla="*/ 5841 w 6186"/>
                <a:gd name="T33" fmla="*/ 3955 h 4712"/>
                <a:gd name="T34" fmla="*/ 5835 w 6186"/>
                <a:gd name="T35" fmla="*/ 693 h 4712"/>
                <a:gd name="T36" fmla="*/ 5794 w 6186"/>
                <a:gd name="T37" fmla="*/ 571 h 4712"/>
                <a:gd name="T38" fmla="*/ 5721 w 6186"/>
                <a:gd name="T39" fmla="*/ 470 h 4712"/>
                <a:gd name="T40" fmla="*/ 5618 w 6186"/>
                <a:gd name="T41" fmla="*/ 395 h 4712"/>
                <a:gd name="T42" fmla="*/ 5496 w 6186"/>
                <a:gd name="T43" fmla="*/ 353 h 4712"/>
                <a:gd name="T44" fmla="*/ 756 w 6186"/>
                <a:gd name="T45" fmla="*/ 348 h 4712"/>
                <a:gd name="T46" fmla="*/ 5430 w 6186"/>
                <a:gd name="T47" fmla="*/ 0 h 4712"/>
                <a:gd name="T48" fmla="*/ 5618 w 6186"/>
                <a:gd name="T49" fmla="*/ 25 h 4712"/>
                <a:gd name="T50" fmla="*/ 5787 w 6186"/>
                <a:gd name="T51" fmla="*/ 90 h 4712"/>
                <a:gd name="T52" fmla="*/ 5933 w 6186"/>
                <a:gd name="T53" fmla="*/ 194 h 4712"/>
                <a:gd name="T54" fmla="*/ 6051 w 6186"/>
                <a:gd name="T55" fmla="*/ 327 h 4712"/>
                <a:gd name="T56" fmla="*/ 6136 w 6186"/>
                <a:gd name="T57" fmla="*/ 487 h 4712"/>
                <a:gd name="T58" fmla="*/ 6181 w 6186"/>
                <a:gd name="T59" fmla="*/ 665 h 4712"/>
                <a:gd name="T60" fmla="*/ 6186 w 6186"/>
                <a:gd name="T61" fmla="*/ 3955 h 4712"/>
                <a:gd name="T62" fmla="*/ 6164 w 6186"/>
                <a:gd name="T63" fmla="*/ 4143 h 4712"/>
                <a:gd name="T64" fmla="*/ 6098 w 6186"/>
                <a:gd name="T65" fmla="*/ 4312 h 4712"/>
                <a:gd name="T66" fmla="*/ 5995 w 6186"/>
                <a:gd name="T67" fmla="*/ 4459 h 4712"/>
                <a:gd name="T68" fmla="*/ 5862 w 6186"/>
                <a:gd name="T69" fmla="*/ 4577 h 4712"/>
                <a:gd name="T70" fmla="*/ 5702 w 6186"/>
                <a:gd name="T71" fmla="*/ 4661 h 4712"/>
                <a:gd name="T72" fmla="*/ 5524 w 6186"/>
                <a:gd name="T73" fmla="*/ 4706 h 4712"/>
                <a:gd name="T74" fmla="*/ 756 w 6186"/>
                <a:gd name="T75" fmla="*/ 4712 h 4712"/>
                <a:gd name="T76" fmla="*/ 570 w 6186"/>
                <a:gd name="T77" fmla="*/ 4690 h 4712"/>
                <a:gd name="T78" fmla="*/ 402 w 6186"/>
                <a:gd name="T79" fmla="*/ 4624 h 4712"/>
                <a:gd name="T80" fmla="*/ 255 w 6186"/>
                <a:gd name="T81" fmla="*/ 4522 h 4712"/>
                <a:gd name="T82" fmla="*/ 135 w 6186"/>
                <a:gd name="T83" fmla="*/ 4389 h 4712"/>
                <a:gd name="T84" fmla="*/ 51 w 6186"/>
                <a:gd name="T85" fmla="*/ 4229 h 4712"/>
                <a:gd name="T86" fmla="*/ 6 w 6186"/>
                <a:gd name="T87" fmla="*/ 4051 h 4712"/>
                <a:gd name="T88" fmla="*/ 0 w 6186"/>
                <a:gd name="T89" fmla="*/ 759 h 4712"/>
                <a:gd name="T90" fmla="*/ 23 w 6186"/>
                <a:gd name="T91" fmla="*/ 571 h 4712"/>
                <a:gd name="T92" fmla="*/ 88 w 6186"/>
                <a:gd name="T93" fmla="*/ 402 h 4712"/>
                <a:gd name="T94" fmla="*/ 191 w 6186"/>
                <a:gd name="T95" fmla="*/ 256 h 4712"/>
                <a:gd name="T96" fmla="*/ 325 w 6186"/>
                <a:gd name="T97" fmla="*/ 137 h 4712"/>
                <a:gd name="T98" fmla="*/ 484 w 6186"/>
                <a:gd name="T99" fmla="*/ 53 h 4712"/>
                <a:gd name="T100" fmla="*/ 662 w 6186"/>
                <a:gd name="T101" fmla="*/ 8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86" h="4712">
                  <a:moveTo>
                    <a:pt x="756" y="348"/>
                  </a:moveTo>
                  <a:lnTo>
                    <a:pt x="691" y="353"/>
                  </a:lnTo>
                  <a:lnTo>
                    <a:pt x="627" y="370"/>
                  </a:lnTo>
                  <a:lnTo>
                    <a:pt x="569" y="395"/>
                  </a:lnTo>
                  <a:lnTo>
                    <a:pt x="514" y="428"/>
                  </a:lnTo>
                  <a:lnTo>
                    <a:pt x="465" y="470"/>
                  </a:lnTo>
                  <a:lnTo>
                    <a:pt x="426" y="517"/>
                  </a:lnTo>
                  <a:lnTo>
                    <a:pt x="392" y="571"/>
                  </a:lnTo>
                  <a:lnTo>
                    <a:pt x="366" y="629"/>
                  </a:lnTo>
                  <a:lnTo>
                    <a:pt x="351" y="693"/>
                  </a:lnTo>
                  <a:lnTo>
                    <a:pt x="345" y="759"/>
                  </a:lnTo>
                  <a:lnTo>
                    <a:pt x="345" y="3955"/>
                  </a:lnTo>
                  <a:lnTo>
                    <a:pt x="351" y="4023"/>
                  </a:lnTo>
                  <a:lnTo>
                    <a:pt x="366" y="4085"/>
                  </a:lnTo>
                  <a:lnTo>
                    <a:pt x="392" y="4145"/>
                  </a:lnTo>
                  <a:lnTo>
                    <a:pt x="426" y="4199"/>
                  </a:lnTo>
                  <a:lnTo>
                    <a:pt x="465" y="4246"/>
                  </a:lnTo>
                  <a:lnTo>
                    <a:pt x="514" y="4288"/>
                  </a:lnTo>
                  <a:lnTo>
                    <a:pt x="569" y="4321"/>
                  </a:lnTo>
                  <a:lnTo>
                    <a:pt x="627" y="4346"/>
                  </a:lnTo>
                  <a:lnTo>
                    <a:pt x="691" y="4361"/>
                  </a:lnTo>
                  <a:lnTo>
                    <a:pt x="756" y="4367"/>
                  </a:lnTo>
                  <a:lnTo>
                    <a:pt x="5430" y="4367"/>
                  </a:lnTo>
                  <a:lnTo>
                    <a:pt x="5498" y="4361"/>
                  </a:lnTo>
                  <a:lnTo>
                    <a:pt x="5562" y="4346"/>
                  </a:lnTo>
                  <a:lnTo>
                    <a:pt x="5620" y="4321"/>
                  </a:lnTo>
                  <a:lnTo>
                    <a:pt x="5674" y="4288"/>
                  </a:lnTo>
                  <a:lnTo>
                    <a:pt x="5721" y="4246"/>
                  </a:lnTo>
                  <a:lnTo>
                    <a:pt x="5762" y="4199"/>
                  </a:lnTo>
                  <a:lnTo>
                    <a:pt x="5796" y="4145"/>
                  </a:lnTo>
                  <a:lnTo>
                    <a:pt x="5820" y="4085"/>
                  </a:lnTo>
                  <a:lnTo>
                    <a:pt x="5837" y="4023"/>
                  </a:lnTo>
                  <a:lnTo>
                    <a:pt x="5841" y="3955"/>
                  </a:lnTo>
                  <a:lnTo>
                    <a:pt x="5841" y="3955"/>
                  </a:lnTo>
                  <a:lnTo>
                    <a:pt x="5841" y="759"/>
                  </a:lnTo>
                  <a:lnTo>
                    <a:pt x="5835" y="693"/>
                  </a:lnTo>
                  <a:lnTo>
                    <a:pt x="5820" y="629"/>
                  </a:lnTo>
                  <a:lnTo>
                    <a:pt x="5794" y="571"/>
                  </a:lnTo>
                  <a:lnTo>
                    <a:pt x="5760" y="517"/>
                  </a:lnTo>
                  <a:lnTo>
                    <a:pt x="5721" y="470"/>
                  </a:lnTo>
                  <a:lnTo>
                    <a:pt x="5672" y="428"/>
                  </a:lnTo>
                  <a:lnTo>
                    <a:pt x="5618" y="395"/>
                  </a:lnTo>
                  <a:lnTo>
                    <a:pt x="5560" y="370"/>
                  </a:lnTo>
                  <a:lnTo>
                    <a:pt x="5496" y="353"/>
                  </a:lnTo>
                  <a:lnTo>
                    <a:pt x="5430" y="348"/>
                  </a:lnTo>
                  <a:lnTo>
                    <a:pt x="756" y="348"/>
                  </a:lnTo>
                  <a:close/>
                  <a:moveTo>
                    <a:pt x="756" y="0"/>
                  </a:moveTo>
                  <a:lnTo>
                    <a:pt x="5430" y="0"/>
                  </a:lnTo>
                  <a:lnTo>
                    <a:pt x="5526" y="8"/>
                  </a:lnTo>
                  <a:lnTo>
                    <a:pt x="5618" y="25"/>
                  </a:lnTo>
                  <a:lnTo>
                    <a:pt x="5704" y="53"/>
                  </a:lnTo>
                  <a:lnTo>
                    <a:pt x="5787" y="90"/>
                  </a:lnTo>
                  <a:lnTo>
                    <a:pt x="5864" y="137"/>
                  </a:lnTo>
                  <a:lnTo>
                    <a:pt x="5933" y="194"/>
                  </a:lnTo>
                  <a:lnTo>
                    <a:pt x="5997" y="256"/>
                  </a:lnTo>
                  <a:lnTo>
                    <a:pt x="6051" y="327"/>
                  </a:lnTo>
                  <a:lnTo>
                    <a:pt x="6098" y="404"/>
                  </a:lnTo>
                  <a:lnTo>
                    <a:pt x="6136" y="487"/>
                  </a:lnTo>
                  <a:lnTo>
                    <a:pt x="6164" y="573"/>
                  </a:lnTo>
                  <a:lnTo>
                    <a:pt x="6181" y="665"/>
                  </a:lnTo>
                  <a:lnTo>
                    <a:pt x="6186" y="759"/>
                  </a:lnTo>
                  <a:lnTo>
                    <a:pt x="6186" y="3955"/>
                  </a:lnTo>
                  <a:lnTo>
                    <a:pt x="6181" y="4051"/>
                  </a:lnTo>
                  <a:lnTo>
                    <a:pt x="6164" y="4143"/>
                  </a:lnTo>
                  <a:lnTo>
                    <a:pt x="6136" y="4229"/>
                  </a:lnTo>
                  <a:lnTo>
                    <a:pt x="6098" y="4312"/>
                  </a:lnTo>
                  <a:lnTo>
                    <a:pt x="6051" y="4389"/>
                  </a:lnTo>
                  <a:lnTo>
                    <a:pt x="5995" y="4459"/>
                  </a:lnTo>
                  <a:lnTo>
                    <a:pt x="5931" y="4522"/>
                  </a:lnTo>
                  <a:lnTo>
                    <a:pt x="5862" y="4577"/>
                  </a:lnTo>
                  <a:lnTo>
                    <a:pt x="5785" y="4624"/>
                  </a:lnTo>
                  <a:lnTo>
                    <a:pt x="5702" y="4661"/>
                  </a:lnTo>
                  <a:lnTo>
                    <a:pt x="5616" y="4690"/>
                  </a:lnTo>
                  <a:lnTo>
                    <a:pt x="5524" y="4706"/>
                  </a:lnTo>
                  <a:lnTo>
                    <a:pt x="5430" y="4712"/>
                  </a:lnTo>
                  <a:lnTo>
                    <a:pt x="756" y="4712"/>
                  </a:lnTo>
                  <a:lnTo>
                    <a:pt x="662" y="4706"/>
                  </a:lnTo>
                  <a:lnTo>
                    <a:pt x="570" y="4690"/>
                  </a:lnTo>
                  <a:lnTo>
                    <a:pt x="484" y="4661"/>
                  </a:lnTo>
                  <a:lnTo>
                    <a:pt x="402" y="4624"/>
                  </a:lnTo>
                  <a:lnTo>
                    <a:pt x="325" y="4577"/>
                  </a:lnTo>
                  <a:lnTo>
                    <a:pt x="255" y="4522"/>
                  </a:lnTo>
                  <a:lnTo>
                    <a:pt x="191" y="4459"/>
                  </a:lnTo>
                  <a:lnTo>
                    <a:pt x="135" y="4389"/>
                  </a:lnTo>
                  <a:lnTo>
                    <a:pt x="88" y="4312"/>
                  </a:lnTo>
                  <a:lnTo>
                    <a:pt x="51" y="4229"/>
                  </a:lnTo>
                  <a:lnTo>
                    <a:pt x="23" y="4143"/>
                  </a:lnTo>
                  <a:lnTo>
                    <a:pt x="6" y="4051"/>
                  </a:lnTo>
                  <a:lnTo>
                    <a:pt x="0" y="3955"/>
                  </a:lnTo>
                  <a:lnTo>
                    <a:pt x="0" y="759"/>
                  </a:lnTo>
                  <a:lnTo>
                    <a:pt x="6" y="663"/>
                  </a:lnTo>
                  <a:lnTo>
                    <a:pt x="23" y="571"/>
                  </a:lnTo>
                  <a:lnTo>
                    <a:pt x="51" y="485"/>
                  </a:lnTo>
                  <a:lnTo>
                    <a:pt x="88" y="402"/>
                  </a:lnTo>
                  <a:lnTo>
                    <a:pt x="135" y="325"/>
                  </a:lnTo>
                  <a:lnTo>
                    <a:pt x="191" y="256"/>
                  </a:lnTo>
                  <a:lnTo>
                    <a:pt x="255" y="192"/>
                  </a:lnTo>
                  <a:lnTo>
                    <a:pt x="325" y="137"/>
                  </a:lnTo>
                  <a:lnTo>
                    <a:pt x="402" y="90"/>
                  </a:lnTo>
                  <a:lnTo>
                    <a:pt x="484" y="53"/>
                  </a:lnTo>
                  <a:lnTo>
                    <a:pt x="570" y="25"/>
                  </a:lnTo>
                  <a:lnTo>
                    <a:pt x="662" y="8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3EB9D557-5901-4929-9CBD-238F77D6C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351" y="2185988"/>
              <a:ext cx="3778250" cy="2701925"/>
            </a:xfrm>
            <a:custGeom>
              <a:avLst/>
              <a:gdLst>
                <a:gd name="T0" fmla="*/ 221 w 4760"/>
                <a:gd name="T1" fmla="*/ 5 h 3402"/>
                <a:gd name="T2" fmla="*/ 289 w 4760"/>
                <a:gd name="T3" fmla="*/ 43 h 3402"/>
                <a:gd name="T4" fmla="*/ 1961 w 4760"/>
                <a:gd name="T5" fmla="*/ 1538 h 3402"/>
                <a:gd name="T6" fmla="*/ 1974 w 4760"/>
                <a:gd name="T7" fmla="*/ 1553 h 3402"/>
                <a:gd name="T8" fmla="*/ 2383 w 4760"/>
                <a:gd name="T9" fmla="*/ 1919 h 3402"/>
                <a:gd name="T10" fmla="*/ 4503 w 4760"/>
                <a:gd name="T11" fmla="*/ 20 h 3402"/>
                <a:gd name="T12" fmla="*/ 4576 w 4760"/>
                <a:gd name="T13" fmla="*/ 0 h 3402"/>
                <a:gd name="T14" fmla="*/ 4650 w 4760"/>
                <a:gd name="T15" fmla="*/ 13 h 3402"/>
                <a:gd name="T16" fmla="*/ 4713 w 4760"/>
                <a:gd name="T17" fmla="*/ 56 h 3402"/>
                <a:gd name="T18" fmla="*/ 4753 w 4760"/>
                <a:gd name="T19" fmla="*/ 125 h 3402"/>
                <a:gd name="T20" fmla="*/ 4757 w 4760"/>
                <a:gd name="T21" fmla="*/ 201 h 3402"/>
                <a:gd name="T22" fmla="*/ 4728 w 4760"/>
                <a:gd name="T23" fmla="*/ 272 h 3402"/>
                <a:gd name="T24" fmla="*/ 3188 w 4760"/>
                <a:gd name="T25" fmla="*/ 1660 h 3402"/>
                <a:gd name="T26" fmla="*/ 4734 w 4760"/>
                <a:gd name="T27" fmla="*/ 3134 h 3402"/>
                <a:gd name="T28" fmla="*/ 4760 w 4760"/>
                <a:gd name="T29" fmla="*/ 3205 h 3402"/>
                <a:gd name="T30" fmla="*/ 4753 w 4760"/>
                <a:gd name="T31" fmla="*/ 3280 h 3402"/>
                <a:gd name="T32" fmla="*/ 4713 w 4760"/>
                <a:gd name="T33" fmla="*/ 3348 h 3402"/>
                <a:gd name="T34" fmla="*/ 4655 w 4760"/>
                <a:gd name="T35" fmla="*/ 3387 h 3402"/>
                <a:gd name="T36" fmla="*/ 4590 w 4760"/>
                <a:gd name="T37" fmla="*/ 3402 h 3402"/>
                <a:gd name="T38" fmla="*/ 4526 w 4760"/>
                <a:gd name="T39" fmla="*/ 3389 h 3402"/>
                <a:gd name="T40" fmla="*/ 4470 w 4760"/>
                <a:gd name="T41" fmla="*/ 3354 h 3402"/>
                <a:gd name="T42" fmla="*/ 2499 w 4760"/>
                <a:gd name="T43" fmla="*/ 2278 h 3402"/>
                <a:gd name="T44" fmla="*/ 2445 w 4760"/>
                <a:gd name="T45" fmla="*/ 2311 h 3402"/>
                <a:gd name="T46" fmla="*/ 2385 w 4760"/>
                <a:gd name="T47" fmla="*/ 2323 h 3402"/>
                <a:gd name="T48" fmla="*/ 2325 w 4760"/>
                <a:gd name="T49" fmla="*/ 2311 h 3402"/>
                <a:gd name="T50" fmla="*/ 2269 w 4760"/>
                <a:gd name="T51" fmla="*/ 2279 h 3402"/>
                <a:gd name="T52" fmla="*/ 302 w 4760"/>
                <a:gd name="T53" fmla="*/ 3354 h 3402"/>
                <a:gd name="T54" fmla="*/ 246 w 4760"/>
                <a:gd name="T55" fmla="*/ 3387 h 3402"/>
                <a:gd name="T56" fmla="*/ 184 w 4760"/>
                <a:gd name="T57" fmla="*/ 3399 h 3402"/>
                <a:gd name="T58" fmla="*/ 116 w 4760"/>
                <a:gd name="T59" fmla="*/ 3386 h 3402"/>
                <a:gd name="T60" fmla="*/ 58 w 4760"/>
                <a:gd name="T61" fmla="*/ 3344 h 3402"/>
                <a:gd name="T62" fmla="*/ 19 w 4760"/>
                <a:gd name="T63" fmla="*/ 3277 h 3402"/>
                <a:gd name="T64" fmla="*/ 13 w 4760"/>
                <a:gd name="T65" fmla="*/ 3201 h 3402"/>
                <a:gd name="T66" fmla="*/ 39 w 4760"/>
                <a:gd name="T67" fmla="*/ 3130 h 3402"/>
                <a:gd name="T68" fmla="*/ 1589 w 4760"/>
                <a:gd name="T69" fmla="*/ 1671 h 3402"/>
                <a:gd name="T70" fmla="*/ 32 w 4760"/>
                <a:gd name="T71" fmla="*/ 272 h 3402"/>
                <a:gd name="T72" fmla="*/ 4 w 4760"/>
                <a:gd name="T73" fmla="*/ 201 h 3402"/>
                <a:gd name="T74" fmla="*/ 8 w 4760"/>
                <a:gd name="T75" fmla="*/ 125 h 3402"/>
                <a:gd name="T76" fmla="*/ 45 w 4760"/>
                <a:gd name="T77" fmla="*/ 56 h 3402"/>
                <a:gd name="T78" fmla="*/ 109 w 4760"/>
                <a:gd name="T79" fmla="*/ 11 h 3402"/>
                <a:gd name="T80" fmla="*/ 184 w 4760"/>
                <a:gd name="T81" fmla="*/ 0 h 3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0" h="3402">
                  <a:moveTo>
                    <a:pt x="184" y="0"/>
                  </a:moveTo>
                  <a:lnTo>
                    <a:pt x="221" y="5"/>
                  </a:lnTo>
                  <a:lnTo>
                    <a:pt x="257" y="20"/>
                  </a:lnTo>
                  <a:lnTo>
                    <a:pt x="289" y="43"/>
                  </a:lnTo>
                  <a:lnTo>
                    <a:pt x="1946" y="1526"/>
                  </a:lnTo>
                  <a:lnTo>
                    <a:pt x="1961" y="1538"/>
                  </a:lnTo>
                  <a:lnTo>
                    <a:pt x="1974" y="1551"/>
                  </a:lnTo>
                  <a:lnTo>
                    <a:pt x="1974" y="1553"/>
                  </a:lnTo>
                  <a:lnTo>
                    <a:pt x="1976" y="1555"/>
                  </a:lnTo>
                  <a:lnTo>
                    <a:pt x="2383" y="1919"/>
                  </a:lnTo>
                  <a:lnTo>
                    <a:pt x="4470" y="45"/>
                  </a:lnTo>
                  <a:lnTo>
                    <a:pt x="4503" y="20"/>
                  </a:lnTo>
                  <a:lnTo>
                    <a:pt x="4539" y="5"/>
                  </a:lnTo>
                  <a:lnTo>
                    <a:pt x="4576" y="0"/>
                  </a:lnTo>
                  <a:lnTo>
                    <a:pt x="4614" y="1"/>
                  </a:lnTo>
                  <a:lnTo>
                    <a:pt x="4650" y="13"/>
                  </a:lnTo>
                  <a:lnTo>
                    <a:pt x="4683" y="30"/>
                  </a:lnTo>
                  <a:lnTo>
                    <a:pt x="4713" y="56"/>
                  </a:lnTo>
                  <a:lnTo>
                    <a:pt x="4738" y="90"/>
                  </a:lnTo>
                  <a:lnTo>
                    <a:pt x="4753" y="125"/>
                  </a:lnTo>
                  <a:lnTo>
                    <a:pt x="4758" y="163"/>
                  </a:lnTo>
                  <a:lnTo>
                    <a:pt x="4757" y="201"/>
                  </a:lnTo>
                  <a:lnTo>
                    <a:pt x="4745" y="238"/>
                  </a:lnTo>
                  <a:lnTo>
                    <a:pt x="4728" y="272"/>
                  </a:lnTo>
                  <a:lnTo>
                    <a:pt x="4702" y="302"/>
                  </a:lnTo>
                  <a:lnTo>
                    <a:pt x="3188" y="1660"/>
                  </a:lnTo>
                  <a:lnTo>
                    <a:pt x="4708" y="3104"/>
                  </a:lnTo>
                  <a:lnTo>
                    <a:pt x="4734" y="3134"/>
                  </a:lnTo>
                  <a:lnTo>
                    <a:pt x="4751" y="3168"/>
                  </a:lnTo>
                  <a:lnTo>
                    <a:pt x="4760" y="3205"/>
                  </a:lnTo>
                  <a:lnTo>
                    <a:pt x="4760" y="3243"/>
                  </a:lnTo>
                  <a:lnTo>
                    <a:pt x="4753" y="3280"/>
                  </a:lnTo>
                  <a:lnTo>
                    <a:pt x="4738" y="3316"/>
                  </a:lnTo>
                  <a:lnTo>
                    <a:pt x="4713" y="3348"/>
                  </a:lnTo>
                  <a:lnTo>
                    <a:pt x="4687" y="3371"/>
                  </a:lnTo>
                  <a:lnTo>
                    <a:pt x="4655" y="3387"/>
                  </a:lnTo>
                  <a:lnTo>
                    <a:pt x="4623" y="3399"/>
                  </a:lnTo>
                  <a:lnTo>
                    <a:pt x="4590" y="3402"/>
                  </a:lnTo>
                  <a:lnTo>
                    <a:pt x="4558" y="3399"/>
                  </a:lnTo>
                  <a:lnTo>
                    <a:pt x="4526" y="3389"/>
                  </a:lnTo>
                  <a:lnTo>
                    <a:pt x="4496" y="3374"/>
                  </a:lnTo>
                  <a:lnTo>
                    <a:pt x="4470" y="3354"/>
                  </a:lnTo>
                  <a:lnTo>
                    <a:pt x="2931" y="1891"/>
                  </a:lnTo>
                  <a:lnTo>
                    <a:pt x="2499" y="2278"/>
                  </a:lnTo>
                  <a:lnTo>
                    <a:pt x="2475" y="2298"/>
                  </a:lnTo>
                  <a:lnTo>
                    <a:pt x="2445" y="2311"/>
                  </a:lnTo>
                  <a:lnTo>
                    <a:pt x="2415" y="2321"/>
                  </a:lnTo>
                  <a:lnTo>
                    <a:pt x="2385" y="2323"/>
                  </a:lnTo>
                  <a:lnTo>
                    <a:pt x="2355" y="2321"/>
                  </a:lnTo>
                  <a:lnTo>
                    <a:pt x="2325" y="2311"/>
                  </a:lnTo>
                  <a:lnTo>
                    <a:pt x="2295" y="2298"/>
                  </a:lnTo>
                  <a:lnTo>
                    <a:pt x="2269" y="2279"/>
                  </a:lnTo>
                  <a:lnTo>
                    <a:pt x="1850" y="1904"/>
                  </a:lnTo>
                  <a:lnTo>
                    <a:pt x="302" y="3354"/>
                  </a:lnTo>
                  <a:lnTo>
                    <a:pt x="276" y="3372"/>
                  </a:lnTo>
                  <a:lnTo>
                    <a:pt x="246" y="3387"/>
                  </a:lnTo>
                  <a:lnTo>
                    <a:pt x="216" y="3397"/>
                  </a:lnTo>
                  <a:lnTo>
                    <a:pt x="184" y="3399"/>
                  </a:lnTo>
                  <a:lnTo>
                    <a:pt x="150" y="3395"/>
                  </a:lnTo>
                  <a:lnTo>
                    <a:pt x="116" y="3386"/>
                  </a:lnTo>
                  <a:lnTo>
                    <a:pt x="86" y="3369"/>
                  </a:lnTo>
                  <a:lnTo>
                    <a:pt x="58" y="3344"/>
                  </a:lnTo>
                  <a:lnTo>
                    <a:pt x="34" y="3312"/>
                  </a:lnTo>
                  <a:lnTo>
                    <a:pt x="19" y="3277"/>
                  </a:lnTo>
                  <a:lnTo>
                    <a:pt x="11" y="3239"/>
                  </a:lnTo>
                  <a:lnTo>
                    <a:pt x="13" y="3201"/>
                  </a:lnTo>
                  <a:lnTo>
                    <a:pt x="23" y="3164"/>
                  </a:lnTo>
                  <a:lnTo>
                    <a:pt x="39" y="3130"/>
                  </a:lnTo>
                  <a:lnTo>
                    <a:pt x="66" y="3100"/>
                  </a:lnTo>
                  <a:lnTo>
                    <a:pt x="1589" y="1671"/>
                  </a:lnTo>
                  <a:lnTo>
                    <a:pt x="58" y="302"/>
                  </a:lnTo>
                  <a:lnTo>
                    <a:pt x="32" y="272"/>
                  </a:lnTo>
                  <a:lnTo>
                    <a:pt x="13" y="238"/>
                  </a:lnTo>
                  <a:lnTo>
                    <a:pt x="4" y="201"/>
                  </a:lnTo>
                  <a:lnTo>
                    <a:pt x="0" y="163"/>
                  </a:lnTo>
                  <a:lnTo>
                    <a:pt x="8" y="125"/>
                  </a:lnTo>
                  <a:lnTo>
                    <a:pt x="23" y="90"/>
                  </a:lnTo>
                  <a:lnTo>
                    <a:pt x="45" y="56"/>
                  </a:lnTo>
                  <a:lnTo>
                    <a:pt x="75" y="30"/>
                  </a:lnTo>
                  <a:lnTo>
                    <a:pt x="109" y="11"/>
                  </a:lnTo>
                  <a:lnTo>
                    <a:pt x="144" y="1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Freeform 19">
            <a:extLst>
              <a:ext uri="{FF2B5EF4-FFF2-40B4-BE49-F238E27FC236}">
                <a16:creationId xmlns:a16="http://schemas.microsoft.com/office/drawing/2014/main" id="{ABFF7D61-A12D-437B-A89E-D7FDBE25910B}"/>
              </a:ext>
            </a:extLst>
          </p:cNvPr>
          <p:cNvSpPr>
            <a:spLocks noEditPoints="1"/>
          </p:cNvSpPr>
          <p:nvPr/>
        </p:nvSpPr>
        <p:spPr bwMode="auto">
          <a:xfrm>
            <a:off x="5602859" y="1530473"/>
            <a:ext cx="272169" cy="279945"/>
          </a:xfrm>
          <a:custGeom>
            <a:avLst/>
            <a:gdLst>
              <a:gd name="T0" fmla="*/ 345 w 5950"/>
              <a:gd name="T1" fmla="*/ 3458 h 6120"/>
              <a:gd name="T2" fmla="*/ 533 w 5950"/>
              <a:gd name="T3" fmla="*/ 5726 h 6120"/>
              <a:gd name="T4" fmla="*/ 1495 w 5950"/>
              <a:gd name="T5" fmla="*/ 5580 h 6120"/>
              <a:gd name="T6" fmla="*/ 1356 w 5950"/>
              <a:gd name="T7" fmla="*/ 3275 h 6120"/>
              <a:gd name="T8" fmla="*/ 3216 w 5950"/>
              <a:gd name="T9" fmla="*/ 548 h 6120"/>
              <a:gd name="T10" fmla="*/ 3209 w 5950"/>
              <a:gd name="T11" fmla="*/ 835 h 6120"/>
              <a:gd name="T12" fmla="*/ 3024 w 5950"/>
              <a:gd name="T13" fmla="*/ 1289 h 6120"/>
              <a:gd name="T14" fmla="*/ 2680 w 5950"/>
              <a:gd name="T15" fmla="*/ 2013 h 6120"/>
              <a:gd name="T16" fmla="*/ 2237 w 5950"/>
              <a:gd name="T17" fmla="*/ 2687 h 6120"/>
              <a:gd name="T18" fmla="*/ 1866 w 5950"/>
              <a:gd name="T19" fmla="*/ 3166 h 6120"/>
              <a:gd name="T20" fmla="*/ 1842 w 5950"/>
              <a:gd name="T21" fmla="*/ 5595 h 6120"/>
              <a:gd name="T22" fmla="*/ 2112 w 5950"/>
              <a:gd name="T23" fmla="*/ 5685 h 6120"/>
              <a:gd name="T24" fmla="*/ 2797 w 5950"/>
              <a:gd name="T25" fmla="*/ 5740 h 6120"/>
              <a:gd name="T26" fmla="*/ 3646 w 5950"/>
              <a:gd name="T27" fmla="*/ 5757 h 6120"/>
              <a:gd name="T28" fmla="*/ 4579 w 5950"/>
              <a:gd name="T29" fmla="*/ 5729 h 6120"/>
              <a:gd name="T30" fmla="*/ 5146 w 5950"/>
              <a:gd name="T31" fmla="*/ 5403 h 6120"/>
              <a:gd name="T32" fmla="*/ 5187 w 5950"/>
              <a:gd name="T33" fmla="*/ 5093 h 6120"/>
              <a:gd name="T34" fmla="*/ 5241 w 5950"/>
              <a:gd name="T35" fmla="*/ 4877 h 6120"/>
              <a:gd name="T36" fmla="*/ 5475 w 5950"/>
              <a:gd name="T37" fmla="*/ 4389 h 6120"/>
              <a:gd name="T38" fmla="*/ 5404 w 5950"/>
              <a:gd name="T39" fmla="*/ 4186 h 6120"/>
              <a:gd name="T40" fmla="*/ 5583 w 5950"/>
              <a:gd name="T41" fmla="*/ 3804 h 6120"/>
              <a:gd name="T42" fmla="*/ 5522 w 5950"/>
              <a:gd name="T43" fmla="*/ 3439 h 6120"/>
              <a:gd name="T44" fmla="*/ 5404 w 5950"/>
              <a:gd name="T45" fmla="*/ 3262 h 6120"/>
              <a:gd name="T46" fmla="*/ 5481 w 5950"/>
              <a:gd name="T47" fmla="*/ 3031 h 6120"/>
              <a:gd name="T48" fmla="*/ 5388 w 5950"/>
              <a:gd name="T49" fmla="*/ 2678 h 6120"/>
              <a:gd name="T50" fmla="*/ 4857 w 5950"/>
              <a:gd name="T51" fmla="*/ 2523 h 6120"/>
              <a:gd name="T52" fmla="*/ 4188 w 5950"/>
              <a:gd name="T53" fmla="*/ 2566 h 6120"/>
              <a:gd name="T54" fmla="*/ 3730 w 5950"/>
              <a:gd name="T55" fmla="*/ 2657 h 6120"/>
              <a:gd name="T56" fmla="*/ 3449 w 5950"/>
              <a:gd name="T57" fmla="*/ 2477 h 6120"/>
              <a:gd name="T58" fmla="*/ 3460 w 5950"/>
              <a:gd name="T59" fmla="*/ 1903 h 6120"/>
              <a:gd name="T60" fmla="*/ 3691 w 5950"/>
              <a:gd name="T61" fmla="*/ 1023 h 6120"/>
              <a:gd name="T62" fmla="*/ 3570 w 5950"/>
              <a:gd name="T63" fmla="*/ 473 h 6120"/>
              <a:gd name="T64" fmla="*/ 3268 w 5950"/>
              <a:gd name="T65" fmla="*/ 345 h 6120"/>
              <a:gd name="T66" fmla="*/ 3492 w 5950"/>
              <a:gd name="T67" fmla="*/ 40 h 6120"/>
              <a:gd name="T68" fmla="*/ 3935 w 5950"/>
              <a:gd name="T69" fmla="*/ 390 h 6120"/>
              <a:gd name="T70" fmla="*/ 4019 w 5950"/>
              <a:gd name="T71" fmla="*/ 1173 h 6120"/>
              <a:gd name="T72" fmla="*/ 3801 w 5950"/>
              <a:gd name="T73" fmla="*/ 1981 h 6120"/>
              <a:gd name="T74" fmla="*/ 3760 w 5950"/>
              <a:gd name="T75" fmla="*/ 2302 h 6120"/>
              <a:gd name="T76" fmla="*/ 4103 w 5950"/>
              <a:gd name="T77" fmla="*/ 2235 h 6120"/>
              <a:gd name="T78" fmla="*/ 4732 w 5950"/>
              <a:gd name="T79" fmla="*/ 2177 h 6120"/>
              <a:gd name="T80" fmla="*/ 5555 w 5950"/>
              <a:gd name="T81" fmla="*/ 2372 h 6120"/>
              <a:gd name="T82" fmla="*/ 5840 w 5950"/>
              <a:gd name="T83" fmla="*/ 2868 h 6120"/>
              <a:gd name="T84" fmla="*/ 5848 w 5950"/>
              <a:gd name="T85" fmla="*/ 3307 h 6120"/>
              <a:gd name="T86" fmla="*/ 5911 w 5950"/>
              <a:gd name="T87" fmla="*/ 3914 h 6120"/>
              <a:gd name="T88" fmla="*/ 5825 w 5950"/>
              <a:gd name="T89" fmla="*/ 4474 h 6120"/>
              <a:gd name="T90" fmla="*/ 5604 w 5950"/>
              <a:gd name="T91" fmla="*/ 5012 h 6120"/>
              <a:gd name="T92" fmla="*/ 5447 w 5950"/>
              <a:gd name="T93" fmla="*/ 5573 h 6120"/>
              <a:gd name="T94" fmla="*/ 4872 w 5950"/>
              <a:gd name="T95" fmla="*/ 6007 h 6120"/>
              <a:gd name="T96" fmla="*/ 3920 w 5950"/>
              <a:gd name="T97" fmla="*/ 6118 h 6120"/>
              <a:gd name="T98" fmla="*/ 2861 w 5950"/>
              <a:gd name="T99" fmla="*/ 6090 h 6120"/>
              <a:gd name="T100" fmla="*/ 2104 w 5950"/>
              <a:gd name="T101" fmla="*/ 6031 h 6120"/>
              <a:gd name="T102" fmla="*/ 1507 w 5950"/>
              <a:gd name="T103" fmla="*/ 6035 h 6120"/>
              <a:gd name="T104" fmla="*/ 242 w 5950"/>
              <a:gd name="T105" fmla="*/ 5986 h 6120"/>
              <a:gd name="T106" fmla="*/ 0 w 5950"/>
              <a:gd name="T107" fmla="*/ 3458 h 6120"/>
              <a:gd name="T108" fmla="*/ 307 w 5950"/>
              <a:gd name="T109" fmla="*/ 2976 h 6120"/>
              <a:gd name="T110" fmla="*/ 1566 w 5950"/>
              <a:gd name="T111" fmla="*/ 2991 h 6120"/>
              <a:gd name="T112" fmla="*/ 1838 w 5950"/>
              <a:gd name="T113" fmla="*/ 2596 h 6120"/>
              <a:gd name="T114" fmla="*/ 2330 w 5950"/>
              <a:gd name="T115" fmla="*/ 1933 h 6120"/>
              <a:gd name="T116" fmla="*/ 2747 w 5950"/>
              <a:gd name="T117" fmla="*/ 1062 h 6120"/>
              <a:gd name="T118" fmla="*/ 2870 w 5950"/>
              <a:gd name="T119" fmla="*/ 520 h 6120"/>
              <a:gd name="T120" fmla="*/ 3030 w 5950"/>
              <a:gd name="T121" fmla="*/ 73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50" h="6120">
                <a:moveTo>
                  <a:pt x="533" y="3270"/>
                </a:moveTo>
                <a:lnTo>
                  <a:pt x="490" y="3275"/>
                </a:lnTo>
                <a:lnTo>
                  <a:pt x="451" y="3288"/>
                </a:lnTo>
                <a:lnTo>
                  <a:pt x="415" y="3311"/>
                </a:lnTo>
                <a:lnTo>
                  <a:pt x="386" y="3341"/>
                </a:lnTo>
                <a:lnTo>
                  <a:pt x="363" y="3374"/>
                </a:lnTo>
                <a:lnTo>
                  <a:pt x="350" y="3415"/>
                </a:lnTo>
                <a:lnTo>
                  <a:pt x="345" y="3458"/>
                </a:lnTo>
                <a:lnTo>
                  <a:pt x="345" y="5539"/>
                </a:lnTo>
                <a:lnTo>
                  <a:pt x="350" y="5580"/>
                </a:lnTo>
                <a:lnTo>
                  <a:pt x="363" y="5621"/>
                </a:lnTo>
                <a:lnTo>
                  <a:pt x="386" y="5655"/>
                </a:lnTo>
                <a:lnTo>
                  <a:pt x="415" y="5685"/>
                </a:lnTo>
                <a:lnTo>
                  <a:pt x="449" y="5707"/>
                </a:lnTo>
                <a:lnTo>
                  <a:pt x="488" y="5720"/>
                </a:lnTo>
                <a:lnTo>
                  <a:pt x="533" y="5726"/>
                </a:lnTo>
                <a:lnTo>
                  <a:pt x="533" y="5724"/>
                </a:lnTo>
                <a:lnTo>
                  <a:pt x="1313" y="5724"/>
                </a:lnTo>
                <a:lnTo>
                  <a:pt x="1356" y="5720"/>
                </a:lnTo>
                <a:lnTo>
                  <a:pt x="1395" y="5705"/>
                </a:lnTo>
                <a:lnTo>
                  <a:pt x="1430" y="5683"/>
                </a:lnTo>
                <a:lnTo>
                  <a:pt x="1458" y="5655"/>
                </a:lnTo>
                <a:lnTo>
                  <a:pt x="1481" y="5619"/>
                </a:lnTo>
                <a:lnTo>
                  <a:pt x="1495" y="5580"/>
                </a:lnTo>
                <a:lnTo>
                  <a:pt x="1499" y="5537"/>
                </a:lnTo>
                <a:lnTo>
                  <a:pt x="1499" y="3458"/>
                </a:lnTo>
                <a:lnTo>
                  <a:pt x="1495" y="3415"/>
                </a:lnTo>
                <a:lnTo>
                  <a:pt x="1481" y="3376"/>
                </a:lnTo>
                <a:lnTo>
                  <a:pt x="1458" y="3341"/>
                </a:lnTo>
                <a:lnTo>
                  <a:pt x="1430" y="3313"/>
                </a:lnTo>
                <a:lnTo>
                  <a:pt x="1395" y="3290"/>
                </a:lnTo>
                <a:lnTo>
                  <a:pt x="1356" y="3275"/>
                </a:lnTo>
                <a:lnTo>
                  <a:pt x="1313" y="3270"/>
                </a:lnTo>
                <a:lnTo>
                  <a:pt x="533" y="3270"/>
                </a:lnTo>
                <a:close/>
                <a:moveTo>
                  <a:pt x="3244" y="343"/>
                </a:moveTo>
                <a:lnTo>
                  <a:pt x="3235" y="369"/>
                </a:lnTo>
                <a:lnTo>
                  <a:pt x="3226" y="403"/>
                </a:lnTo>
                <a:lnTo>
                  <a:pt x="3220" y="445"/>
                </a:lnTo>
                <a:lnTo>
                  <a:pt x="3216" y="494"/>
                </a:lnTo>
                <a:lnTo>
                  <a:pt x="3216" y="548"/>
                </a:lnTo>
                <a:lnTo>
                  <a:pt x="3218" y="604"/>
                </a:lnTo>
                <a:lnTo>
                  <a:pt x="3222" y="660"/>
                </a:lnTo>
                <a:lnTo>
                  <a:pt x="3227" y="714"/>
                </a:lnTo>
                <a:lnTo>
                  <a:pt x="3231" y="743"/>
                </a:lnTo>
                <a:lnTo>
                  <a:pt x="3227" y="773"/>
                </a:lnTo>
                <a:lnTo>
                  <a:pt x="3220" y="799"/>
                </a:lnTo>
                <a:lnTo>
                  <a:pt x="3216" y="812"/>
                </a:lnTo>
                <a:lnTo>
                  <a:pt x="3209" y="835"/>
                </a:lnTo>
                <a:lnTo>
                  <a:pt x="3196" y="864"/>
                </a:lnTo>
                <a:lnTo>
                  <a:pt x="3181" y="905"/>
                </a:lnTo>
                <a:lnTo>
                  <a:pt x="3162" y="952"/>
                </a:lnTo>
                <a:lnTo>
                  <a:pt x="3142" y="1008"/>
                </a:lnTo>
                <a:lnTo>
                  <a:pt x="3116" y="1069"/>
                </a:lnTo>
                <a:lnTo>
                  <a:pt x="3090" y="1138"/>
                </a:lnTo>
                <a:lnTo>
                  <a:pt x="3058" y="1211"/>
                </a:lnTo>
                <a:lnTo>
                  <a:pt x="3024" y="1289"/>
                </a:lnTo>
                <a:lnTo>
                  <a:pt x="2989" y="1371"/>
                </a:lnTo>
                <a:lnTo>
                  <a:pt x="2952" y="1456"/>
                </a:lnTo>
                <a:lnTo>
                  <a:pt x="2911" y="1546"/>
                </a:lnTo>
                <a:lnTo>
                  <a:pt x="2868" y="1637"/>
                </a:lnTo>
                <a:lnTo>
                  <a:pt x="2823" y="1730"/>
                </a:lnTo>
                <a:lnTo>
                  <a:pt x="2777" y="1825"/>
                </a:lnTo>
                <a:lnTo>
                  <a:pt x="2728" y="1920"/>
                </a:lnTo>
                <a:lnTo>
                  <a:pt x="2680" y="2013"/>
                </a:lnTo>
                <a:lnTo>
                  <a:pt x="2628" y="2106"/>
                </a:lnTo>
                <a:lnTo>
                  <a:pt x="2576" y="2199"/>
                </a:lnTo>
                <a:lnTo>
                  <a:pt x="2522" y="2289"/>
                </a:lnTo>
                <a:lnTo>
                  <a:pt x="2466" y="2376"/>
                </a:lnTo>
                <a:lnTo>
                  <a:pt x="2410" y="2460"/>
                </a:lnTo>
                <a:lnTo>
                  <a:pt x="2352" y="2540"/>
                </a:lnTo>
                <a:lnTo>
                  <a:pt x="2294" y="2616"/>
                </a:lnTo>
                <a:lnTo>
                  <a:pt x="2237" y="2687"/>
                </a:lnTo>
                <a:lnTo>
                  <a:pt x="2177" y="2750"/>
                </a:lnTo>
                <a:lnTo>
                  <a:pt x="2119" y="2808"/>
                </a:lnTo>
                <a:lnTo>
                  <a:pt x="2060" y="2860"/>
                </a:lnTo>
                <a:lnTo>
                  <a:pt x="2006" y="2922"/>
                </a:lnTo>
                <a:lnTo>
                  <a:pt x="1961" y="2985"/>
                </a:lnTo>
                <a:lnTo>
                  <a:pt x="1924" y="3046"/>
                </a:lnTo>
                <a:lnTo>
                  <a:pt x="1892" y="3108"/>
                </a:lnTo>
                <a:lnTo>
                  <a:pt x="1866" y="3166"/>
                </a:lnTo>
                <a:lnTo>
                  <a:pt x="1847" y="3216"/>
                </a:lnTo>
                <a:lnTo>
                  <a:pt x="1833" y="3262"/>
                </a:lnTo>
                <a:lnTo>
                  <a:pt x="1821" y="3298"/>
                </a:lnTo>
                <a:lnTo>
                  <a:pt x="1834" y="3350"/>
                </a:lnTo>
                <a:lnTo>
                  <a:pt x="1842" y="3402"/>
                </a:lnTo>
                <a:lnTo>
                  <a:pt x="1846" y="3458"/>
                </a:lnTo>
                <a:lnTo>
                  <a:pt x="1846" y="5539"/>
                </a:lnTo>
                <a:lnTo>
                  <a:pt x="1842" y="5595"/>
                </a:lnTo>
                <a:lnTo>
                  <a:pt x="1834" y="5651"/>
                </a:lnTo>
                <a:lnTo>
                  <a:pt x="1963" y="5666"/>
                </a:lnTo>
                <a:lnTo>
                  <a:pt x="1965" y="5666"/>
                </a:lnTo>
                <a:lnTo>
                  <a:pt x="1972" y="5668"/>
                </a:lnTo>
                <a:lnTo>
                  <a:pt x="1991" y="5670"/>
                </a:lnTo>
                <a:lnTo>
                  <a:pt x="2021" y="5673"/>
                </a:lnTo>
                <a:lnTo>
                  <a:pt x="2062" y="5679"/>
                </a:lnTo>
                <a:lnTo>
                  <a:pt x="2112" y="5685"/>
                </a:lnTo>
                <a:lnTo>
                  <a:pt x="2171" y="5690"/>
                </a:lnTo>
                <a:lnTo>
                  <a:pt x="2240" y="5698"/>
                </a:lnTo>
                <a:lnTo>
                  <a:pt x="2317" y="5705"/>
                </a:lnTo>
                <a:lnTo>
                  <a:pt x="2401" y="5713"/>
                </a:lnTo>
                <a:lnTo>
                  <a:pt x="2492" y="5720"/>
                </a:lnTo>
                <a:lnTo>
                  <a:pt x="2589" y="5727"/>
                </a:lnTo>
                <a:lnTo>
                  <a:pt x="2689" y="5733"/>
                </a:lnTo>
                <a:lnTo>
                  <a:pt x="2797" y="5740"/>
                </a:lnTo>
                <a:lnTo>
                  <a:pt x="2909" y="5746"/>
                </a:lnTo>
                <a:lnTo>
                  <a:pt x="3023" y="5752"/>
                </a:lnTo>
                <a:lnTo>
                  <a:pt x="3140" y="5755"/>
                </a:lnTo>
                <a:lnTo>
                  <a:pt x="3261" y="5757"/>
                </a:lnTo>
                <a:lnTo>
                  <a:pt x="3382" y="5759"/>
                </a:lnTo>
                <a:lnTo>
                  <a:pt x="3505" y="5759"/>
                </a:lnTo>
                <a:lnTo>
                  <a:pt x="3630" y="5757"/>
                </a:lnTo>
                <a:lnTo>
                  <a:pt x="3646" y="5757"/>
                </a:lnTo>
                <a:lnTo>
                  <a:pt x="3788" y="5766"/>
                </a:lnTo>
                <a:lnTo>
                  <a:pt x="3924" y="5774"/>
                </a:lnTo>
                <a:lnTo>
                  <a:pt x="4051" y="5776"/>
                </a:lnTo>
                <a:lnTo>
                  <a:pt x="4172" y="5774"/>
                </a:lnTo>
                <a:lnTo>
                  <a:pt x="4285" y="5768"/>
                </a:lnTo>
                <a:lnTo>
                  <a:pt x="4391" y="5759"/>
                </a:lnTo>
                <a:lnTo>
                  <a:pt x="4490" y="5746"/>
                </a:lnTo>
                <a:lnTo>
                  <a:pt x="4579" y="5729"/>
                </a:lnTo>
                <a:lnTo>
                  <a:pt x="4684" y="5703"/>
                </a:lnTo>
                <a:lnTo>
                  <a:pt x="4779" y="5673"/>
                </a:lnTo>
                <a:lnTo>
                  <a:pt x="4864" y="5640"/>
                </a:lnTo>
                <a:lnTo>
                  <a:pt x="4939" y="5601"/>
                </a:lnTo>
                <a:lnTo>
                  <a:pt x="5006" y="5558"/>
                </a:lnTo>
                <a:lnTo>
                  <a:pt x="5062" y="5511"/>
                </a:lnTo>
                <a:lnTo>
                  <a:pt x="5108" y="5459"/>
                </a:lnTo>
                <a:lnTo>
                  <a:pt x="5146" y="5403"/>
                </a:lnTo>
                <a:lnTo>
                  <a:pt x="5170" y="5357"/>
                </a:lnTo>
                <a:lnTo>
                  <a:pt x="5185" y="5308"/>
                </a:lnTo>
                <a:lnTo>
                  <a:pt x="5194" y="5262"/>
                </a:lnTo>
                <a:lnTo>
                  <a:pt x="5198" y="5219"/>
                </a:lnTo>
                <a:lnTo>
                  <a:pt x="5198" y="5180"/>
                </a:lnTo>
                <a:lnTo>
                  <a:pt x="5194" y="5145"/>
                </a:lnTo>
                <a:lnTo>
                  <a:pt x="5190" y="5115"/>
                </a:lnTo>
                <a:lnTo>
                  <a:pt x="5187" y="5093"/>
                </a:lnTo>
                <a:lnTo>
                  <a:pt x="5183" y="5079"/>
                </a:lnTo>
                <a:lnTo>
                  <a:pt x="5181" y="5074"/>
                </a:lnTo>
                <a:lnTo>
                  <a:pt x="5172" y="5039"/>
                </a:lnTo>
                <a:lnTo>
                  <a:pt x="5172" y="5001"/>
                </a:lnTo>
                <a:lnTo>
                  <a:pt x="5177" y="4966"/>
                </a:lnTo>
                <a:lnTo>
                  <a:pt x="5192" y="4932"/>
                </a:lnTo>
                <a:lnTo>
                  <a:pt x="5213" y="4903"/>
                </a:lnTo>
                <a:lnTo>
                  <a:pt x="5241" y="4877"/>
                </a:lnTo>
                <a:lnTo>
                  <a:pt x="5306" y="4821"/>
                </a:lnTo>
                <a:lnTo>
                  <a:pt x="5364" y="4763"/>
                </a:lnTo>
                <a:lnTo>
                  <a:pt x="5408" y="4702"/>
                </a:lnTo>
                <a:lnTo>
                  <a:pt x="5442" y="4638"/>
                </a:lnTo>
                <a:lnTo>
                  <a:pt x="5466" y="4573"/>
                </a:lnTo>
                <a:lnTo>
                  <a:pt x="5479" y="4504"/>
                </a:lnTo>
                <a:lnTo>
                  <a:pt x="5481" y="4433"/>
                </a:lnTo>
                <a:lnTo>
                  <a:pt x="5475" y="4389"/>
                </a:lnTo>
                <a:lnTo>
                  <a:pt x="5468" y="4350"/>
                </a:lnTo>
                <a:lnTo>
                  <a:pt x="5458" y="4312"/>
                </a:lnTo>
                <a:lnTo>
                  <a:pt x="5449" y="4281"/>
                </a:lnTo>
                <a:lnTo>
                  <a:pt x="5438" y="4257"/>
                </a:lnTo>
                <a:lnTo>
                  <a:pt x="5431" y="4236"/>
                </a:lnTo>
                <a:lnTo>
                  <a:pt x="5423" y="4225"/>
                </a:lnTo>
                <a:lnTo>
                  <a:pt x="5421" y="4219"/>
                </a:lnTo>
                <a:lnTo>
                  <a:pt x="5404" y="4186"/>
                </a:lnTo>
                <a:lnTo>
                  <a:pt x="5397" y="4149"/>
                </a:lnTo>
                <a:lnTo>
                  <a:pt x="5397" y="4111"/>
                </a:lnTo>
                <a:lnTo>
                  <a:pt x="5406" y="4076"/>
                </a:lnTo>
                <a:lnTo>
                  <a:pt x="5421" y="4042"/>
                </a:lnTo>
                <a:lnTo>
                  <a:pt x="5444" y="4011"/>
                </a:lnTo>
                <a:lnTo>
                  <a:pt x="5505" y="3942"/>
                </a:lnTo>
                <a:lnTo>
                  <a:pt x="5550" y="3873"/>
                </a:lnTo>
                <a:lnTo>
                  <a:pt x="5583" y="3804"/>
                </a:lnTo>
                <a:lnTo>
                  <a:pt x="5600" y="3735"/>
                </a:lnTo>
                <a:lnTo>
                  <a:pt x="5604" y="3666"/>
                </a:lnTo>
                <a:lnTo>
                  <a:pt x="5600" y="3620"/>
                </a:lnTo>
                <a:lnTo>
                  <a:pt x="5591" y="3577"/>
                </a:lnTo>
                <a:lnTo>
                  <a:pt x="5576" y="3538"/>
                </a:lnTo>
                <a:lnTo>
                  <a:pt x="5559" y="3501"/>
                </a:lnTo>
                <a:lnTo>
                  <a:pt x="5540" y="3469"/>
                </a:lnTo>
                <a:lnTo>
                  <a:pt x="5522" y="3439"/>
                </a:lnTo>
                <a:lnTo>
                  <a:pt x="5503" y="3415"/>
                </a:lnTo>
                <a:lnTo>
                  <a:pt x="5488" y="3395"/>
                </a:lnTo>
                <a:lnTo>
                  <a:pt x="5475" y="3380"/>
                </a:lnTo>
                <a:lnTo>
                  <a:pt x="5466" y="3370"/>
                </a:lnTo>
                <a:lnTo>
                  <a:pt x="5462" y="3368"/>
                </a:lnTo>
                <a:lnTo>
                  <a:pt x="5434" y="3337"/>
                </a:lnTo>
                <a:lnTo>
                  <a:pt x="5416" y="3300"/>
                </a:lnTo>
                <a:lnTo>
                  <a:pt x="5404" y="3262"/>
                </a:lnTo>
                <a:lnTo>
                  <a:pt x="5404" y="3221"/>
                </a:lnTo>
                <a:lnTo>
                  <a:pt x="5414" y="3182"/>
                </a:lnTo>
                <a:lnTo>
                  <a:pt x="5432" y="3145"/>
                </a:lnTo>
                <a:lnTo>
                  <a:pt x="5438" y="3136"/>
                </a:lnTo>
                <a:lnTo>
                  <a:pt x="5447" y="3117"/>
                </a:lnTo>
                <a:lnTo>
                  <a:pt x="5458" y="3095"/>
                </a:lnTo>
                <a:lnTo>
                  <a:pt x="5470" y="3063"/>
                </a:lnTo>
                <a:lnTo>
                  <a:pt x="5481" y="3031"/>
                </a:lnTo>
                <a:lnTo>
                  <a:pt x="5490" y="2992"/>
                </a:lnTo>
                <a:lnTo>
                  <a:pt x="5496" y="2951"/>
                </a:lnTo>
                <a:lnTo>
                  <a:pt x="5498" y="2907"/>
                </a:lnTo>
                <a:lnTo>
                  <a:pt x="5494" y="2862"/>
                </a:lnTo>
                <a:lnTo>
                  <a:pt x="5481" y="2816"/>
                </a:lnTo>
                <a:lnTo>
                  <a:pt x="5460" y="2769"/>
                </a:lnTo>
                <a:lnTo>
                  <a:pt x="5431" y="2722"/>
                </a:lnTo>
                <a:lnTo>
                  <a:pt x="5388" y="2678"/>
                </a:lnTo>
                <a:lnTo>
                  <a:pt x="5343" y="2642"/>
                </a:lnTo>
                <a:lnTo>
                  <a:pt x="5291" y="2613"/>
                </a:lnTo>
                <a:lnTo>
                  <a:pt x="5231" y="2588"/>
                </a:lnTo>
                <a:lnTo>
                  <a:pt x="5166" y="2568"/>
                </a:lnTo>
                <a:lnTo>
                  <a:pt x="5095" y="2551"/>
                </a:lnTo>
                <a:lnTo>
                  <a:pt x="5019" y="2538"/>
                </a:lnTo>
                <a:lnTo>
                  <a:pt x="4939" y="2529"/>
                </a:lnTo>
                <a:lnTo>
                  <a:pt x="4857" y="2523"/>
                </a:lnTo>
                <a:lnTo>
                  <a:pt x="4773" y="2519"/>
                </a:lnTo>
                <a:lnTo>
                  <a:pt x="4687" y="2519"/>
                </a:lnTo>
                <a:lnTo>
                  <a:pt x="4600" y="2523"/>
                </a:lnTo>
                <a:lnTo>
                  <a:pt x="4514" y="2527"/>
                </a:lnTo>
                <a:lnTo>
                  <a:pt x="4429" y="2534"/>
                </a:lnTo>
                <a:lnTo>
                  <a:pt x="4347" y="2544"/>
                </a:lnTo>
                <a:lnTo>
                  <a:pt x="4265" y="2555"/>
                </a:lnTo>
                <a:lnTo>
                  <a:pt x="4188" y="2566"/>
                </a:lnTo>
                <a:lnTo>
                  <a:pt x="4114" y="2579"/>
                </a:lnTo>
                <a:lnTo>
                  <a:pt x="4047" y="2594"/>
                </a:lnTo>
                <a:lnTo>
                  <a:pt x="4038" y="2596"/>
                </a:lnTo>
                <a:lnTo>
                  <a:pt x="4030" y="2598"/>
                </a:lnTo>
                <a:lnTo>
                  <a:pt x="3922" y="2616"/>
                </a:lnTo>
                <a:lnTo>
                  <a:pt x="3807" y="2642"/>
                </a:lnTo>
                <a:lnTo>
                  <a:pt x="3769" y="2652"/>
                </a:lnTo>
                <a:lnTo>
                  <a:pt x="3730" y="2657"/>
                </a:lnTo>
                <a:lnTo>
                  <a:pt x="3689" y="2659"/>
                </a:lnTo>
                <a:lnTo>
                  <a:pt x="3648" y="2654"/>
                </a:lnTo>
                <a:lnTo>
                  <a:pt x="3605" y="2641"/>
                </a:lnTo>
                <a:lnTo>
                  <a:pt x="3566" y="2620"/>
                </a:lnTo>
                <a:lnTo>
                  <a:pt x="3527" y="2592"/>
                </a:lnTo>
                <a:lnTo>
                  <a:pt x="3496" y="2559"/>
                </a:lnTo>
                <a:lnTo>
                  <a:pt x="3470" y="2521"/>
                </a:lnTo>
                <a:lnTo>
                  <a:pt x="3449" y="2477"/>
                </a:lnTo>
                <a:lnTo>
                  <a:pt x="3432" y="2428"/>
                </a:lnTo>
                <a:lnTo>
                  <a:pt x="3421" y="2372"/>
                </a:lnTo>
                <a:lnTo>
                  <a:pt x="3414" y="2311"/>
                </a:lnTo>
                <a:lnTo>
                  <a:pt x="3414" y="2244"/>
                </a:lnTo>
                <a:lnTo>
                  <a:pt x="3417" y="2169"/>
                </a:lnTo>
                <a:lnTo>
                  <a:pt x="3427" y="2088"/>
                </a:lnTo>
                <a:lnTo>
                  <a:pt x="3442" y="2000"/>
                </a:lnTo>
                <a:lnTo>
                  <a:pt x="3460" y="1903"/>
                </a:lnTo>
                <a:lnTo>
                  <a:pt x="3484" y="1801"/>
                </a:lnTo>
                <a:lnTo>
                  <a:pt x="3514" y="1691"/>
                </a:lnTo>
                <a:lnTo>
                  <a:pt x="3550" y="1572"/>
                </a:lnTo>
                <a:lnTo>
                  <a:pt x="3591" y="1447"/>
                </a:lnTo>
                <a:lnTo>
                  <a:pt x="3626" y="1332"/>
                </a:lnTo>
                <a:lnTo>
                  <a:pt x="3654" y="1224"/>
                </a:lnTo>
                <a:lnTo>
                  <a:pt x="3676" y="1121"/>
                </a:lnTo>
                <a:lnTo>
                  <a:pt x="3691" y="1023"/>
                </a:lnTo>
                <a:lnTo>
                  <a:pt x="3699" y="931"/>
                </a:lnTo>
                <a:lnTo>
                  <a:pt x="3700" y="846"/>
                </a:lnTo>
                <a:lnTo>
                  <a:pt x="3695" y="768"/>
                </a:lnTo>
                <a:lnTo>
                  <a:pt x="3682" y="695"/>
                </a:lnTo>
                <a:lnTo>
                  <a:pt x="3663" y="628"/>
                </a:lnTo>
                <a:lnTo>
                  <a:pt x="3639" y="568"/>
                </a:lnTo>
                <a:lnTo>
                  <a:pt x="3605" y="516"/>
                </a:lnTo>
                <a:lnTo>
                  <a:pt x="3570" y="473"/>
                </a:lnTo>
                <a:lnTo>
                  <a:pt x="3533" y="440"/>
                </a:lnTo>
                <a:lnTo>
                  <a:pt x="3492" y="412"/>
                </a:lnTo>
                <a:lnTo>
                  <a:pt x="3451" y="390"/>
                </a:lnTo>
                <a:lnTo>
                  <a:pt x="3410" y="373"/>
                </a:lnTo>
                <a:lnTo>
                  <a:pt x="3369" y="360"/>
                </a:lnTo>
                <a:lnTo>
                  <a:pt x="3332" y="352"/>
                </a:lnTo>
                <a:lnTo>
                  <a:pt x="3298" y="347"/>
                </a:lnTo>
                <a:lnTo>
                  <a:pt x="3268" y="345"/>
                </a:lnTo>
                <a:lnTo>
                  <a:pt x="3244" y="343"/>
                </a:lnTo>
                <a:close/>
                <a:moveTo>
                  <a:pt x="3237" y="0"/>
                </a:moveTo>
                <a:lnTo>
                  <a:pt x="3263" y="0"/>
                </a:lnTo>
                <a:lnTo>
                  <a:pt x="3298" y="2"/>
                </a:lnTo>
                <a:lnTo>
                  <a:pt x="3339" y="6"/>
                </a:lnTo>
                <a:lnTo>
                  <a:pt x="3386" y="13"/>
                </a:lnTo>
                <a:lnTo>
                  <a:pt x="3436" y="25"/>
                </a:lnTo>
                <a:lnTo>
                  <a:pt x="3492" y="40"/>
                </a:lnTo>
                <a:lnTo>
                  <a:pt x="3548" y="58"/>
                </a:lnTo>
                <a:lnTo>
                  <a:pt x="3607" y="84"/>
                </a:lnTo>
                <a:lnTo>
                  <a:pt x="3667" y="116"/>
                </a:lnTo>
                <a:lnTo>
                  <a:pt x="3725" y="153"/>
                </a:lnTo>
                <a:lnTo>
                  <a:pt x="3782" y="200"/>
                </a:lnTo>
                <a:lnTo>
                  <a:pt x="3836" y="254"/>
                </a:lnTo>
                <a:lnTo>
                  <a:pt x="3889" y="317"/>
                </a:lnTo>
                <a:lnTo>
                  <a:pt x="3935" y="390"/>
                </a:lnTo>
                <a:lnTo>
                  <a:pt x="3972" y="468"/>
                </a:lnTo>
                <a:lnTo>
                  <a:pt x="4004" y="552"/>
                </a:lnTo>
                <a:lnTo>
                  <a:pt x="4026" y="641"/>
                </a:lnTo>
                <a:lnTo>
                  <a:pt x="4041" y="736"/>
                </a:lnTo>
                <a:lnTo>
                  <a:pt x="4047" y="836"/>
                </a:lnTo>
                <a:lnTo>
                  <a:pt x="4047" y="944"/>
                </a:lnTo>
                <a:lnTo>
                  <a:pt x="4038" y="1056"/>
                </a:lnTo>
                <a:lnTo>
                  <a:pt x="4019" y="1173"/>
                </a:lnTo>
                <a:lnTo>
                  <a:pt x="3995" y="1296"/>
                </a:lnTo>
                <a:lnTo>
                  <a:pt x="3961" y="1425"/>
                </a:lnTo>
                <a:lnTo>
                  <a:pt x="3920" y="1557"/>
                </a:lnTo>
                <a:lnTo>
                  <a:pt x="3889" y="1659"/>
                </a:lnTo>
                <a:lnTo>
                  <a:pt x="3861" y="1752"/>
                </a:lnTo>
                <a:lnTo>
                  <a:pt x="3836" y="1836"/>
                </a:lnTo>
                <a:lnTo>
                  <a:pt x="3818" y="1913"/>
                </a:lnTo>
                <a:lnTo>
                  <a:pt x="3801" y="1981"/>
                </a:lnTo>
                <a:lnTo>
                  <a:pt x="3788" y="2043"/>
                </a:lnTo>
                <a:lnTo>
                  <a:pt x="3777" y="2097"/>
                </a:lnTo>
                <a:lnTo>
                  <a:pt x="3769" y="2145"/>
                </a:lnTo>
                <a:lnTo>
                  <a:pt x="3766" y="2188"/>
                </a:lnTo>
                <a:lnTo>
                  <a:pt x="3762" y="2223"/>
                </a:lnTo>
                <a:lnTo>
                  <a:pt x="3760" y="2255"/>
                </a:lnTo>
                <a:lnTo>
                  <a:pt x="3760" y="2281"/>
                </a:lnTo>
                <a:lnTo>
                  <a:pt x="3760" y="2302"/>
                </a:lnTo>
                <a:lnTo>
                  <a:pt x="3862" y="2279"/>
                </a:lnTo>
                <a:lnTo>
                  <a:pt x="3961" y="2261"/>
                </a:lnTo>
                <a:lnTo>
                  <a:pt x="3963" y="2261"/>
                </a:lnTo>
                <a:lnTo>
                  <a:pt x="3972" y="2259"/>
                </a:lnTo>
                <a:lnTo>
                  <a:pt x="3991" y="2255"/>
                </a:lnTo>
                <a:lnTo>
                  <a:pt x="4019" y="2250"/>
                </a:lnTo>
                <a:lnTo>
                  <a:pt x="4056" y="2242"/>
                </a:lnTo>
                <a:lnTo>
                  <a:pt x="4103" y="2235"/>
                </a:lnTo>
                <a:lnTo>
                  <a:pt x="4157" y="2225"/>
                </a:lnTo>
                <a:lnTo>
                  <a:pt x="4216" y="2216"/>
                </a:lnTo>
                <a:lnTo>
                  <a:pt x="4283" y="2207"/>
                </a:lnTo>
                <a:lnTo>
                  <a:pt x="4354" y="2199"/>
                </a:lnTo>
                <a:lnTo>
                  <a:pt x="4430" y="2192"/>
                </a:lnTo>
                <a:lnTo>
                  <a:pt x="4511" y="2184"/>
                </a:lnTo>
                <a:lnTo>
                  <a:pt x="4593" y="2181"/>
                </a:lnTo>
                <a:lnTo>
                  <a:pt x="4732" y="2177"/>
                </a:lnTo>
                <a:lnTo>
                  <a:pt x="4864" y="2179"/>
                </a:lnTo>
                <a:lnTo>
                  <a:pt x="4987" y="2188"/>
                </a:lnTo>
                <a:lnTo>
                  <a:pt x="5103" y="2203"/>
                </a:lnTo>
                <a:lnTo>
                  <a:pt x="5211" y="2225"/>
                </a:lnTo>
                <a:lnTo>
                  <a:pt x="5309" y="2253"/>
                </a:lnTo>
                <a:lnTo>
                  <a:pt x="5401" y="2287"/>
                </a:lnTo>
                <a:lnTo>
                  <a:pt x="5483" y="2326"/>
                </a:lnTo>
                <a:lnTo>
                  <a:pt x="5555" y="2372"/>
                </a:lnTo>
                <a:lnTo>
                  <a:pt x="5621" y="2426"/>
                </a:lnTo>
                <a:lnTo>
                  <a:pt x="5680" y="2486"/>
                </a:lnTo>
                <a:lnTo>
                  <a:pt x="5729" y="2547"/>
                </a:lnTo>
                <a:lnTo>
                  <a:pt x="5768" y="2611"/>
                </a:lnTo>
                <a:lnTo>
                  <a:pt x="5797" y="2674"/>
                </a:lnTo>
                <a:lnTo>
                  <a:pt x="5820" y="2739"/>
                </a:lnTo>
                <a:lnTo>
                  <a:pt x="5833" y="2804"/>
                </a:lnTo>
                <a:lnTo>
                  <a:pt x="5840" y="2868"/>
                </a:lnTo>
                <a:lnTo>
                  <a:pt x="5842" y="2931"/>
                </a:lnTo>
                <a:lnTo>
                  <a:pt x="5838" y="2992"/>
                </a:lnTo>
                <a:lnTo>
                  <a:pt x="5831" y="3052"/>
                </a:lnTo>
                <a:lnTo>
                  <a:pt x="5818" y="3110"/>
                </a:lnTo>
                <a:lnTo>
                  <a:pt x="5801" y="3164"/>
                </a:lnTo>
                <a:lnTo>
                  <a:pt x="5784" y="3212"/>
                </a:lnTo>
                <a:lnTo>
                  <a:pt x="5816" y="3257"/>
                </a:lnTo>
                <a:lnTo>
                  <a:pt x="5848" y="3307"/>
                </a:lnTo>
                <a:lnTo>
                  <a:pt x="5878" y="3365"/>
                </a:lnTo>
                <a:lnTo>
                  <a:pt x="5904" y="3428"/>
                </a:lnTo>
                <a:lnTo>
                  <a:pt x="5926" y="3497"/>
                </a:lnTo>
                <a:lnTo>
                  <a:pt x="5943" y="3573"/>
                </a:lnTo>
                <a:lnTo>
                  <a:pt x="5950" y="3653"/>
                </a:lnTo>
                <a:lnTo>
                  <a:pt x="5948" y="3741"/>
                </a:lnTo>
                <a:lnTo>
                  <a:pt x="5935" y="3828"/>
                </a:lnTo>
                <a:lnTo>
                  <a:pt x="5911" y="3914"/>
                </a:lnTo>
                <a:lnTo>
                  <a:pt x="5876" y="3998"/>
                </a:lnTo>
                <a:lnTo>
                  <a:pt x="5829" y="4080"/>
                </a:lnTo>
                <a:lnTo>
                  <a:pt x="5771" y="4162"/>
                </a:lnTo>
                <a:lnTo>
                  <a:pt x="5790" y="4214"/>
                </a:lnTo>
                <a:lnTo>
                  <a:pt x="5805" y="4275"/>
                </a:lnTo>
                <a:lnTo>
                  <a:pt x="5818" y="4344"/>
                </a:lnTo>
                <a:lnTo>
                  <a:pt x="5825" y="4419"/>
                </a:lnTo>
                <a:lnTo>
                  <a:pt x="5825" y="4474"/>
                </a:lnTo>
                <a:lnTo>
                  <a:pt x="5822" y="4534"/>
                </a:lnTo>
                <a:lnTo>
                  <a:pt x="5814" y="4597"/>
                </a:lnTo>
                <a:lnTo>
                  <a:pt x="5799" y="4664"/>
                </a:lnTo>
                <a:lnTo>
                  <a:pt x="5779" y="4731"/>
                </a:lnTo>
                <a:lnTo>
                  <a:pt x="5749" y="4802"/>
                </a:lnTo>
                <a:lnTo>
                  <a:pt x="5712" y="4871"/>
                </a:lnTo>
                <a:lnTo>
                  <a:pt x="5663" y="4942"/>
                </a:lnTo>
                <a:lnTo>
                  <a:pt x="5604" y="5012"/>
                </a:lnTo>
                <a:lnTo>
                  <a:pt x="5535" y="5083"/>
                </a:lnTo>
                <a:lnTo>
                  <a:pt x="5540" y="5137"/>
                </a:lnTo>
                <a:lnTo>
                  <a:pt x="5542" y="5199"/>
                </a:lnTo>
                <a:lnTo>
                  <a:pt x="5540" y="5266"/>
                </a:lnTo>
                <a:lnTo>
                  <a:pt x="5529" y="5338"/>
                </a:lnTo>
                <a:lnTo>
                  <a:pt x="5512" y="5415"/>
                </a:lnTo>
                <a:lnTo>
                  <a:pt x="5485" y="5493"/>
                </a:lnTo>
                <a:lnTo>
                  <a:pt x="5447" y="5573"/>
                </a:lnTo>
                <a:lnTo>
                  <a:pt x="5403" y="5644"/>
                </a:lnTo>
                <a:lnTo>
                  <a:pt x="5350" y="5711"/>
                </a:lnTo>
                <a:lnTo>
                  <a:pt x="5289" y="5772"/>
                </a:lnTo>
                <a:lnTo>
                  <a:pt x="5222" y="5828"/>
                </a:lnTo>
                <a:lnTo>
                  <a:pt x="5146" y="5880"/>
                </a:lnTo>
                <a:lnTo>
                  <a:pt x="5062" y="5928"/>
                </a:lnTo>
                <a:lnTo>
                  <a:pt x="4971" y="5969"/>
                </a:lnTo>
                <a:lnTo>
                  <a:pt x="4872" y="6007"/>
                </a:lnTo>
                <a:lnTo>
                  <a:pt x="4766" y="6040"/>
                </a:lnTo>
                <a:lnTo>
                  <a:pt x="4652" y="6068"/>
                </a:lnTo>
                <a:lnTo>
                  <a:pt x="4548" y="6087"/>
                </a:lnTo>
                <a:lnTo>
                  <a:pt x="4436" y="6102"/>
                </a:lnTo>
                <a:lnTo>
                  <a:pt x="4317" y="6113"/>
                </a:lnTo>
                <a:lnTo>
                  <a:pt x="4190" y="6118"/>
                </a:lnTo>
                <a:lnTo>
                  <a:pt x="4056" y="6120"/>
                </a:lnTo>
                <a:lnTo>
                  <a:pt x="3920" y="6118"/>
                </a:lnTo>
                <a:lnTo>
                  <a:pt x="3777" y="6113"/>
                </a:lnTo>
                <a:lnTo>
                  <a:pt x="3628" y="6103"/>
                </a:lnTo>
                <a:lnTo>
                  <a:pt x="3496" y="6105"/>
                </a:lnTo>
                <a:lnTo>
                  <a:pt x="3363" y="6105"/>
                </a:lnTo>
                <a:lnTo>
                  <a:pt x="3233" y="6103"/>
                </a:lnTo>
                <a:lnTo>
                  <a:pt x="3106" y="6100"/>
                </a:lnTo>
                <a:lnTo>
                  <a:pt x="2982" y="6096"/>
                </a:lnTo>
                <a:lnTo>
                  <a:pt x="2861" y="6090"/>
                </a:lnTo>
                <a:lnTo>
                  <a:pt x="2745" y="6083"/>
                </a:lnTo>
                <a:lnTo>
                  <a:pt x="2633" y="6076"/>
                </a:lnTo>
                <a:lnTo>
                  <a:pt x="2527" y="6068"/>
                </a:lnTo>
                <a:lnTo>
                  <a:pt x="2427" y="6061"/>
                </a:lnTo>
                <a:lnTo>
                  <a:pt x="2333" y="6053"/>
                </a:lnTo>
                <a:lnTo>
                  <a:pt x="2250" y="6046"/>
                </a:lnTo>
                <a:lnTo>
                  <a:pt x="2171" y="6038"/>
                </a:lnTo>
                <a:lnTo>
                  <a:pt x="2104" y="6031"/>
                </a:lnTo>
                <a:lnTo>
                  <a:pt x="2047" y="6025"/>
                </a:lnTo>
                <a:lnTo>
                  <a:pt x="1998" y="6020"/>
                </a:lnTo>
                <a:lnTo>
                  <a:pt x="1961" y="6014"/>
                </a:lnTo>
                <a:lnTo>
                  <a:pt x="1935" y="6012"/>
                </a:lnTo>
                <a:lnTo>
                  <a:pt x="1920" y="6010"/>
                </a:lnTo>
                <a:lnTo>
                  <a:pt x="1620" y="5973"/>
                </a:lnTo>
                <a:lnTo>
                  <a:pt x="1566" y="6007"/>
                </a:lnTo>
                <a:lnTo>
                  <a:pt x="1507" y="6035"/>
                </a:lnTo>
                <a:lnTo>
                  <a:pt x="1445" y="6055"/>
                </a:lnTo>
                <a:lnTo>
                  <a:pt x="1380" y="6066"/>
                </a:lnTo>
                <a:lnTo>
                  <a:pt x="1313" y="6072"/>
                </a:lnTo>
                <a:lnTo>
                  <a:pt x="533" y="6072"/>
                </a:lnTo>
                <a:lnTo>
                  <a:pt x="453" y="6066"/>
                </a:lnTo>
                <a:lnTo>
                  <a:pt x="378" y="6049"/>
                </a:lnTo>
                <a:lnTo>
                  <a:pt x="307" y="6022"/>
                </a:lnTo>
                <a:lnTo>
                  <a:pt x="242" y="5986"/>
                </a:lnTo>
                <a:lnTo>
                  <a:pt x="183" y="5942"/>
                </a:lnTo>
                <a:lnTo>
                  <a:pt x="130" y="5888"/>
                </a:lnTo>
                <a:lnTo>
                  <a:pt x="86" y="5828"/>
                </a:lnTo>
                <a:lnTo>
                  <a:pt x="48" y="5763"/>
                </a:lnTo>
                <a:lnTo>
                  <a:pt x="22" y="5692"/>
                </a:lnTo>
                <a:lnTo>
                  <a:pt x="6" y="5618"/>
                </a:lnTo>
                <a:lnTo>
                  <a:pt x="0" y="5539"/>
                </a:lnTo>
                <a:lnTo>
                  <a:pt x="0" y="3458"/>
                </a:lnTo>
                <a:lnTo>
                  <a:pt x="6" y="3380"/>
                </a:lnTo>
                <a:lnTo>
                  <a:pt x="22" y="3305"/>
                </a:lnTo>
                <a:lnTo>
                  <a:pt x="48" y="3234"/>
                </a:lnTo>
                <a:lnTo>
                  <a:pt x="86" y="3169"/>
                </a:lnTo>
                <a:lnTo>
                  <a:pt x="130" y="3110"/>
                </a:lnTo>
                <a:lnTo>
                  <a:pt x="183" y="3058"/>
                </a:lnTo>
                <a:lnTo>
                  <a:pt x="242" y="3013"/>
                </a:lnTo>
                <a:lnTo>
                  <a:pt x="307" y="2976"/>
                </a:lnTo>
                <a:lnTo>
                  <a:pt x="378" y="2950"/>
                </a:lnTo>
                <a:lnTo>
                  <a:pt x="453" y="2933"/>
                </a:lnTo>
                <a:lnTo>
                  <a:pt x="533" y="2925"/>
                </a:lnTo>
                <a:lnTo>
                  <a:pt x="1313" y="2925"/>
                </a:lnTo>
                <a:lnTo>
                  <a:pt x="1380" y="2931"/>
                </a:lnTo>
                <a:lnTo>
                  <a:pt x="1445" y="2942"/>
                </a:lnTo>
                <a:lnTo>
                  <a:pt x="1508" y="2963"/>
                </a:lnTo>
                <a:lnTo>
                  <a:pt x="1566" y="2991"/>
                </a:lnTo>
                <a:lnTo>
                  <a:pt x="1602" y="2918"/>
                </a:lnTo>
                <a:lnTo>
                  <a:pt x="1644" y="2843"/>
                </a:lnTo>
                <a:lnTo>
                  <a:pt x="1693" y="2765"/>
                </a:lnTo>
                <a:lnTo>
                  <a:pt x="1751" y="2689"/>
                </a:lnTo>
                <a:lnTo>
                  <a:pt x="1818" y="2614"/>
                </a:lnTo>
                <a:lnTo>
                  <a:pt x="1823" y="2607"/>
                </a:lnTo>
                <a:lnTo>
                  <a:pt x="1831" y="2601"/>
                </a:lnTo>
                <a:lnTo>
                  <a:pt x="1838" y="2596"/>
                </a:lnTo>
                <a:lnTo>
                  <a:pt x="1898" y="2544"/>
                </a:lnTo>
                <a:lnTo>
                  <a:pt x="1959" y="2480"/>
                </a:lnTo>
                <a:lnTo>
                  <a:pt x="2022" y="2408"/>
                </a:lnTo>
                <a:lnTo>
                  <a:pt x="2084" y="2326"/>
                </a:lnTo>
                <a:lnTo>
                  <a:pt x="2145" y="2236"/>
                </a:lnTo>
                <a:lnTo>
                  <a:pt x="2209" y="2142"/>
                </a:lnTo>
                <a:lnTo>
                  <a:pt x="2268" y="2039"/>
                </a:lnTo>
                <a:lnTo>
                  <a:pt x="2330" y="1933"/>
                </a:lnTo>
                <a:lnTo>
                  <a:pt x="2389" y="1825"/>
                </a:lnTo>
                <a:lnTo>
                  <a:pt x="2447" y="1713"/>
                </a:lnTo>
                <a:lnTo>
                  <a:pt x="2503" y="1602"/>
                </a:lnTo>
                <a:lnTo>
                  <a:pt x="2557" y="1490"/>
                </a:lnTo>
                <a:lnTo>
                  <a:pt x="2607" y="1378"/>
                </a:lnTo>
                <a:lnTo>
                  <a:pt x="2658" y="1268"/>
                </a:lnTo>
                <a:lnTo>
                  <a:pt x="2704" y="1164"/>
                </a:lnTo>
                <a:lnTo>
                  <a:pt x="2747" y="1062"/>
                </a:lnTo>
                <a:lnTo>
                  <a:pt x="2786" y="967"/>
                </a:lnTo>
                <a:lnTo>
                  <a:pt x="2821" y="877"/>
                </a:lnTo>
                <a:lnTo>
                  <a:pt x="2853" y="795"/>
                </a:lnTo>
                <a:lnTo>
                  <a:pt x="2881" y="723"/>
                </a:lnTo>
                <a:lnTo>
                  <a:pt x="2877" y="682"/>
                </a:lnTo>
                <a:lnTo>
                  <a:pt x="2872" y="632"/>
                </a:lnTo>
                <a:lnTo>
                  <a:pt x="2870" y="578"/>
                </a:lnTo>
                <a:lnTo>
                  <a:pt x="2870" y="520"/>
                </a:lnTo>
                <a:lnTo>
                  <a:pt x="2872" y="458"/>
                </a:lnTo>
                <a:lnTo>
                  <a:pt x="2879" y="395"/>
                </a:lnTo>
                <a:lnTo>
                  <a:pt x="2888" y="334"/>
                </a:lnTo>
                <a:lnTo>
                  <a:pt x="2905" y="272"/>
                </a:lnTo>
                <a:lnTo>
                  <a:pt x="2926" y="215"/>
                </a:lnTo>
                <a:lnTo>
                  <a:pt x="2954" y="161"/>
                </a:lnTo>
                <a:lnTo>
                  <a:pt x="2989" y="112"/>
                </a:lnTo>
                <a:lnTo>
                  <a:pt x="3030" y="73"/>
                </a:lnTo>
                <a:lnTo>
                  <a:pt x="3075" y="41"/>
                </a:lnTo>
                <a:lnTo>
                  <a:pt x="3125" y="19"/>
                </a:lnTo>
                <a:lnTo>
                  <a:pt x="3179" y="4"/>
                </a:lnTo>
                <a:lnTo>
                  <a:pt x="32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91">
            <a:extLst>
              <a:ext uri="{FF2B5EF4-FFF2-40B4-BE49-F238E27FC236}">
                <a16:creationId xmlns:a16="http://schemas.microsoft.com/office/drawing/2014/main" id="{EF6E8AF2-38A3-4F48-B923-5E5D67B4C127}"/>
              </a:ext>
            </a:extLst>
          </p:cNvPr>
          <p:cNvSpPr/>
          <p:nvPr/>
        </p:nvSpPr>
        <p:spPr>
          <a:xfrm>
            <a:off x="698019" y="1801651"/>
            <a:ext cx="3236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dirty="0">
                <a:solidFill>
                  <a:srgbClr val="C00000"/>
                </a:solidFill>
              </a:rPr>
              <a:t>VA: Ejemplo</a:t>
            </a:r>
            <a:endParaRPr lang="en-IN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CustomShape 7">
            <a:extLst>
              <a:ext uri="{FF2B5EF4-FFF2-40B4-BE49-F238E27FC236}">
                <a16:creationId xmlns:a16="http://schemas.microsoft.com/office/drawing/2014/main" id="{E5859A5D-0148-4B0B-997D-95CA425BC31B}"/>
              </a:ext>
            </a:extLst>
          </p:cNvPr>
          <p:cNvSpPr/>
          <p:nvPr/>
        </p:nvSpPr>
        <p:spPr>
          <a:xfrm>
            <a:off x="233280" y="209880"/>
            <a:ext cx="960768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strike="noStrike" spc="-1" dirty="0">
                <a:solidFill>
                  <a:srgbClr val="FFFFFF"/>
                </a:solidFill>
                <a:latin typeface="Arial Black"/>
              </a:rPr>
              <a:t>Identificación de Activos</a:t>
            </a:r>
            <a:endParaRPr lang="es-EC" sz="2800" b="0" strike="noStrike" spc="-1" dirty="0">
              <a:latin typeface="Aria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915" y="1229835"/>
            <a:ext cx="566737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Rectángulo"/>
              <p:cNvSpPr/>
              <p:nvPr/>
            </p:nvSpPr>
            <p:spPr>
              <a:xfrm>
                <a:off x="1417842" y="3079315"/>
                <a:ext cx="1797287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>
                          <a:latin typeface="Cambria Math"/>
                        </a:rPr>
                        <m:t>𝑽𝑨</m:t>
                      </m:r>
                      <m:r>
                        <a:rPr lang="es-EC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C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b="1" i="1">
                              <a:latin typeface="Cambria Math"/>
                            </a:rPr>
                            <m:t>𝑪</m:t>
                          </m:r>
                          <m:r>
                            <a:rPr lang="es-EC" b="1" i="1">
                              <a:latin typeface="Cambria Math"/>
                            </a:rPr>
                            <m:t>+</m:t>
                          </m:r>
                          <m:r>
                            <a:rPr lang="es-EC" b="1" i="1">
                              <a:latin typeface="Cambria Math"/>
                            </a:rPr>
                            <m:t>𝐈</m:t>
                          </m:r>
                          <m:r>
                            <a:rPr lang="es-EC" b="1">
                              <a:latin typeface="Cambria Math"/>
                            </a:rPr>
                            <m:t>+</m:t>
                          </m:r>
                          <m:r>
                            <a:rPr lang="es-EC" b="1" i="1">
                              <a:latin typeface="Cambria Math"/>
                            </a:rPr>
                            <m:t>𝐃</m:t>
                          </m:r>
                        </m:num>
                        <m:den>
                          <m:r>
                            <a:rPr lang="es-EC" b="1" i="1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842" y="3079315"/>
                <a:ext cx="1797287" cy="6127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021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8">
            <a:extLst>
              <a:ext uri="{FF2B5EF4-FFF2-40B4-BE49-F238E27FC236}">
                <a16:creationId xmlns:a16="http://schemas.microsoft.com/office/drawing/2014/main" id="{A2875E4D-21E5-4903-89BE-D74A8BFEB850}"/>
              </a:ext>
            </a:extLst>
          </p:cNvPr>
          <p:cNvGrpSpPr/>
          <p:nvPr/>
        </p:nvGrpSpPr>
        <p:grpSpPr>
          <a:xfrm>
            <a:off x="5602859" y="2807368"/>
            <a:ext cx="296518" cy="225864"/>
            <a:chOff x="9218613" y="1665288"/>
            <a:chExt cx="4910138" cy="3740150"/>
          </a:xfrm>
          <a:solidFill>
            <a:schemeClr val="bg1"/>
          </a:solidFill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0844C77-E0F7-4345-907C-4C54FE9B1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8613" y="1665288"/>
              <a:ext cx="4910138" cy="3740150"/>
            </a:xfrm>
            <a:custGeom>
              <a:avLst/>
              <a:gdLst>
                <a:gd name="T0" fmla="*/ 691 w 6186"/>
                <a:gd name="T1" fmla="*/ 353 h 4712"/>
                <a:gd name="T2" fmla="*/ 569 w 6186"/>
                <a:gd name="T3" fmla="*/ 395 h 4712"/>
                <a:gd name="T4" fmla="*/ 465 w 6186"/>
                <a:gd name="T5" fmla="*/ 470 h 4712"/>
                <a:gd name="T6" fmla="*/ 392 w 6186"/>
                <a:gd name="T7" fmla="*/ 571 h 4712"/>
                <a:gd name="T8" fmla="*/ 351 w 6186"/>
                <a:gd name="T9" fmla="*/ 693 h 4712"/>
                <a:gd name="T10" fmla="*/ 345 w 6186"/>
                <a:gd name="T11" fmla="*/ 3955 h 4712"/>
                <a:gd name="T12" fmla="*/ 366 w 6186"/>
                <a:gd name="T13" fmla="*/ 4085 h 4712"/>
                <a:gd name="T14" fmla="*/ 426 w 6186"/>
                <a:gd name="T15" fmla="*/ 4199 h 4712"/>
                <a:gd name="T16" fmla="*/ 514 w 6186"/>
                <a:gd name="T17" fmla="*/ 4288 h 4712"/>
                <a:gd name="T18" fmla="*/ 627 w 6186"/>
                <a:gd name="T19" fmla="*/ 4346 h 4712"/>
                <a:gd name="T20" fmla="*/ 756 w 6186"/>
                <a:gd name="T21" fmla="*/ 4367 h 4712"/>
                <a:gd name="T22" fmla="*/ 5498 w 6186"/>
                <a:gd name="T23" fmla="*/ 4361 h 4712"/>
                <a:gd name="T24" fmla="*/ 5620 w 6186"/>
                <a:gd name="T25" fmla="*/ 4321 h 4712"/>
                <a:gd name="T26" fmla="*/ 5721 w 6186"/>
                <a:gd name="T27" fmla="*/ 4246 h 4712"/>
                <a:gd name="T28" fmla="*/ 5796 w 6186"/>
                <a:gd name="T29" fmla="*/ 4145 h 4712"/>
                <a:gd name="T30" fmla="*/ 5837 w 6186"/>
                <a:gd name="T31" fmla="*/ 4023 h 4712"/>
                <a:gd name="T32" fmla="*/ 5841 w 6186"/>
                <a:gd name="T33" fmla="*/ 3955 h 4712"/>
                <a:gd name="T34" fmla="*/ 5835 w 6186"/>
                <a:gd name="T35" fmla="*/ 693 h 4712"/>
                <a:gd name="T36" fmla="*/ 5794 w 6186"/>
                <a:gd name="T37" fmla="*/ 571 h 4712"/>
                <a:gd name="T38" fmla="*/ 5721 w 6186"/>
                <a:gd name="T39" fmla="*/ 470 h 4712"/>
                <a:gd name="T40" fmla="*/ 5618 w 6186"/>
                <a:gd name="T41" fmla="*/ 395 h 4712"/>
                <a:gd name="T42" fmla="*/ 5496 w 6186"/>
                <a:gd name="T43" fmla="*/ 353 h 4712"/>
                <a:gd name="T44" fmla="*/ 756 w 6186"/>
                <a:gd name="T45" fmla="*/ 348 h 4712"/>
                <a:gd name="T46" fmla="*/ 5430 w 6186"/>
                <a:gd name="T47" fmla="*/ 0 h 4712"/>
                <a:gd name="T48" fmla="*/ 5618 w 6186"/>
                <a:gd name="T49" fmla="*/ 25 h 4712"/>
                <a:gd name="T50" fmla="*/ 5787 w 6186"/>
                <a:gd name="T51" fmla="*/ 90 h 4712"/>
                <a:gd name="T52" fmla="*/ 5933 w 6186"/>
                <a:gd name="T53" fmla="*/ 194 h 4712"/>
                <a:gd name="T54" fmla="*/ 6051 w 6186"/>
                <a:gd name="T55" fmla="*/ 327 h 4712"/>
                <a:gd name="T56" fmla="*/ 6136 w 6186"/>
                <a:gd name="T57" fmla="*/ 487 h 4712"/>
                <a:gd name="T58" fmla="*/ 6181 w 6186"/>
                <a:gd name="T59" fmla="*/ 665 h 4712"/>
                <a:gd name="T60" fmla="*/ 6186 w 6186"/>
                <a:gd name="T61" fmla="*/ 3955 h 4712"/>
                <a:gd name="T62" fmla="*/ 6164 w 6186"/>
                <a:gd name="T63" fmla="*/ 4143 h 4712"/>
                <a:gd name="T64" fmla="*/ 6098 w 6186"/>
                <a:gd name="T65" fmla="*/ 4312 h 4712"/>
                <a:gd name="T66" fmla="*/ 5995 w 6186"/>
                <a:gd name="T67" fmla="*/ 4459 h 4712"/>
                <a:gd name="T68" fmla="*/ 5862 w 6186"/>
                <a:gd name="T69" fmla="*/ 4577 h 4712"/>
                <a:gd name="T70" fmla="*/ 5702 w 6186"/>
                <a:gd name="T71" fmla="*/ 4661 h 4712"/>
                <a:gd name="T72" fmla="*/ 5524 w 6186"/>
                <a:gd name="T73" fmla="*/ 4706 h 4712"/>
                <a:gd name="T74" fmla="*/ 756 w 6186"/>
                <a:gd name="T75" fmla="*/ 4712 h 4712"/>
                <a:gd name="T76" fmla="*/ 570 w 6186"/>
                <a:gd name="T77" fmla="*/ 4690 h 4712"/>
                <a:gd name="T78" fmla="*/ 402 w 6186"/>
                <a:gd name="T79" fmla="*/ 4624 h 4712"/>
                <a:gd name="T80" fmla="*/ 255 w 6186"/>
                <a:gd name="T81" fmla="*/ 4522 h 4712"/>
                <a:gd name="T82" fmla="*/ 135 w 6186"/>
                <a:gd name="T83" fmla="*/ 4389 h 4712"/>
                <a:gd name="T84" fmla="*/ 51 w 6186"/>
                <a:gd name="T85" fmla="*/ 4229 h 4712"/>
                <a:gd name="T86" fmla="*/ 6 w 6186"/>
                <a:gd name="T87" fmla="*/ 4051 h 4712"/>
                <a:gd name="T88" fmla="*/ 0 w 6186"/>
                <a:gd name="T89" fmla="*/ 759 h 4712"/>
                <a:gd name="T90" fmla="*/ 23 w 6186"/>
                <a:gd name="T91" fmla="*/ 571 h 4712"/>
                <a:gd name="T92" fmla="*/ 88 w 6186"/>
                <a:gd name="T93" fmla="*/ 402 h 4712"/>
                <a:gd name="T94" fmla="*/ 191 w 6186"/>
                <a:gd name="T95" fmla="*/ 256 h 4712"/>
                <a:gd name="T96" fmla="*/ 325 w 6186"/>
                <a:gd name="T97" fmla="*/ 137 h 4712"/>
                <a:gd name="T98" fmla="*/ 484 w 6186"/>
                <a:gd name="T99" fmla="*/ 53 h 4712"/>
                <a:gd name="T100" fmla="*/ 662 w 6186"/>
                <a:gd name="T101" fmla="*/ 8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86" h="4712">
                  <a:moveTo>
                    <a:pt x="756" y="348"/>
                  </a:moveTo>
                  <a:lnTo>
                    <a:pt x="691" y="353"/>
                  </a:lnTo>
                  <a:lnTo>
                    <a:pt x="627" y="370"/>
                  </a:lnTo>
                  <a:lnTo>
                    <a:pt x="569" y="395"/>
                  </a:lnTo>
                  <a:lnTo>
                    <a:pt x="514" y="428"/>
                  </a:lnTo>
                  <a:lnTo>
                    <a:pt x="465" y="470"/>
                  </a:lnTo>
                  <a:lnTo>
                    <a:pt x="426" y="517"/>
                  </a:lnTo>
                  <a:lnTo>
                    <a:pt x="392" y="571"/>
                  </a:lnTo>
                  <a:lnTo>
                    <a:pt x="366" y="629"/>
                  </a:lnTo>
                  <a:lnTo>
                    <a:pt x="351" y="693"/>
                  </a:lnTo>
                  <a:lnTo>
                    <a:pt x="345" y="759"/>
                  </a:lnTo>
                  <a:lnTo>
                    <a:pt x="345" y="3955"/>
                  </a:lnTo>
                  <a:lnTo>
                    <a:pt x="351" y="4023"/>
                  </a:lnTo>
                  <a:lnTo>
                    <a:pt x="366" y="4085"/>
                  </a:lnTo>
                  <a:lnTo>
                    <a:pt x="392" y="4145"/>
                  </a:lnTo>
                  <a:lnTo>
                    <a:pt x="426" y="4199"/>
                  </a:lnTo>
                  <a:lnTo>
                    <a:pt x="465" y="4246"/>
                  </a:lnTo>
                  <a:lnTo>
                    <a:pt x="514" y="4288"/>
                  </a:lnTo>
                  <a:lnTo>
                    <a:pt x="569" y="4321"/>
                  </a:lnTo>
                  <a:lnTo>
                    <a:pt x="627" y="4346"/>
                  </a:lnTo>
                  <a:lnTo>
                    <a:pt x="691" y="4361"/>
                  </a:lnTo>
                  <a:lnTo>
                    <a:pt x="756" y="4367"/>
                  </a:lnTo>
                  <a:lnTo>
                    <a:pt x="5430" y="4367"/>
                  </a:lnTo>
                  <a:lnTo>
                    <a:pt x="5498" y="4361"/>
                  </a:lnTo>
                  <a:lnTo>
                    <a:pt x="5562" y="4346"/>
                  </a:lnTo>
                  <a:lnTo>
                    <a:pt x="5620" y="4321"/>
                  </a:lnTo>
                  <a:lnTo>
                    <a:pt x="5674" y="4288"/>
                  </a:lnTo>
                  <a:lnTo>
                    <a:pt x="5721" y="4246"/>
                  </a:lnTo>
                  <a:lnTo>
                    <a:pt x="5762" y="4199"/>
                  </a:lnTo>
                  <a:lnTo>
                    <a:pt x="5796" y="4145"/>
                  </a:lnTo>
                  <a:lnTo>
                    <a:pt x="5820" y="4085"/>
                  </a:lnTo>
                  <a:lnTo>
                    <a:pt x="5837" y="4023"/>
                  </a:lnTo>
                  <a:lnTo>
                    <a:pt x="5841" y="3955"/>
                  </a:lnTo>
                  <a:lnTo>
                    <a:pt x="5841" y="3955"/>
                  </a:lnTo>
                  <a:lnTo>
                    <a:pt x="5841" y="759"/>
                  </a:lnTo>
                  <a:lnTo>
                    <a:pt x="5835" y="693"/>
                  </a:lnTo>
                  <a:lnTo>
                    <a:pt x="5820" y="629"/>
                  </a:lnTo>
                  <a:lnTo>
                    <a:pt x="5794" y="571"/>
                  </a:lnTo>
                  <a:lnTo>
                    <a:pt x="5760" y="517"/>
                  </a:lnTo>
                  <a:lnTo>
                    <a:pt x="5721" y="470"/>
                  </a:lnTo>
                  <a:lnTo>
                    <a:pt x="5672" y="428"/>
                  </a:lnTo>
                  <a:lnTo>
                    <a:pt x="5618" y="395"/>
                  </a:lnTo>
                  <a:lnTo>
                    <a:pt x="5560" y="370"/>
                  </a:lnTo>
                  <a:lnTo>
                    <a:pt x="5496" y="353"/>
                  </a:lnTo>
                  <a:lnTo>
                    <a:pt x="5430" y="348"/>
                  </a:lnTo>
                  <a:lnTo>
                    <a:pt x="756" y="348"/>
                  </a:lnTo>
                  <a:close/>
                  <a:moveTo>
                    <a:pt x="756" y="0"/>
                  </a:moveTo>
                  <a:lnTo>
                    <a:pt x="5430" y="0"/>
                  </a:lnTo>
                  <a:lnTo>
                    <a:pt x="5526" y="8"/>
                  </a:lnTo>
                  <a:lnTo>
                    <a:pt x="5618" y="25"/>
                  </a:lnTo>
                  <a:lnTo>
                    <a:pt x="5704" y="53"/>
                  </a:lnTo>
                  <a:lnTo>
                    <a:pt x="5787" y="90"/>
                  </a:lnTo>
                  <a:lnTo>
                    <a:pt x="5864" y="137"/>
                  </a:lnTo>
                  <a:lnTo>
                    <a:pt x="5933" y="194"/>
                  </a:lnTo>
                  <a:lnTo>
                    <a:pt x="5997" y="256"/>
                  </a:lnTo>
                  <a:lnTo>
                    <a:pt x="6051" y="327"/>
                  </a:lnTo>
                  <a:lnTo>
                    <a:pt x="6098" y="404"/>
                  </a:lnTo>
                  <a:lnTo>
                    <a:pt x="6136" y="487"/>
                  </a:lnTo>
                  <a:lnTo>
                    <a:pt x="6164" y="573"/>
                  </a:lnTo>
                  <a:lnTo>
                    <a:pt x="6181" y="665"/>
                  </a:lnTo>
                  <a:lnTo>
                    <a:pt x="6186" y="759"/>
                  </a:lnTo>
                  <a:lnTo>
                    <a:pt x="6186" y="3955"/>
                  </a:lnTo>
                  <a:lnTo>
                    <a:pt x="6181" y="4051"/>
                  </a:lnTo>
                  <a:lnTo>
                    <a:pt x="6164" y="4143"/>
                  </a:lnTo>
                  <a:lnTo>
                    <a:pt x="6136" y="4229"/>
                  </a:lnTo>
                  <a:lnTo>
                    <a:pt x="6098" y="4312"/>
                  </a:lnTo>
                  <a:lnTo>
                    <a:pt x="6051" y="4389"/>
                  </a:lnTo>
                  <a:lnTo>
                    <a:pt x="5995" y="4459"/>
                  </a:lnTo>
                  <a:lnTo>
                    <a:pt x="5931" y="4522"/>
                  </a:lnTo>
                  <a:lnTo>
                    <a:pt x="5862" y="4577"/>
                  </a:lnTo>
                  <a:lnTo>
                    <a:pt x="5785" y="4624"/>
                  </a:lnTo>
                  <a:lnTo>
                    <a:pt x="5702" y="4661"/>
                  </a:lnTo>
                  <a:lnTo>
                    <a:pt x="5616" y="4690"/>
                  </a:lnTo>
                  <a:lnTo>
                    <a:pt x="5524" y="4706"/>
                  </a:lnTo>
                  <a:lnTo>
                    <a:pt x="5430" y="4712"/>
                  </a:lnTo>
                  <a:lnTo>
                    <a:pt x="756" y="4712"/>
                  </a:lnTo>
                  <a:lnTo>
                    <a:pt x="662" y="4706"/>
                  </a:lnTo>
                  <a:lnTo>
                    <a:pt x="570" y="4690"/>
                  </a:lnTo>
                  <a:lnTo>
                    <a:pt x="484" y="4661"/>
                  </a:lnTo>
                  <a:lnTo>
                    <a:pt x="402" y="4624"/>
                  </a:lnTo>
                  <a:lnTo>
                    <a:pt x="325" y="4577"/>
                  </a:lnTo>
                  <a:lnTo>
                    <a:pt x="255" y="4522"/>
                  </a:lnTo>
                  <a:lnTo>
                    <a:pt x="191" y="4459"/>
                  </a:lnTo>
                  <a:lnTo>
                    <a:pt x="135" y="4389"/>
                  </a:lnTo>
                  <a:lnTo>
                    <a:pt x="88" y="4312"/>
                  </a:lnTo>
                  <a:lnTo>
                    <a:pt x="51" y="4229"/>
                  </a:lnTo>
                  <a:lnTo>
                    <a:pt x="23" y="4143"/>
                  </a:lnTo>
                  <a:lnTo>
                    <a:pt x="6" y="4051"/>
                  </a:lnTo>
                  <a:lnTo>
                    <a:pt x="0" y="3955"/>
                  </a:lnTo>
                  <a:lnTo>
                    <a:pt x="0" y="759"/>
                  </a:lnTo>
                  <a:lnTo>
                    <a:pt x="6" y="663"/>
                  </a:lnTo>
                  <a:lnTo>
                    <a:pt x="23" y="571"/>
                  </a:lnTo>
                  <a:lnTo>
                    <a:pt x="51" y="485"/>
                  </a:lnTo>
                  <a:lnTo>
                    <a:pt x="88" y="402"/>
                  </a:lnTo>
                  <a:lnTo>
                    <a:pt x="135" y="325"/>
                  </a:lnTo>
                  <a:lnTo>
                    <a:pt x="191" y="256"/>
                  </a:lnTo>
                  <a:lnTo>
                    <a:pt x="255" y="192"/>
                  </a:lnTo>
                  <a:lnTo>
                    <a:pt x="325" y="137"/>
                  </a:lnTo>
                  <a:lnTo>
                    <a:pt x="402" y="90"/>
                  </a:lnTo>
                  <a:lnTo>
                    <a:pt x="484" y="53"/>
                  </a:lnTo>
                  <a:lnTo>
                    <a:pt x="570" y="25"/>
                  </a:lnTo>
                  <a:lnTo>
                    <a:pt x="662" y="8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3EB9D557-5901-4929-9CBD-238F77D6C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351" y="2185988"/>
              <a:ext cx="3778250" cy="2701925"/>
            </a:xfrm>
            <a:custGeom>
              <a:avLst/>
              <a:gdLst>
                <a:gd name="T0" fmla="*/ 221 w 4760"/>
                <a:gd name="T1" fmla="*/ 5 h 3402"/>
                <a:gd name="T2" fmla="*/ 289 w 4760"/>
                <a:gd name="T3" fmla="*/ 43 h 3402"/>
                <a:gd name="T4" fmla="*/ 1961 w 4760"/>
                <a:gd name="T5" fmla="*/ 1538 h 3402"/>
                <a:gd name="T6" fmla="*/ 1974 w 4760"/>
                <a:gd name="T7" fmla="*/ 1553 h 3402"/>
                <a:gd name="T8" fmla="*/ 2383 w 4760"/>
                <a:gd name="T9" fmla="*/ 1919 h 3402"/>
                <a:gd name="T10" fmla="*/ 4503 w 4760"/>
                <a:gd name="T11" fmla="*/ 20 h 3402"/>
                <a:gd name="T12" fmla="*/ 4576 w 4760"/>
                <a:gd name="T13" fmla="*/ 0 h 3402"/>
                <a:gd name="T14" fmla="*/ 4650 w 4760"/>
                <a:gd name="T15" fmla="*/ 13 h 3402"/>
                <a:gd name="T16" fmla="*/ 4713 w 4760"/>
                <a:gd name="T17" fmla="*/ 56 h 3402"/>
                <a:gd name="T18" fmla="*/ 4753 w 4760"/>
                <a:gd name="T19" fmla="*/ 125 h 3402"/>
                <a:gd name="T20" fmla="*/ 4757 w 4760"/>
                <a:gd name="T21" fmla="*/ 201 h 3402"/>
                <a:gd name="T22" fmla="*/ 4728 w 4760"/>
                <a:gd name="T23" fmla="*/ 272 h 3402"/>
                <a:gd name="T24" fmla="*/ 3188 w 4760"/>
                <a:gd name="T25" fmla="*/ 1660 h 3402"/>
                <a:gd name="T26" fmla="*/ 4734 w 4760"/>
                <a:gd name="T27" fmla="*/ 3134 h 3402"/>
                <a:gd name="T28" fmla="*/ 4760 w 4760"/>
                <a:gd name="T29" fmla="*/ 3205 h 3402"/>
                <a:gd name="T30" fmla="*/ 4753 w 4760"/>
                <a:gd name="T31" fmla="*/ 3280 h 3402"/>
                <a:gd name="T32" fmla="*/ 4713 w 4760"/>
                <a:gd name="T33" fmla="*/ 3348 h 3402"/>
                <a:gd name="T34" fmla="*/ 4655 w 4760"/>
                <a:gd name="T35" fmla="*/ 3387 h 3402"/>
                <a:gd name="T36" fmla="*/ 4590 w 4760"/>
                <a:gd name="T37" fmla="*/ 3402 h 3402"/>
                <a:gd name="T38" fmla="*/ 4526 w 4760"/>
                <a:gd name="T39" fmla="*/ 3389 h 3402"/>
                <a:gd name="T40" fmla="*/ 4470 w 4760"/>
                <a:gd name="T41" fmla="*/ 3354 h 3402"/>
                <a:gd name="T42" fmla="*/ 2499 w 4760"/>
                <a:gd name="T43" fmla="*/ 2278 h 3402"/>
                <a:gd name="T44" fmla="*/ 2445 w 4760"/>
                <a:gd name="T45" fmla="*/ 2311 h 3402"/>
                <a:gd name="T46" fmla="*/ 2385 w 4760"/>
                <a:gd name="T47" fmla="*/ 2323 h 3402"/>
                <a:gd name="T48" fmla="*/ 2325 w 4760"/>
                <a:gd name="T49" fmla="*/ 2311 h 3402"/>
                <a:gd name="T50" fmla="*/ 2269 w 4760"/>
                <a:gd name="T51" fmla="*/ 2279 h 3402"/>
                <a:gd name="T52" fmla="*/ 302 w 4760"/>
                <a:gd name="T53" fmla="*/ 3354 h 3402"/>
                <a:gd name="T54" fmla="*/ 246 w 4760"/>
                <a:gd name="T55" fmla="*/ 3387 h 3402"/>
                <a:gd name="T56" fmla="*/ 184 w 4760"/>
                <a:gd name="T57" fmla="*/ 3399 h 3402"/>
                <a:gd name="T58" fmla="*/ 116 w 4760"/>
                <a:gd name="T59" fmla="*/ 3386 h 3402"/>
                <a:gd name="T60" fmla="*/ 58 w 4760"/>
                <a:gd name="T61" fmla="*/ 3344 h 3402"/>
                <a:gd name="T62" fmla="*/ 19 w 4760"/>
                <a:gd name="T63" fmla="*/ 3277 h 3402"/>
                <a:gd name="T64" fmla="*/ 13 w 4760"/>
                <a:gd name="T65" fmla="*/ 3201 h 3402"/>
                <a:gd name="T66" fmla="*/ 39 w 4760"/>
                <a:gd name="T67" fmla="*/ 3130 h 3402"/>
                <a:gd name="T68" fmla="*/ 1589 w 4760"/>
                <a:gd name="T69" fmla="*/ 1671 h 3402"/>
                <a:gd name="T70" fmla="*/ 32 w 4760"/>
                <a:gd name="T71" fmla="*/ 272 h 3402"/>
                <a:gd name="T72" fmla="*/ 4 w 4760"/>
                <a:gd name="T73" fmla="*/ 201 h 3402"/>
                <a:gd name="T74" fmla="*/ 8 w 4760"/>
                <a:gd name="T75" fmla="*/ 125 h 3402"/>
                <a:gd name="T76" fmla="*/ 45 w 4760"/>
                <a:gd name="T77" fmla="*/ 56 h 3402"/>
                <a:gd name="T78" fmla="*/ 109 w 4760"/>
                <a:gd name="T79" fmla="*/ 11 h 3402"/>
                <a:gd name="T80" fmla="*/ 184 w 4760"/>
                <a:gd name="T81" fmla="*/ 0 h 3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0" h="3402">
                  <a:moveTo>
                    <a:pt x="184" y="0"/>
                  </a:moveTo>
                  <a:lnTo>
                    <a:pt x="221" y="5"/>
                  </a:lnTo>
                  <a:lnTo>
                    <a:pt x="257" y="20"/>
                  </a:lnTo>
                  <a:lnTo>
                    <a:pt x="289" y="43"/>
                  </a:lnTo>
                  <a:lnTo>
                    <a:pt x="1946" y="1526"/>
                  </a:lnTo>
                  <a:lnTo>
                    <a:pt x="1961" y="1538"/>
                  </a:lnTo>
                  <a:lnTo>
                    <a:pt x="1974" y="1551"/>
                  </a:lnTo>
                  <a:lnTo>
                    <a:pt x="1974" y="1553"/>
                  </a:lnTo>
                  <a:lnTo>
                    <a:pt x="1976" y="1555"/>
                  </a:lnTo>
                  <a:lnTo>
                    <a:pt x="2383" y="1919"/>
                  </a:lnTo>
                  <a:lnTo>
                    <a:pt x="4470" y="45"/>
                  </a:lnTo>
                  <a:lnTo>
                    <a:pt x="4503" y="20"/>
                  </a:lnTo>
                  <a:lnTo>
                    <a:pt x="4539" y="5"/>
                  </a:lnTo>
                  <a:lnTo>
                    <a:pt x="4576" y="0"/>
                  </a:lnTo>
                  <a:lnTo>
                    <a:pt x="4614" y="1"/>
                  </a:lnTo>
                  <a:lnTo>
                    <a:pt x="4650" y="13"/>
                  </a:lnTo>
                  <a:lnTo>
                    <a:pt x="4683" y="30"/>
                  </a:lnTo>
                  <a:lnTo>
                    <a:pt x="4713" y="56"/>
                  </a:lnTo>
                  <a:lnTo>
                    <a:pt x="4738" y="90"/>
                  </a:lnTo>
                  <a:lnTo>
                    <a:pt x="4753" y="125"/>
                  </a:lnTo>
                  <a:lnTo>
                    <a:pt x="4758" y="163"/>
                  </a:lnTo>
                  <a:lnTo>
                    <a:pt x="4757" y="201"/>
                  </a:lnTo>
                  <a:lnTo>
                    <a:pt x="4745" y="238"/>
                  </a:lnTo>
                  <a:lnTo>
                    <a:pt x="4728" y="272"/>
                  </a:lnTo>
                  <a:lnTo>
                    <a:pt x="4702" y="302"/>
                  </a:lnTo>
                  <a:lnTo>
                    <a:pt x="3188" y="1660"/>
                  </a:lnTo>
                  <a:lnTo>
                    <a:pt x="4708" y="3104"/>
                  </a:lnTo>
                  <a:lnTo>
                    <a:pt x="4734" y="3134"/>
                  </a:lnTo>
                  <a:lnTo>
                    <a:pt x="4751" y="3168"/>
                  </a:lnTo>
                  <a:lnTo>
                    <a:pt x="4760" y="3205"/>
                  </a:lnTo>
                  <a:lnTo>
                    <a:pt x="4760" y="3243"/>
                  </a:lnTo>
                  <a:lnTo>
                    <a:pt x="4753" y="3280"/>
                  </a:lnTo>
                  <a:lnTo>
                    <a:pt x="4738" y="3316"/>
                  </a:lnTo>
                  <a:lnTo>
                    <a:pt x="4713" y="3348"/>
                  </a:lnTo>
                  <a:lnTo>
                    <a:pt x="4687" y="3371"/>
                  </a:lnTo>
                  <a:lnTo>
                    <a:pt x="4655" y="3387"/>
                  </a:lnTo>
                  <a:lnTo>
                    <a:pt x="4623" y="3399"/>
                  </a:lnTo>
                  <a:lnTo>
                    <a:pt x="4590" y="3402"/>
                  </a:lnTo>
                  <a:lnTo>
                    <a:pt x="4558" y="3399"/>
                  </a:lnTo>
                  <a:lnTo>
                    <a:pt x="4526" y="3389"/>
                  </a:lnTo>
                  <a:lnTo>
                    <a:pt x="4496" y="3374"/>
                  </a:lnTo>
                  <a:lnTo>
                    <a:pt x="4470" y="3354"/>
                  </a:lnTo>
                  <a:lnTo>
                    <a:pt x="2931" y="1891"/>
                  </a:lnTo>
                  <a:lnTo>
                    <a:pt x="2499" y="2278"/>
                  </a:lnTo>
                  <a:lnTo>
                    <a:pt x="2475" y="2298"/>
                  </a:lnTo>
                  <a:lnTo>
                    <a:pt x="2445" y="2311"/>
                  </a:lnTo>
                  <a:lnTo>
                    <a:pt x="2415" y="2321"/>
                  </a:lnTo>
                  <a:lnTo>
                    <a:pt x="2385" y="2323"/>
                  </a:lnTo>
                  <a:lnTo>
                    <a:pt x="2355" y="2321"/>
                  </a:lnTo>
                  <a:lnTo>
                    <a:pt x="2325" y="2311"/>
                  </a:lnTo>
                  <a:lnTo>
                    <a:pt x="2295" y="2298"/>
                  </a:lnTo>
                  <a:lnTo>
                    <a:pt x="2269" y="2279"/>
                  </a:lnTo>
                  <a:lnTo>
                    <a:pt x="1850" y="1904"/>
                  </a:lnTo>
                  <a:lnTo>
                    <a:pt x="302" y="3354"/>
                  </a:lnTo>
                  <a:lnTo>
                    <a:pt x="276" y="3372"/>
                  </a:lnTo>
                  <a:lnTo>
                    <a:pt x="246" y="3387"/>
                  </a:lnTo>
                  <a:lnTo>
                    <a:pt x="216" y="3397"/>
                  </a:lnTo>
                  <a:lnTo>
                    <a:pt x="184" y="3399"/>
                  </a:lnTo>
                  <a:lnTo>
                    <a:pt x="150" y="3395"/>
                  </a:lnTo>
                  <a:lnTo>
                    <a:pt x="116" y="3386"/>
                  </a:lnTo>
                  <a:lnTo>
                    <a:pt x="86" y="3369"/>
                  </a:lnTo>
                  <a:lnTo>
                    <a:pt x="58" y="3344"/>
                  </a:lnTo>
                  <a:lnTo>
                    <a:pt x="34" y="3312"/>
                  </a:lnTo>
                  <a:lnTo>
                    <a:pt x="19" y="3277"/>
                  </a:lnTo>
                  <a:lnTo>
                    <a:pt x="11" y="3239"/>
                  </a:lnTo>
                  <a:lnTo>
                    <a:pt x="13" y="3201"/>
                  </a:lnTo>
                  <a:lnTo>
                    <a:pt x="23" y="3164"/>
                  </a:lnTo>
                  <a:lnTo>
                    <a:pt x="39" y="3130"/>
                  </a:lnTo>
                  <a:lnTo>
                    <a:pt x="66" y="3100"/>
                  </a:lnTo>
                  <a:lnTo>
                    <a:pt x="1589" y="1671"/>
                  </a:lnTo>
                  <a:lnTo>
                    <a:pt x="58" y="302"/>
                  </a:lnTo>
                  <a:lnTo>
                    <a:pt x="32" y="272"/>
                  </a:lnTo>
                  <a:lnTo>
                    <a:pt x="13" y="238"/>
                  </a:lnTo>
                  <a:lnTo>
                    <a:pt x="4" y="201"/>
                  </a:lnTo>
                  <a:lnTo>
                    <a:pt x="0" y="163"/>
                  </a:lnTo>
                  <a:lnTo>
                    <a:pt x="8" y="125"/>
                  </a:lnTo>
                  <a:lnTo>
                    <a:pt x="23" y="90"/>
                  </a:lnTo>
                  <a:lnTo>
                    <a:pt x="45" y="56"/>
                  </a:lnTo>
                  <a:lnTo>
                    <a:pt x="75" y="30"/>
                  </a:lnTo>
                  <a:lnTo>
                    <a:pt x="109" y="11"/>
                  </a:lnTo>
                  <a:lnTo>
                    <a:pt x="144" y="1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Freeform 19">
            <a:extLst>
              <a:ext uri="{FF2B5EF4-FFF2-40B4-BE49-F238E27FC236}">
                <a16:creationId xmlns:a16="http://schemas.microsoft.com/office/drawing/2014/main" id="{ABFF7D61-A12D-437B-A89E-D7FDBE25910B}"/>
              </a:ext>
            </a:extLst>
          </p:cNvPr>
          <p:cNvSpPr>
            <a:spLocks noEditPoints="1"/>
          </p:cNvSpPr>
          <p:nvPr/>
        </p:nvSpPr>
        <p:spPr bwMode="auto">
          <a:xfrm>
            <a:off x="5602859" y="1530473"/>
            <a:ext cx="272169" cy="279945"/>
          </a:xfrm>
          <a:custGeom>
            <a:avLst/>
            <a:gdLst>
              <a:gd name="T0" fmla="*/ 345 w 5950"/>
              <a:gd name="T1" fmla="*/ 3458 h 6120"/>
              <a:gd name="T2" fmla="*/ 533 w 5950"/>
              <a:gd name="T3" fmla="*/ 5726 h 6120"/>
              <a:gd name="T4" fmla="*/ 1495 w 5950"/>
              <a:gd name="T5" fmla="*/ 5580 h 6120"/>
              <a:gd name="T6" fmla="*/ 1356 w 5950"/>
              <a:gd name="T7" fmla="*/ 3275 h 6120"/>
              <a:gd name="T8" fmla="*/ 3216 w 5950"/>
              <a:gd name="T9" fmla="*/ 548 h 6120"/>
              <a:gd name="T10" fmla="*/ 3209 w 5950"/>
              <a:gd name="T11" fmla="*/ 835 h 6120"/>
              <a:gd name="T12" fmla="*/ 3024 w 5950"/>
              <a:gd name="T13" fmla="*/ 1289 h 6120"/>
              <a:gd name="T14" fmla="*/ 2680 w 5950"/>
              <a:gd name="T15" fmla="*/ 2013 h 6120"/>
              <a:gd name="T16" fmla="*/ 2237 w 5950"/>
              <a:gd name="T17" fmla="*/ 2687 h 6120"/>
              <a:gd name="T18" fmla="*/ 1866 w 5950"/>
              <a:gd name="T19" fmla="*/ 3166 h 6120"/>
              <a:gd name="T20" fmla="*/ 1842 w 5950"/>
              <a:gd name="T21" fmla="*/ 5595 h 6120"/>
              <a:gd name="T22" fmla="*/ 2112 w 5950"/>
              <a:gd name="T23" fmla="*/ 5685 h 6120"/>
              <a:gd name="T24" fmla="*/ 2797 w 5950"/>
              <a:gd name="T25" fmla="*/ 5740 h 6120"/>
              <a:gd name="T26" fmla="*/ 3646 w 5950"/>
              <a:gd name="T27" fmla="*/ 5757 h 6120"/>
              <a:gd name="T28" fmla="*/ 4579 w 5950"/>
              <a:gd name="T29" fmla="*/ 5729 h 6120"/>
              <a:gd name="T30" fmla="*/ 5146 w 5950"/>
              <a:gd name="T31" fmla="*/ 5403 h 6120"/>
              <a:gd name="T32" fmla="*/ 5187 w 5950"/>
              <a:gd name="T33" fmla="*/ 5093 h 6120"/>
              <a:gd name="T34" fmla="*/ 5241 w 5950"/>
              <a:gd name="T35" fmla="*/ 4877 h 6120"/>
              <a:gd name="T36" fmla="*/ 5475 w 5950"/>
              <a:gd name="T37" fmla="*/ 4389 h 6120"/>
              <a:gd name="T38" fmla="*/ 5404 w 5950"/>
              <a:gd name="T39" fmla="*/ 4186 h 6120"/>
              <a:gd name="T40" fmla="*/ 5583 w 5950"/>
              <a:gd name="T41" fmla="*/ 3804 h 6120"/>
              <a:gd name="T42" fmla="*/ 5522 w 5950"/>
              <a:gd name="T43" fmla="*/ 3439 h 6120"/>
              <a:gd name="T44" fmla="*/ 5404 w 5950"/>
              <a:gd name="T45" fmla="*/ 3262 h 6120"/>
              <a:gd name="T46" fmla="*/ 5481 w 5950"/>
              <a:gd name="T47" fmla="*/ 3031 h 6120"/>
              <a:gd name="T48" fmla="*/ 5388 w 5950"/>
              <a:gd name="T49" fmla="*/ 2678 h 6120"/>
              <a:gd name="T50" fmla="*/ 4857 w 5950"/>
              <a:gd name="T51" fmla="*/ 2523 h 6120"/>
              <a:gd name="T52" fmla="*/ 4188 w 5950"/>
              <a:gd name="T53" fmla="*/ 2566 h 6120"/>
              <a:gd name="T54" fmla="*/ 3730 w 5950"/>
              <a:gd name="T55" fmla="*/ 2657 h 6120"/>
              <a:gd name="T56" fmla="*/ 3449 w 5950"/>
              <a:gd name="T57" fmla="*/ 2477 h 6120"/>
              <a:gd name="T58" fmla="*/ 3460 w 5950"/>
              <a:gd name="T59" fmla="*/ 1903 h 6120"/>
              <a:gd name="T60" fmla="*/ 3691 w 5950"/>
              <a:gd name="T61" fmla="*/ 1023 h 6120"/>
              <a:gd name="T62" fmla="*/ 3570 w 5950"/>
              <a:gd name="T63" fmla="*/ 473 h 6120"/>
              <a:gd name="T64" fmla="*/ 3268 w 5950"/>
              <a:gd name="T65" fmla="*/ 345 h 6120"/>
              <a:gd name="T66" fmla="*/ 3492 w 5950"/>
              <a:gd name="T67" fmla="*/ 40 h 6120"/>
              <a:gd name="T68" fmla="*/ 3935 w 5950"/>
              <a:gd name="T69" fmla="*/ 390 h 6120"/>
              <a:gd name="T70" fmla="*/ 4019 w 5950"/>
              <a:gd name="T71" fmla="*/ 1173 h 6120"/>
              <a:gd name="T72" fmla="*/ 3801 w 5950"/>
              <a:gd name="T73" fmla="*/ 1981 h 6120"/>
              <a:gd name="T74" fmla="*/ 3760 w 5950"/>
              <a:gd name="T75" fmla="*/ 2302 h 6120"/>
              <a:gd name="T76" fmla="*/ 4103 w 5950"/>
              <a:gd name="T77" fmla="*/ 2235 h 6120"/>
              <a:gd name="T78" fmla="*/ 4732 w 5950"/>
              <a:gd name="T79" fmla="*/ 2177 h 6120"/>
              <a:gd name="T80" fmla="*/ 5555 w 5950"/>
              <a:gd name="T81" fmla="*/ 2372 h 6120"/>
              <a:gd name="T82" fmla="*/ 5840 w 5950"/>
              <a:gd name="T83" fmla="*/ 2868 h 6120"/>
              <a:gd name="T84" fmla="*/ 5848 w 5950"/>
              <a:gd name="T85" fmla="*/ 3307 h 6120"/>
              <a:gd name="T86" fmla="*/ 5911 w 5950"/>
              <a:gd name="T87" fmla="*/ 3914 h 6120"/>
              <a:gd name="T88" fmla="*/ 5825 w 5950"/>
              <a:gd name="T89" fmla="*/ 4474 h 6120"/>
              <a:gd name="T90" fmla="*/ 5604 w 5950"/>
              <a:gd name="T91" fmla="*/ 5012 h 6120"/>
              <a:gd name="T92" fmla="*/ 5447 w 5950"/>
              <a:gd name="T93" fmla="*/ 5573 h 6120"/>
              <a:gd name="T94" fmla="*/ 4872 w 5950"/>
              <a:gd name="T95" fmla="*/ 6007 h 6120"/>
              <a:gd name="T96" fmla="*/ 3920 w 5950"/>
              <a:gd name="T97" fmla="*/ 6118 h 6120"/>
              <a:gd name="T98" fmla="*/ 2861 w 5950"/>
              <a:gd name="T99" fmla="*/ 6090 h 6120"/>
              <a:gd name="T100" fmla="*/ 2104 w 5950"/>
              <a:gd name="T101" fmla="*/ 6031 h 6120"/>
              <a:gd name="T102" fmla="*/ 1507 w 5950"/>
              <a:gd name="T103" fmla="*/ 6035 h 6120"/>
              <a:gd name="T104" fmla="*/ 242 w 5950"/>
              <a:gd name="T105" fmla="*/ 5986 h 6120"/>
              <a:gd name="T106" fmla="*/ 0 w 5950"/>
              <a:gd name="T107" fmla="*/ 3458 h 6120"/>
              <a:gd name="T108" fmla="*/ 307 w 5950"/>
              <a:gd name="T109" fmla="*/ 2976 h 6120"/>
              <a:gd name="T110" fmla="*/ 1566 w 5950"/>
              <a:gd name="T111" fmla="*/ 2991 h 6120"/>
              <a:gd name="T112" fmla="*/ 1838 w 5950"/>
              <a:gd name="T113" fmla="*/ 2596 h 6120"/>
              <a:gd name="T114" fmla="*/ 2330 w 5950"/>
              <a:gd name="T115" fmla="*/ 1933 h 6120"/>
              <a:gd name="T116" fmla="*/ 2747 w 5950"/>
              <a:gd name="T117" fmla="*/ 1062 h 6120"/>
              <a:gd name="T118" fmla="*/ 2870 w 5950"/>
              <a:gd name="T119" fmla="*/ 520 h 6120"/>
              <a:gd name="T120" fmla="*/ 3030 w 5950"/>
              <a:gd name="T121" fmla="*/ 73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50" h="6120">
                <a:moveTo>
                  <a:pt x="533" y="3270"/>
                </a:moveTo>
                <a:lnTo>
                  <a:pt x="490" y="3275"/>
                </a:lnTo>
                <a:lnTo>
                  <a:pt x="451" y="3288"/>
                </a:lnTo>
                <a:lnTo>
                  <a:pt x="415" y="3311"/>
                </a:lnTo>
                <a:lnTo>
                  <a:pt x="386" y="3341"/>
                </a:lnTo>
                <a:lnTo>
                  <a:pt x="363" y="3374"/>
                </a:lnTo>
                <a:lnTo>
                  <a:pt x="350" y="3415"/>
                </a:lnTo>
                <a:lnTo>
                  <a:pt x="345" y="3458"/>
                </a:lnTo>
                <a:lnTo>
                  <a:pt x="345" y="5539"/>
                </a:lnTo>
                <a:lnTo>
                  <a:pt x="350" y="5580"/>
                </a:lnTo>
                <a:lnTo>
                  <a:pt x="363" y="5621"/>
                </a:lnTo>
                <a:lnTo>
                  <a:pt x="386" y="5655"/>
                </a:lnTo>
                <a:lnTo>
                  <a:pt x="415" y="5685"/>
                </a:lnTo>
                <a:lnTo>
                  <a:pt x="449" y="5707"/>
                </a:lnTo>
                <a:lnTo>
                  <a:pt x="488" y="5720"/>
                </a:lnTo>
                <a:lnTo>
                  <a:pt x="533" y="5726"/>
                </a:lnTo>
                <a:lnTo>
                  <a:pt x="533" y="5724"/>
                </a:lnTo>
                <a:lnTo>
                  <a:pt x="1313" y="5724"/>
                </a:lnTo>
                <a:lnTo>
                  <a:pt x="1356" y="5720"/>
                </a:lnTo>
                <a:lnTo>
                  <a:pt x="1395" y="5705"/>
                </a:lnTo>
                <a:lnTo>
                  <a:pt x="1430" y="5683"/>
                </a:lnTo>
                <a:lnTo>
                  <a:pt x="1458" y="5655"/>
                </a:lnTo>
                <a:lnTo>
                  <a:pt x="1481" y="5619"/>
                </a:lnTo>
                <a:lnTo>
                  <a:pt x="1495" y="5580"/>
                </a:lnTo>
                <a:lnTo>
                  <a:pt x="1499" y="5537"/>
                </a:lnTo>
                <a:lnTo>
                  <a:pt x="1499" y="3458"/>
                </a:lnTo>
                <a:lnTo>
                  <a:pt x="1495" y="3415"/>
                </a:lnTo>
                <a:lnTo>
                  <a:pt x="1481" y="3376"/>
                </a:lnTo>
                <a:lnTo>
                  <a:pt x="1458" y="3341"/>
                </a:lnTo>
                <a:lnTo>
                  <a:pt x="1430" y="3313"/>
                </a:lnTo>
                <a:lnTo>
                  <a:pt x="1395" y="3290"/>
                </a:lnTo>
                <a:lnTo>
                  <a:pt x="1356" y="3275"/>
                </a:lnTo>
                <a:lnTo>
                  <a:pt x="1313" y="3270"/>
                </a:lnTo>
                <a:lnTo>
                  <a:pt x="533" y="3270"/>
                </a:lnTo>
                <a:close/>
                <a:moveTo>
                  <a:pt x="3244" y="343"/>
                </a:moveTo>
                <a:lnTo>
                  <a:pt x="3235" y="369"/>
                </a:lnTo>
                <a:lnTo>
                  <a:pt x="3226" y="403"/>
                </a:lnTo>
                <a:lnTo>
                  <a:pt x="3220" y="445"/>
                </a:lnTo>
                <a:lnTo>
                  <a:pt x="3216" y="494"/>
                </a:lnTo>
                <a:lnTo>
                  <a:pt x="3216" y="548"/>
                </a:lnTo>
                <a:lnTo>
                  <a:pt x="3218" y="604"/>
                </a:lnTo>
                <a:lnTo>
                  <a:pt x="3222" y="660"/>
                </a:lnTo>
                <a:lnTo>
                  <a:pt x="3227" y="714"/>
                </a:lnTo>
                <a:lnTo>
                  <a:pt x="3231" y="743"/>
                </a:lnTo>
                <a:lnTo>
                  <a:pt x="3227" y="773"/>
                </a:lnTo>
                <a:lnTo>
                  <a:pt x="3220" y="799"/>
                </a:lnTo>
                <a:lnTo>
                  <a:pt x="3216" y="812"/>
                </a:lnTo>
                <a:lnTo>
                  <a:pt x="3209" y="835"/>
                </a:lnTo>
                <a:lnTo>
                  <a:pt x="3196" y="864"/>
                </a:lnTo>
                <a:lnTo>
                  <a:pt x="3181" y="905"/>
                </a:lnTo>
                <a:lnTo>
                  <a:pt x="3162" y="952"/>
                </a:lnTo>
                <a:lnTo>
                  <a:pt x="3142" y="1008"/>
                </a:lnTo>
                <a:lnTo>
                  <a:pt x="3116" y="1069"/>
                </a:lnTo>
                <a:lnTo>
                  <a:pt x="3090" y="1138"/>
                </a:lnTo>
                <a:lnTo>
                  <a:pt x="3058" y="1211"/>
                </a:lnTo>
                <a:lnTo>
                  <a:pt x="3024" y="1289"/>
                </a:lnTo>
                <a:lnTo>
                  <a:pt x="2989" y="1371"/>
                </a:lnTo>
                <a:lnTo>
                  <a:pt x="2952" y="1456"/>
                </a:lnTo>
                <a:lnTo>
                  <a:pt x="2911" y="1546"/>
                </a:lnTo>
                <a:lnTo>
                  <a:pt x="2868" y="1637"/>
                </a:lnTo>
                <a:lnTo>
                  <a:pt x="2823" y="1730"/>
                </a:lnTo>
                <a:lnTo>
                  <a:pt x="2777" y="1825"/>
                </a:lnTo>
                <a:lnTo>
                  <a:pt x="2728" y="1920"/>
                </a:lnTo>
                <a:lnTo>
                  <a:pt x="2680" y="2013"/>
                </a:lnTo>
                <a:lnTo>
                  <a:pt x="2628" y="2106"/>
                </a:lnTo>
                <a:lnTo>
                  <a:pt x="2576" y="2199"/>
                </a:lnTo>
                <a:lnTo>
                  <a:pt x="2522" y="2289"/>
                </a:lnTo>
                <a:lnTo>
                  <a:pt x="2466" y="2376"/>
                </a:lnTo>
                <a:lnTo>
                  <a:pt x="2410" y="2460"/>
                </a:lnTo>
                <a:lnTo>
                  <a:pt x="2352" y="2540"/>
                </a:lnTo>
                <a:lnTo>
                  <a:pt x="2294" y="2616"/>
                </a:lnTo>
                <a:lnTo>
                  <a:pt x="2237" y="2687"/>
                </a:lnTo>
                <a:lnTo>
                  <a:pt x="2177" y="2750"/>
                </a:lnTo>
                <a:lnTo>
                  <a:pt x="2119" y="2808"/>
                </a:lnTo>
                <a:lnTo>
                  <a:pt x="2060" y="2860"/>
                </a:lnTo>
                <a:lnTo>
                  <a:pt x="2006" y="2922"/>
                </a:lnTo>
                <a:lnTo>
                  <a:pt x="1961" y="2985"/>
                </a:lnTo>
                <a:lnTo>
                  <a:pt x="1924" y="3046"/>
                </a:lnTo>
                <a:lnTo>
                  <a:pt x="1892" y="3108"/>
                </a:lnTo>
                <a:lnTo>
                  <a:pt x="1866" y="3166"/>
                </a:lnTo>
                <a:lnTo>
                  <a:pt x="1847" y="3216"/>
                </a:lnTo>
                <a:lnTo>
                  <a:pt x="1833" y="3262"/>
                </a:lnTo>
                <a:lnTo>
                  <a:pt x="1821" y="3298"/>
                </a:lnTo>
                <a:lnTo>
                  <a:pt x="1834" y="3350"/>
                </a:lnTo>
                <a:lnTo>
                  <a:pt x="1842" y="3402"/>
                </a:lnTo>
                <a:lnTo>
                  <a:pt x="1846" y="3458"/>
                </a:lnTo>
                <a:lnTo>
                  <a:pt x="1846" y="5539"/>
                </a:lnTo>
                <a:lnTo>
                  <a:pt x="1842" y="5595"/>
                </a:lnTo>
                <a:lnTo>
                  <a:pt x="1834" y="5651"/>
                </a:lnTo>
                <a:lnTo>
                  <a:pt x="1963" y="5666"/>
                </a:lnTo>
                <a:lnTo>
                  <a:pt x="1965" y="5666"/>
                </a:lnTo>
                <a:lnTo>
                  <a:pt x="1972" y="5668"/>
                </a:lnTo>
                <a:lnTo>
                  <a:pt x="1991" y="5670"/>
                </a:lnTo>
                <a:lnTo>
                  <a:pt x="2021" y="5673"/>
                </a:lnTo>
                <a:lnTo>
                  <a:pt x="2062" y="5679"/>
                </a:lnTo>
                <a:lnTo>
                  <a:pt x="2112" y="5685"/>
                </a:lnTo>
                <a:lnTo>
                  <a:pt x="2171" y="5690"/>
                </a:lnTo>
                <a:lnTo>
                  <a:pt x="2240" y="5698"/>
                </a:lnTo>
                <a:lnTo>
                  <a:pt x="2317" y="5705"/>
                </a:lnTo>
                <a:lnTo>
                  <a:pt x="2401" y="5713"/>
                </a:lnTo>
                <a:lnTo>
                  <a:pt x="2492" y="5720"/>
                </a:lnTo>
                <a:lnTo>
                  <a:pt x="2589" y="5727"/>
                </a:lnTo>
                <a:lnTo>
                  <a:pt x="2689" y="5733"/>
                </a:lnTo>
                <a:lnTo>
                  <a:pt x="2797" y="5740"/>
                </a:lnTo>
                <a:lnTo>
                  <a:pt x="2909" y="5746"/>
                </a:lnTo>
                <a:lnTo>
                  <a:pt x="3023" y="5752"/>
                </a:lnTo>
                <a:lnTo>
                  <a:pt x="3140" y="5755"/>
                </a:lnTo>
                <a:lnTo>
                  <a:pt x="3261" y="5757"/>
                </a:lnTo>
                <a:lnTo>
                  <a:pt x="3382" y="5759"/>
                </a:lnTo>
                <a:lnTo>
                  <a:pt x="3505" y="5759"/>
                </a:lnTo>
                <a:lnTo>
                  <a:pt x="3630" y="5757"/>
                </a:lnTo>
                <a:lnTo>
                  <a:pt x="3646" y="5757"/>
                </a:lnTo>
                <a:lnTo>
                  <a:pt x="3788" y="5766"/>
                </a:lnTo>
                <a:lnTo>
                  <a:pt x="3924" y="5774"/>
                </a:lnTo>
                <a:lnTo>
                  <a:pt x="4051" y="5776"/>
                </a:lnTo>
                <a:lnTo>
                  <a:pt x="4172" y="5774"/>
                </a:lnTo>
                <a:lnTo>
                  <a:pt x="4285" y="5768"/>
                </a:lnTo>
                <a:lnTo>
                  <a:pt x="4391" y="5759"/>
                </a:lnTo>
                <a:lnTo>
                  <a:pt x="4490" y="5746"/>
                </a:lnTo>
                <a:lnTo>
                  <a:pt x="4579" y="5729"/>
                </a:lnTo>
                <a:lnTo>
                  <a:pt x="4684" y="5703"/>
                </a:lnTo>
                <a:lnTo>
                  <a:pt x="4779" y="5673"/>
                </a:lnTo>
                <a:lnTo>
                  <a:pt x="4864" y="5640"/>
                </a:lnTo>
                <a:lnTo>
                  <a:pt x="4939" y="5601"/>
                </a:lnTo>
                <a:lnTo>
                  <a:pt x="5006" y="5558"/>
                </a:lnTo>
                <a:lnTo>
                  <a:pt x="5062" y="5511"/>
                </a:lnTo>
                <a:lnTo>
                  <a:pt x="5108" y="5459"/>
                </a:lnTo>
                <a:lnTo>
                  <a:pt x="5146" y="5403"/>
                </a:lnTo>
                <a:lnTo>
                  <a:pt x="5170" y="5357"/>
                </a:lnTo>
                <a:lnTo>
                  <a:pt x="5185" y="5308"/>
                </a:lnTo>
                <a:lnTo>
                  <a:pt x="5194" y="5262"/>
                </a:lnTo>
                <a:lnTo>
                  <a:pt x="5198" y="5219"/>
                </a:lnTo>
                <a:lnTo>
                  <a:pt x="5198" y="5180"/>
                </a:lnTo>
                <a:lnTo>
                  <a:pt x="5194" y="5145"/>
                </a:lnTo>
                <a:lnTo>
                  <a:pt x="5190" y="5115"/>
                </a:lnTo>
                <a:lnTo>
                  <a:pt x="5187" y="5093"/>
                </a:lnTo>
                <a:lnTo>
                  <a:pt x="5183" y="5079"/>
                </a:lnTo>
                <a:lnTo>
                  <a:pt x="5181" y="5074"/>
                </a:lnTo>
                <a:lnTo>
                  <a:pt x="5172" y="5039"/>
                </a:lnTo>
                <a:lnTo>
                  <a:pt x="5172" y="5001"/>
                </a:lnTo>
                <a:lnTo>
                  <a:pt x="5177" y="4966"/>
                </a:lnTo>
                <a:lnTo>
                  <a:pt x="5192" y="4932"/>
                </a:lnTo>
                <a:lnTo>
                  <a:pt x="5213" y="4903"/>
                </a:lnTo>
                <a:lnTo>
                  <a:pt x="5241" y="4877"/>
                </a:lnTo>
                <a:lnTo>
                  <a:pt x="5306" y="4821"/>
                </a:lnTo>
                <a:lnTo>
                  <a:pt x="5364" y="4763"/>
                </a:lnTo>
                <a:lnTo>
                  <a:pt x="5408" y="4702"/>
                </a:lnTo>
                <a:lnTo>
                  <a:pt x="5442" y="4638"/>
                </a:lnTo>
                <a:lnTo>
                  <a:pt x="5466" y="4573"/>
                </a:lnTo>
                <a:lnTo>
                  <a:pt x="5479" y="4504"/>
                </a:lnTo>
                <a:lnTo>
                  <a:pt x="5481" y="4433"/>
                </a:lnTo>
                <a:lnTo>
                  <a:pt x="5475" y="4389"/>
                </a:lnTo>
                <a:lnTo>
                  <a:pt x="5468" y="4350"/>
                </a:lnTo>
                <a:lnTo>
                  <a:pt x="5458" y="4312"/>
                </a:lnTo>
                <a:lnTo>
                  <a:pt x="5449" y="4281"/>
                </a:lnTo>
                <a:lnTo>
                  <a:pt x="5438" y="4257"/>
                </a:lnTo>
                <a:lnTo>
                  <a:pt x="5431" y="4236"/>
                </a:lnTo>
                <a:lnTo>
                  <a:pt x="5423" y="4225"/>
                </a:lnTo>
                <a:lnTo>
                  <a:pt x="5421" y="4219"/>
                </a:lnTo>
                <a:lnTo>
                  <a:pt x="5404" y="4186"/>
                </a:lnTo>
                <a:lnTo>
                  <a:pt x="5397" y="4149"/>
                </a:lnTo>
                <a:lnTo>
                  <a:pt x="5397" y="4111"/>
                </a:lnTo>
                <a:lnTo>
                  <a:pt x="5406" y="4076"/>
                </a:lnTo>
                <a:lnTo>
                  <a:pt x="5421" y="4042"/>
                </a:lnTo>
                <a:lnTo>
                  <a:pt x="5444" y="4011"/>
                </a:lnTo>
                <a:lnTo>
                  <a:pt x="5505" y="3942"/>
                </a:lnTo>
                <a:lnTo>
                  <a:pt x="5550" y="3873"/>
                </a:lnTo>
                <a:lnTo>
                  <a:pt x="5583" y="3804"/>
                </a:lnTo>
                <a:lnTo>
                  <a:pt x="5600" y="3735"/>
                </a:lnTo>
                <a:lnTo>
                  <a:pt x="5604" y="3666"/>
                </a:lnTo>
                <a:lnTo>
                  <a:pt x="5600" y="3620"/>
                </a:lnTo>
                <a:lnTo>
                  <a:pt x="5591" y="3577"/>
                </a:lnTo>
                <a:lnTo>
                  <a:pt x="5576" y="3538"/>
                </a:lnTo>
                <a:lnTo>
                  <a:pt x="5559" y="3501"/>
                </a:lnTo>
                <a:lnTo>
                  <a:pt x="5540" y="3469"/>
                </a:lnTo>
                <a:lnTo>
                  <a:pt x="5522" y="3439"/>
                </a:lnTo>
                <a:lnTo>
                  <a:pt x="5503" y="3415"/>
                </a:lnTo>
                <a:lnTo>
                  <a:pt x="5488" y="3395"/>
                </a:lnTo>
                <a:lnTo>
                  <a:pt x="5475" y="3380"/>
                </a:lnTo>
                <a:lnTo>
                  <a:pt x="5466" y="3370"/>
                </a:lnTo>
                <a:lnTo>
                  <a:pt x="5462" y="3368"/>
                </a:lnTo>
                <a:lnTo>
                  <a:pt x="5434" y="3337"/>
                </a:lnTo>
                <a:lnTo>
                  <a:pt x="5416" y="3300"/>
                </a:lnTo>
                <a:lnTo>
                  <a:pt x="5404" y="3262"/>
                </a:lnTo>
                <a:lnTo>
                  <a:pt x="5404" y="3221"/>
                </a:lnTo>
                <a:lnTo>
                  <a:pt x="5414" y="3182"/>
                </a:lnTo>
                <a:lnTo>
                  <a:pt x="5432" y="3145"/>
                </a:lnTo>
                <a:lnTo>
                  <a:pt x="5438" y="3136"/>
                </a:lnTo>
                <a:lnTo>
                  <a:pt x="5447" y="3117"/>
                </a:lnTo>
                <a:lnTo>
                  <a:pt x="5458" y="3095"/>
                </a:lnTo>
                <a:lnTo>
                  <a:pt x="5470" y="3063"/>
                </a:lnTo>
                <a:lnTo>
                  <a:pt x="5481" y="3031"/>
                </a:lnTo>
                <a:lnTo>
                  <a:pt x="5490" y="2992"/>
                </a:lnTo>
                <a:lnTo>
                  <a:pt x="5496" y="2951"/>
                </a:lnTo>
                <a:lnTo>
                  <a:pt x="5498" y="2907"/>
                </a:lnTo>
                <a:lnTo>
                  <a:pt x="5494" y="2862"/>
                </a:lnTo>
                <a:lnTo>
                  <a:pt x="5481" y="2816"/>
                </a:lnTo>
                <a:lnTo>
                  <a:pt x="5460" y="2769"/>
                </a:lnTo>
                <a:lnTo>
                  <a:pt x="5431" y="2722"/>
                </a:lnTo>
                <a:lnTo>
                  <a:pt x="5388" y="2678"/>
                </a:lnTo>
                <a:lnTo>
                  <a:pt x="5343" y="2642"/>
                </a:lnTo>
                <a:lnTo>
                  <a:pt x="5291" y="2613"/>
                </a:lnTo>
                <a:lnTo>
                  <a:pt x="5231" y="2588"/>
                </a:lnTo>
                <a:lnTo>
                  <a:pt x="5166" y="2568"/>
                </a:lnTo>
                <a:lnTo>
                  <a:pt x="5095" y="2551"/>
                </a:lnTo>
                <a:lnTo>
                  <a:pt x="5019" y="2538"/>
                </a:lnTo>
                <a:lnTo>
                  <a:pt x="4939" y="2529"/>
                </a:lnTo>
                <a:lnTo>
                  <a:pt x="4857" y="2523"/>
                </a:lnTo>
                <a:lnTo>
                  <a:pt x="4773" y="2519"/>
                </a:lnTo>
                <a:lnTo>
                  <a:pt x="4687" y="2519"/>
                </a:lnTo>
                <a:lnTo>
                  <a:pt x="4600" y="2523"/>
                </a:lnTo>
                <a:lnTo>
                  <a:pt x="4514" y="2527"/>
                </a:lnTo>
                <a:lnTo>
                  <a:pt x="4429" y="2534"/>
                </a:lnTo>
                <a:lnTo>
                  <a:pt x="4347" y="2544"/>
                </a:lnTo>
                <a:lnTo>
                  <a:pt x="4265" y="2555"/>
                </a:lnTo>
                <a:lnTo>
                  <a:pt x="4188" y="2566"/>
                </a:lnTo>
                <a:lnTo>
                  <a:pt x="4114" y="2579"/>
                </a:lnTo>
                <a:lnTo>
                  <a:pt x="4047" y="2594"/>
                </a:lnTo>
                <a:lnTo>
                  <a:pt x="4038" y="2596"/>
                </a:lnTo>
                <a:lnTo>
                  <a:pt x="4030" y="2598"/>
                </a:lnTo>
                <a:lnTo>
                  <a:pt x="3922" y="2616"/>
                </a:lnTo>
                <a:lnTo>
                  <a:pt x="3807" y="2642"/>
                </a:lnTo>
                <a:lnTo>
                  <a:pt x="3769" y="2652"/>
                </a:lnTo>
                <a:lnTo>
                  <a:pt x="3730" y="2657"/>
                </a:lnTo>
                <a:lnTo>
                  <a:pt x="3689" y="2659"/>
                </a:lnTo>
                <a:lnTo>
                  <a:pt x="3648" y="2654"/>
                </a:lnTo>
                <a:lnTo>
                  <a:pt x="3605" y="2641"/>
                </a:lnTo>
                <a:lnTo>
                  <a:pt x="3566" y="2620"/>
                </a:lnTo>
                <a:lnTo>
                  <a:pt x="3527" y="2592"/>
                </a:lnTo>
                <a:lnTo>
                  <a:pt x="3496" y="2559"/>
                </a:lnTo>
                <a:lnTo>
                  <a:pt x="3470" y="2521"/>
                </a:lnTo>
                <a:lnTo>
                  <a:pt x="3449" y="2477"/>
                </a:lnTo>
                <a:lnTo>
                  <a:pt x="3432" y="2428"/>
                </a:lnTo>
                <a:lnTo>
                  <a:pt x="3421" y="2372"/>
                </a:lnTo>
                <a:lnTo>
                  <a:pt x="3414" y="2311"/>
                </a:lnTo>
                <a:lnTo>
                  <a:pt x="3414" y="2244"/>
                </a:lnTo>
                <a:lnTo>
                  <a:pt x="3417" y="2169"/>
                </a:lnTo>
                <a:lnTo>
                  <a:pt x="3427" y="2088"/>
                </a:lnTo>
                <a:lnTo>
                  <a:pt x="3442" y="2000"/>
                </a:lnTo>
                <a:lnTo>
                  <a:pt x="3460" y="1903"/>
                </a:lnTo>
                <a:lnTo>
                  <a:pt x="3484" y="1801"/>
                </a:lnTo>
                <a:lnTo>
                  <a:pt x="3514" y="1691"/>
                </a:lnTo>
                <a:lnTo>
                  <a:pt x="3550" y="1572"/>
                </a:lnTo>
                <a:lnTo>
                  <a:pt x="3591" y="1447"/>
                </a:lnTo>
                <a:lnTo>
                  <a:pt x="3626" y="1332"/>
                </a:lnTo>
                <a:lnTo>
                  <a:pt x="3654" y="1224"/>
                </a:lnTo>
                <a:lnTo>
                  <a:pt x="3676" y="1121"/>
                </a:lnTo>
                <a:lnTo>
                  <a:pt x="3691" y="1023"/>
                </a:lnTo>
                <a:lnTo>
                  <a:pt x="3699" y="931"/>
                </a:lnTo>
                <a:lnTo>
                  <a:pt x="3700" y="846"/>
                </a:lnTo>
                <a:lnTo>
                  <a:pt x="3695" y="768"/>
                </a:lnTo>
                <a:lnTo>
                  <a:pt x="3682" y="695"/>
                </a:lnTo>
                <a:lnTo>
                  <a:pt x="3663" y="628"/>
                </a:lnTo>
                <a:lnTo>
                  <a:pt x="3639" y="568"/>
                </a:lnTo>
                <a:lnTo>
                  <a:pt x="3605" y="516"/>
                </a:lnTo>
                <a:lnTo>
                  <a:pt x="3570" y="473"/>
                </a:lnTo>
                <a:lnTo>
                  <a:pt x="3533" y="440"/>
                </a:lnTo>
                <a:lnTo>
                  <a:pt x="3492" y="412"/>
                </a:lnTo>
                <a:lnTo>
                  <a:pt x="3451" y="390"/>
                </a:lnTo>
                <a:lnTo>
                  <a:pt x="3410" y="373"/>
                </a:lnTo>
                <a:lnTo>
                  <a:pt x="3369" y="360"/>
                </a:lnTo>
                <a:lnTo>
                  <a:pt x="3332" y="352"/>
                </a:lnTo>
                <a:lnTo>
                  <a:pt x="3298" y="347"/>
                </a:lnTo>
                <a:lnTo>
                  <a:pt x="3268" y="345"/>
                </a:lnTo>
                <a:lnTo>
                  <a:pt x="3244" y="343"/>
                </a:lnTo>
                <a:close/>
                <a:moveTo>
                  <a:pt x="3237" y="0"/>
                </a:moveTo>
                <a:lnTo>
                  <a:pt x="3263" y="0"/>
                </a:lnTo>
                <a:lnTo>
                  <a:pt x="3298" y="2"/>
                </a:lnTo>
                <a:lnTo>
                  <a:pt x="3339" y="6"/>
                </a:lnTo>
                <a:lnTo>
                  <a:pt x="3386" y="13"/>
                </a:lnTo>
                <a:lnTo>
                  <a:pt x="3436" y="25"/>
                </a:lnTo>
                <a:lnTo>
                  <a:pt x="3492" y="40"/>
                </a:lnTo>
                <a:lnTo>
                  <a:pt x="3548" y="58"/>
                </a:lnTo>
                <a:lnTo>
                  <a:pt x="3607" y="84"/>
                </a:lnTo>
                <a:lnTo>
                  <a:pt x="3667" y="116"/>
                </a:lnTo>
                <a:lnTo>
                  <a:pt x="3725" y="153"/>
                </a:lnTo>
                <a:lnTo>
                  <a:pt x="3782" y="200"/>
                </a:lnTo>
                <a:lnTo>
                  <a:pt x="3836" y="254"/>
                </a:lnTo>
                <a:lnTo>
                  <a:pt x="3889" y="317"/>
                </a:lnTo>
                <a:lnTo>
                  <a:pt x="3935" y="390"/>
                </a:lnTo>
                <a:lnTo>
                  <a:pt x="3972" y="468"/>
                </a:lnTo>
                <a:lnTo>
                  <a:pt x="4004" y="552"/>
                </a:lnTo>
                <a:lnTo>
                  <a:pt x="4026" y="641"/>
                </a:lnTo>
                <a:lnTo>
                  <a:pt x="4041" y="736"/>
                </a:lnTo>
                <a:lnTo>
                  <a:pt x="4047" y="836"/>
                </a:lnTo>
                <a:lnTo>
                  <a:pt x="4047" y="944"/>
                </a:lnTo>
                <a:lnTo>
                  <a:pt x="4038" y="1056"/>
                </a:lnTo>
                <a:lnTo>
                  <a:pt x="4019" y="1173"/>
                </a:lnTo>
                <a:lnTo>
                  <a:pt x="3995" y="1296"/>
                </a:lnTo>
                <a:lnTo>
                  <a:pt x="3961" y="1425"/>
                </a:lnTo>
                <a:lnTo>
                  <a:pt x="3920" y="1557"/>
                </a:lnTo>
                <a:lnTo>
                  <a:pt x="3889" y="1659"/>
                </a:lnTo>
                <a:lnTo>
                  <a:pt x="3861" y="1752"/>
                </a:lnTo>
                <a:lnTo>
                  <a:pt x="3836" y="1836"/>
                </a:lnTo>
                <a:lnTo>
                  <a:pt x="3818" y="1913"/>
                </a:lnTo>
                <a:lnTo>
                  <a:pt x="3801" y="1981"/>
                </a:lnTo>
                <a:lnTo>
                  <a:pt x="3788" y="2043"/>
                </a:lnTo>
                <a:lnTo>
                  <a:pt x="3777" y="2097"/>
                </a:lnTo>
                <a:lnTo>
                  <a:pt x="3769" y="2145"/>
                </a:lnTo>
                <a:lnTo>
                  <a:pt x="3766" y="2188"/>
                </a:lnTo>
                <a:lnTo>
                  <a:pt x="3762" y="2223"/>
                </a:lnTo>
                <a:lnTo>
                  <a:pt x="3760" y="2255"/>
                </a:lnTo>
                <a:lnTo>
                  <a:pt x="3760" y="2281"/>
                </a:lnTo>
                <a:lnTo>
                  <a:pt x="3760" y="2302"/>
                </a:lnTo>
                <a:lnTo>
                  <a:pt x="3862" y="2279"/>
                </a:lnTo>
                <a:lnTo>
                  <a:pt x="3961" y="2261"/>
                </a:lnTo>
                <a:lnTo>
                  <a:pt x="3963" y="2261"/>
                </a:lnTo>
                <a:lnTo>
                  <a:pt x="3972" y="2259"/>
                </a:lnTo>
                <a:lnTo>
                  <a:pt x="3991" y="2255"/>
                </a:lnTo>
                <a:lnTo>
                  <a:pt x="4019" y="2250"/>
                </a:lnTo>
                <a:lnTo>
                  <a:pt x="4056" y="2242"/>
                </a:lnTo>
                <a:lnTo>
                  <a:pt x="4103" y="2235"/>
                </a:lnTo>
                <a:lnTo>
                  <a:pt x="4157" y="2225"/>
                </a:lnTo>
                <a:lnTo>
                  <a:pt x="4216" y="2216"/>
                </a:lnTo>
                <a:lnTo>
                  <a:pt x="4283" y="2207"/>
                </a:lnTo>
                <a:lnTo>
                  <a:pt x="4354" y="2199"/>
                </a:lnTo>
                <a:lnTo>
                  <a:pt x="4430" y="2192"/>
                </a:lnTo>
                <a:lnTo>
                  <a:pt x="4511" y="2184"/>
                </a:lnTo>
                <a:lnTo>
                  <a:pt x="4593" y="2181"/>
                </a:lnTo>
                <a:lnTo>
                  <a:pt x="4732" y="2177"/>
                </a:lnTo>
                <a:lnTo>
                  <a:pt x="4864" y="2179"/>
                </a:lnTo>
                <a:lnTo>
                  <a:pt x="4987" y="2188"/>
                </a:lnTo>
                <a:lnTo>
                  <a:pt x="5103" y="2203"/>
                </a:lnTo>
                <a:lnTo>
                  <a:pt x="5211" y="2225"/>
                </a:lnTo>
                <a:lnTo>
                  <a:pt x="5309" y="2253"/>
                </a:lnTo>
                <a:lnTo>
                  <a:pt x="5401" y="2287"/>
                </a:lnTo>
                <a:lnTo>
                  <a:pt x="5483" y="2326"/>
                </a:lnTo>
                <a:lnTo>
                  <a:pt x="5555" y="2372"/>
                </a:lnTo>
                <a:lnTo>
                  <a:pt x="5621" y="2426"/>
                </a:lnTo>
                <a:lnTo>
                  <a:pt x="5680" y="2486"/>
                </a:lnTo>
                <a:lnTo>
                  <a:pt x="5729" y="2547"/>
                </a:lnTo>
                <a:lnTo>
                  <a:pt x="5768" y="2611"/>
                </a:lnTo>
                <a:lnTo>
                  <a:pt x="5797" y="2674"/>
                </a:lnTo>
                <a:lnTo>
                  <a:pt x="5820" y="2739"/>
                </a:lnTo>
                <a:lnTo>
                  <a:pt x="5833" y="2804"/>
                </a:lnTo>
                <a:lnTo>
                  <a:pt x="5840" y="2868"/>
                </a:lnTo>
                <a:lnTo>
                  <a:pt x="5842" y="2931"/>
                </a:lnTo>
                <a:lnTo>
                  <a:pt x="5838" y="2992"/>
                </a:lnTo>
                <a:lnTo>
                  <a:pt x="5831" y="3052"/>
                </a:lnTo>
                <a:lnTo>
                  <a:pt x="5818" y="3110"/>
                </a:lnTo>
                <a:lnTo>
                  <a:pt x="5801" y="3164"/>
                </a:lnTo>
                <a:lnTo>
                  <a:pt x="5784" y="3212"/>
                </a:lnTo>
                <a:lnTo>
                  <a:pt x="5816" y="3257"/>
                </a:lnTo>
                <a:lnTo>
                  <a:pt x="5848" y="3307"/>
                </a:lnTo>
                <a:lnTo>
                  <a:pt x="5878" y="3365"/>
                </a:lnTo>
                <a:lnTo>
                  <a:pt x="5904" y="3428"/>
                </a:lnTo>
                <a:lnTo>
                  <a:pt x="5926" y="3497"/>
                </a:lnTo>
                <a:lnTo>
                  <a:pt x="5943" y="3573"/>
                </a:lnTo>
                <a:lnTo>
                  <a:pt x="5950" y="3653"/>
                </a:lnTo>
                <a:lnTo>
                  <a:pt x="5948" y="3741"/>
                </a:lnTo>
                <a:lnTo>
                  <a:pt x="5935" y="3828"/>
                </a:lnTo>
                <a:lnTo>
                  <a:pt x="5911" y="3914"/>
                </a:lnTo>
                <a:lnTo>
                  <a:pt x="5876" y="3998"/>
                </a:lnTo>
                <a:lnTo>
                  <a:pt x="5829" y="4080"/>
                </a:lnTo>
                <a:lnTo>
                  <a:pt x="5771" y="4162"/>
                </a:lnTo>
                <a:lnTo>
                  <a:pt x="5790" y="4214"/>
                </a:lnTo>
                <a:lnTo>
                  <a:pt x="5805" y="4275"/>
                </a:lnTo>
                <a:lnTo>
                  <a:pt x="5818" y="4344"/>
                </a:lnTo>
                <a:lnTo>
                  <a:pt x="5825" y="4419"/>
                </a:lnTo>
                <a:lnTo>
                  <a:pt x="5825" y="4474"/>
                </a:lnTo>
                <a:lnTo>
                  <a:pt x="5822" y="4534"/>
                </a:lnTo>
                <a:lnTo>
                  <a:pt x="5814" y="4597"/>
                </a:lnTo>
                <a:lnTo>
                  <a:pt x="5799" y="4664"/>
                </a:lnTo>
                <a:lnTo>
                  <a:pt x="5779" y="4731"/>
                </a:lnTo>
                <a:lnTo>
                  <a:pt x="5749" y="4802"/>
                </a:lnTo>
                <a:lnTo>
                  <a:pt x="5712" y="4871"/>
                </a:lnTo>
                <a:lnTo>
                  <a:pt x="5663" y="4942"/>
                </a:lnTo>
                <a:lnTo>
                  <a:pt x="5604" y="5012"/>
                </a:lnTo>
                <a:lnTo>
                  <a:pt x="5535" y="5083"/>
                </a:lnTo>
                <a:lnTo>
                  <a:pt x="5540" y="5137"/>
                </a:lnTo>
                <a:lnTo>
                  <a:pt x="5542" y="5199"/>
                </a:lnTo>
                <a:lnTo>
                  <a:pt x="5540" y="5266"/>
                </a:lnTo>
                <a:lnTo>
                  <a:pt x="5529" y="5338"/>
                </a:lnTo>
                <a:lnTo>
                  <a:pt x="5512" y="5415"/>
                </a:lnTo>
                <a:lnTo>
                  <a:pt x="5485" y="5493"/>
                </a:lnTo>
                <a:lnTo>
                  <a:pt x="5447" y="5573"/>
                </a:lnTo>
                <a:lnTo>
                  <a:pt x="5403" y="5644"/>
                </a:lnTo>
                <a:lnTo>
                  <a:pt x="5350" y="5711"/>
                </a:lnTo>
                <a:lnTo>
                  <a:pt x="5289" y="5772"/>
                </a:lnTo>
                <a:lnTo>
                  <a:pt x="5222" y="5828"/>
                </a:lnTo>
                <a:lnTo>
                  <a:pt x="5146" y="5880"/>
                </a:lnTo>
                <a:lnTo>
                  <a:pt x="5062" y="5928"/>
                </a:lnTo>
                <a:lnTo>
                  <a:pt x="4971" y="5969"/>
                </a:lnTo>
                <a:lnTo>
                  <a:pt x="4872" y="6007"/>
                </a:lnTo>
                <a:lnTo>
                  <a:pt x="4766" y="6040"/>
                </a:lnTo>
                <a:lnTo>
                  <a:pt x="4652" y="6068"/>
                </a:lnTo>
                <a:lnTo>
                  <a:pt x="4548" y="6087"/>
                </a:lnTo>
                <a:lnTo>
                  <a:pt x="4436" y="6102"/>
                </a:lnTo>
                <a:lnTo>
                  <a:pt x="4317" y="6113"/>
                </a:lnTo>
                <a:lnTo>
                  <a:pt x="4190" y="6118"/>
                </a:lnTo>
                <a:lnTo>
                  <a:pt x="4056" y="6120"/>
                </a:lnTo>
                <a:lnTo>
                  <a:pt x="3920" y="6118"/>
                </a:lnTo>
                <a:lnTo>
                  <a:pt x="3777" y="6113"/>
                </a:lnTo>
                <a:lnTo>
                  <a:pt x="3628" y="6103"/>
                </a:lnTo>
                <a:lnTo>
                  <a:pt x="3496" y="6105"/>
                </a:lnTo>
                <a:lnTo>
                  <a:pt x="3363" y="6105"/>
                </a:lnTo>
                <a:lnTo>
                  <a:pt x="3233" y="6103"/>
                </a:lnTo>
                <a:lnTo>
                  <a:pt x="3106" y="6100"/>
                </a:lnTo>
                <a:lnTo>
                  <a:pt x="2982" y="6096"/>
                </a:lnTo>
                <a:lnTo>
                  <a:pt x="2861" y="6090"/>
                </a:lnTo>
                <a:lnTo>
                  <a:pt x="2745" y="6083"/>
                </a:lnTo>
                <a:lnTo>
                  <a:pt x="2633" y="6076"/>
                </a:lnTo>
                <a:lnTo>
                  <a:pt x="2527" y="6068"/>
                </a:lnTo>
                <a:lnTo>
                  <a:pt x="2427" y="6061"/>
                </a:lnTo>
                <a:lnTo>
                  <a:pt x="2333" y="6053"/>
                </a:lnTo>
                <a:lnTo>
                  <a:pt x="2250" y="6046"/>
                </a:lnTo>
                <a:lnTo>
                  <a:pt x="2171" y="6038"/>
                </a:lnTo>
                <a:lnTo>
                  <a:pt x="2104" y="6031"/>
                </a:lnTo>
                <a:lnTo>
                  <a:pt x="2047" y="6025"/>
                </a:lnTo>
                <a:lnTo>
                  <a:pt x="1998" y="6020"/>
                </a:lnTo>
                <a:lnTo>
                  <a:pt x="1961" y="6014"/>
                </a:lnTo>
                <a:lnTo>
                  <a:pt x="1935" y="6012"/>
                </a:lnTo>
                <a:lnTo>
                  <a:pt x="1920" y="6010"/>
                </a:lnTo>
                <a:lnTo>
                  <a:pt x="1620" y="5973"/>
                </a:lnTo>
                <a:lnTo>
                  <a:pt x="1566" y="6007"/>
                </a:lnTo>
                <a:lnTo>
                  <a:pt x="1507" y="6035"/>
                </a:lnTo>
                <a:lnTo>
                  <a:pt x="1445" y="6055"/>
                </a:lnTo>
                <a:lnTo>
                  <a:pt x="1380" y="6066"/>
                </a:lnTo>
                <a:lnTo>
                  <a:pt x="1313" y="6072"/>
                </a:lnTo>
                <a:lnTo>
                  <a:pt x="533" y="6072"/>
                </a:lnTo>
                <a:lnTo>
                  <a:pt x="453" y="6066"/>
                </a:lnTo>
                <a:lnTo>
                  <a:pt x="378" y="6049"/>
                </a:lnTo>
                <a:lnTo>
                  <a:pt x="307" y="6022"/>
                </a:lnTo>
                <a:lnTo>
                  <a:pt x="242" y="5986"/>
                </a:lnTo>
                <a:lnTo>
                  <a:pt x="183" y="5942"/>
                </a:lnTo>
                <a:lnTo>
                  <a:pt x="130" y="5888"/>
                </a:lnTo>
                <a:lnTo>
                  <a:pt x="86" y="5828"/>
                </a:lnTo>
                <a:lnTo>
                  <a:pt x="48" y="5763"/>
                </a:lnTo>
                <a:lnTo>
                  <a:pt x="22" y="5692"/>
                </a:lnTo>
                <a:lnTo>
                  <a:pt x="6" y="5618"/>
                </a:lnTo>
                <a:lnTo>
                  <a:pt x="0" y="5539"/>
                </a:lnTo>
                <a:lnTo>
                  <a:pt x="0" y="3458"/>
                </a:lnTo>
                <a:lnTo>
                  <a:pt x="6" y="3380"/>
                </a:lnTo>
                <a:lnTo>
                  <a:pt x="22" y="3305"/>
                </a:lnTo>
                <a:lnTo>
                  <a:pt x="48" y="3234"/>
                </a:lnTo>
                <a:lnTo>
                  <a:pt x="86" y="3169"/>
                </a:lnTo>
                <a:lnTo>
                  <a:pt x="130" y="3110"/>
                </a:lnTo>
                <a:lnTo>
                  <a:pt x="183" y="3058"/>
                </a:lnTo>
                <a:lnTo>
                  <a:pt x="242" y="3013"/>
                </a:lnTo>
                <a:lnTo>
                  <a:pt x="307" y="2976"/>
                </a:lnTo>
                <a:lnTo>
                  <a:pt x="378" y="2950"/>
                </a:lnTo>
                <a:lnTo>
                  <a:pt x="453" y="2933"/>
                </a:lnTo>
                <a:lnTo>
                  <a:pt x="533" y="2925"/>
                </a:lnTo>
                <a:lnTo>
                  <a:pt x="1313" y="2925"/>
                </a:lnTo>
                <a:lnTo>
                  <a:pt x="1380" y="2931"/>
                </a:lnTo>
                <a:lnTo>
                  <a:pt x="1445" y="2942"/>
                </a:lnTo>
                <a:lnTo>
                  <a:pt x="1508" y="2963"/>
                </a:lnTo>
                <a:lnTo>
                  <a:pt x="1566" y="2991"/>
                </a:lnTo>
                <a:lnTo>
                  <a:pt x="1602" y="2918"/>
                </a:lnTo>
                <a:lnTo>
                  <a:pt x="1644" y="2843"/>
                </a:lnTo>
                <a:lnTo>
                  <a:pt x="1693" y="2765"/>
                </a:lnTo>
                <a:lnTo>
                  <a:pt x="1751" y="2689"/>
                </a:lnTo>
                <a:lnTo>
                  <a:pt x="1818" y="2614"/>
                </a:lnTo>
                <a:lnTo>
                  <a:pt x="1823" y="2607"/>
                </a:lnTo>
                <a:lnTo>
                  <a:pt x="1831" y="2601"/>
                </a:lnTo>
                <a:lnTo>
                  <a:pt x="1838" y="2596"/>
                </a:lnTo>
                <a:lnTo>
                  <a:pt x="1898" y="2544"/>
                </a:lnTo>
                <a:lnTo>
                  <a:pt x="1959" y="2480"/>
                </a:lnTo>
                <a:lnTo>
                  <a:pt x="2022" y="2408"/>
                </a:lnTo>
                <a:lnTo>
                  <a:pt x="2084" y="2326"/>
                </a:lnTo>
                <a:lnTo>
                  <a:pt x="2145" y="2236"/>
                </a:lnTo>
                <a:lnTo>
                  <a:pt x="2209" y="2142"/>
                </a:lnTo>
                <a:lnTo>
                  <a:pt x="2268" y="2039"/>
                </a:lnTo>
                <a:lnTo>
                  <a:pt x="2330" y="1933"/>
                </a:lnTo>
                <a:lnTo>
                  <a:pt x="2389" y="1825"/>
                </a:lnTo>
                <a:lnTo>
                  <a:pt x="2447" y="1713"/>
                </a:lnTo>
                <a:lnTo>
                  <a:pt x="2503" y="1602"/>
                </a:lnTo>
                <a:lnTo>
                  <a:pt x="2557" y="1490"/>
                </a:lnTo>
                <a:lnTo>
                  <a:pt x="2607" y="1378"/>
                </a:lnTo>
                <a:lnTo>
                  <a:pt x="2658" y="1268"/>
                </a:lnTo>
                <a:lnTo>
                  <a:pt x="2704" y="1164"/>
                </a:lnTo>
                <a:lnTo>
                  <a:pt x="2747" y="1062"/>
                </a:lnTo>
                <a:lnTo>
                  <a:pt x="2786" y="967"/>
                </a:lnTo>
                <a:lnTo>
                  <a:pt x="2821" y="877"/>
                </a:lnTo>
                <a:lnTo>
                  <a:pt x="2853" y="795"/>
                </a:lnTo>
                <a:lnTo>
                  <a:pt x="2881" y="723"/>
                </a:lnTo>
                <a:lnTo>
                  <a:pt x="2877" y="682"/>
                </a:lnTo>
                <a:lnTo>
                  <a:pt x="2872" y="632"/>
                </a:lnTo>
                <a:lnTo>
                  <a:pt x="2870" y="578"/>
                </a:lnTo>
                <a:lnTo>
                  <a:pt x="2870" y="520"/>
                </a:lnTo>
                <a:lnTo>
                  <a:pt x="2872" y="458"/>
                </a:lnTo>
                <a:lnTo>
                  <a:pt x="2879" y="395"/>
                </a:lnTo>
                <a:lnTo>
                  <a:pt x="2888" y="334"/>
                </a:lnTo>
                <a:lnTo>
                  <a:pt x="2905" y="272"/>
                </a:lnTo>
                <a:lnTo>
                  <a:pt x="2926" y="215"/>
                </a:lnTo>
                <a:lnTo>
                  <a:pt x="2954" y="161"/>
                </a:lnTo>
                <a:lnTo>
                  <a:pt x="2989" y="112"/>
                </a:lnTo>
                <a:lnTo>
                  <a:pt x="3030" y="73"/>
                </a:lnTo>
                <a:lnTo>
                  <a:pt x="3075" y="41"/>
                </a:lnTo>
                <a:lnTo>
                  <a:pt x="3125" y="19"/>
                </a:lnTo>
                <a:lnTo>
                  <a:pt x="3179" y="4"/>
                </a:lnTo>
                <a:lnTo>
                  <a:pt x="32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91">
            <a:extLst>
              <a:ext uri="{FF2B5EF4-FFF2-40B4-BE49-F238E27FC236}">
                <a16:creationId xmlns:a16="http://schemas.microsoft.com/office/drawing/2014/main" id="{EF6E8AF2-38A3-4F48-B923-5E5D67B4C127}"/>
              </a:ext>
            </a:extLst>
          </p:cNvPr>
          <p:cNvSpPr/>
          <p:nvPr/>
        </p:nvSpPr>
        <p:spPr>
          <a:xfrm>
            <a:off x="522655" y="1596104"/>
            <a:ext cx="3236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dirty="0">
                <a:solidFill>
                  <a:srgbClr val="C00000"/>
                </a:solidFill>
              </a:rPr>
              <a:t>Identificación de amenazas</a:t>
            </a:r>
            <a:endParaRPr lang="en-IN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CustomShape 7">
            <a:extLst>
              <a:ext uri="{FF2B5EF4-FFF2-40B4-BE49-F238E27FC236}">
                <a16:creationId xmlns:a16="http://schemas.microsoft.com/office/drawing/2014/main" id="{E5859A5D-0148-4B0B-997D-95CA425BC31B}"/>
              </a:ext>
            </a:extLst>
          </p:cNvPr>
          <p:cNvSpPr/>
          <p:nvPr/>
        </p:nvSpPr>
        <p:spPr>
          <a:xfrm>
            <a:off x="233280" y="209880"/>
            <a:ext cx="960768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strike="noStrike" spc="-1" dirty="0">
                <a:solidFill>
                  <a:srgbClr val="FFFFFF"/>
                </a:solidFill>
                <a:latin typeface="Arial Black"/>
              </a:rPr>
              <a:t>Análisis del riesgo</a:t>
            </a:r>
            <a:endParaRPr lang="es-EC" sz="2800" b="0" strike="noStrike" spc="-1" dirty="0">
              <a:latin typeface="Arial"/>
            </a:endParaRPr>
          </a:p>
        </p:txBody>
      </p:sp>
      <p:sp>
        <p:nvSpPr>
          <p:cNvPr id="10" name="Rectangle 100">
            <a:extLst>
              <a:ext uri="{FF2B5EF4-FFF2-40B4-BE49-F238E27FC236}">
                <a16:creationId xmlns:a16="http://schemas.microsoft.com/office/drawing/2014/main" id="{B84A618C-64B1-47CE-B336-170A2E6D40FF}"/>
              </a:ext>
            </a:extLst>
          </p:cNvPr>
          <p:cNvSpPr/>
          <p:nvPr/>
        </p:nvSpPr>
        <p:spPr>
          <a:xfrm>
            <a:off x="554583" y="3119399"/>
            <a:ext cx="32050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Tienen el potencial de causar daños, las a</a:t>
            </a:r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menazas pueden afectar a más de un activo. En tales casos pueden causar diferentes impactos dependiendo los activos que se vean afectados. </a:t>
            </a:r>
            <a:endParaRPr lang="es-EC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448" y="1670445"/>
            <a:ext cx="7421084" cy="362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305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8">
            <a:extLst>
              <a:ext uri="{FF2B5EF4-FFF2-40B4-BE49-F238E27FC236}">
                <a16:creationId xmlns:a16="http://schemas.microsoft.com/office/drawing/2014/main" id="{A2875E4D-21E5-4903-89BE-D74A8BFEB850}"/>
              </a:ext>
            </a:extLst>
          </p:cNvPr>
          <p:cNvGrpSpPr/>
          <p:nvPr/>
        </p:nvGrpSpPr>
        <p:grpSpPr>
          <a:xfrm>
            <a:off x="5602859" y="2807368"/>
            <a:ext cx="296518" cy="225864"/>
            <a:chOff x="9218613" y="1665288"/>
            <a:chExt cx="4910138" cy="3740150"/>
          </a:xfrm>
          <a:solidFill>
            <a:schemeClr val="bg1"/>
          </a:solidFill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0844C77-E0F7-4345-907C-4C54FE9B1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8613" y="1665288"/>
              <a:ext cx="4910138" cy="3740150"/>
            </a:xfrm>
            <a:custGeom>
              <a:avLst/>
              <a:gdLst>
                <a:gd name="T0" fmla="*/ 691 w 6186"/>
                <a:gd name="T1" fmla="*/ 353 h 4712"/>
                <a:gd name="T2" fmla="*/ 569 w 6186"/>
                <a:gd name="T3" fmla="*/ 395 h 4712"/>
                <a:gd name="T4" fmla="*/ 465 w 6186"/>
                <a:gd name="T5" fmla="*/ 470 h 4712"/>
                <a:gd name="T6" fmla="*/ 392 w 6186"/>
                <a:gd name="T7" fmla="*/ 571 h 4712"/>
                <a:gd name="T8" fmla="*/ 351 w 6186"/>
                <a:gd name="T9" fmla="*/ 693 h 4712"/>
                <a:gd name="T10" fmla="*/ 345 w 6186"/>
                <a:gd name="T11" fmla="*/ 3955 h 4712"/>
                <a:gd name="T12" fmla="*/ 366 w 6186"/>
                <a:gd name="T13" fmla="*/ 4085 h 4712"/>
                <a:gd name="T14" fmla="*/ 426 w 6186"/>
                <a:gd name="T15" fmla="*/ 4199 h 4712"/>
                <a:gd name="T16" fmla="*/ 514 w 6186"/>
                <a:gd name="T17" fmla="*/ 4288 h 4712"/>
                <a:gd name="T18" fmla="*/ 627 w 6186"/>
                <a:gd name="T19" fmla="*/ 4346 h 4712"/>
                <a:gd name="T20" fmla="*/ 756 w 6186"/>
                <a:gd name="T21" fmla="*/ 4367 h 4712"/>
                <a:gd name="T22" fmla="*/ 5498 w 6186"/>
                <a:gd name="T23" fmla="*/ 4361 h 4712"/>
                <a:gd name="T24" fmla="*/ 5620 w 6186"/>
                <a:gd name="T25" fmla="*/ 4321 h 4712"/>
                <a:gd name="T26" fmla="*/ 5721 w 6186"/>
                <a:gd name="T27" fmla="*/ 4246 h 4712"/>
                <a:gd name="T28" fmla="*/ 5796 w 6186"/>
                <a:gd name="T29" fmla="*/ 4145 h 4712"/>
                <a:gd name="T30" fmla="*/ 5837 w 6186"/>
                <a:gd name="T31" fmla="*/ 4023 h 4712"/>
                <a:gd name="T32" fmla="*/ 5841 w 6186"/>
                <a:gd name="T33" fmla="*/ 3955 h 4712"/>
                <a:gd name="T34" fmla="*/ 5835 w 6186"/>
                <a:gd name="T35" fmla="*/ 693 h 4712"/>
                <a:gd name="T36" fmla="*/ 5794 w 6186"/>
                <a:gd name="T37" fmla="*/ 571 h 4712"/>
                <a:gd name="T38" fmla="*/ 5721 w 6186"/>
                <a:gd name="T39" fmla="*/ 470 h 4712"/>
                <a:gd name="T40" fmla="*/ 5618 w 6186"/>
                <a:gd name="T41" fmla="*/ 395 h 4712"/>
                <a:gd name="T42" fmla="*/ 5496 w 6186"/>
                <a:gd name="T43" fmla="*/ 353 h 4712"/>
                <a:gd name="T44" fmla="*/ 756 w 6186"/>
                <a:gd name="T45" fmla="*/ 348 h 4712"/>
                <a:gd name="T46" fmla="*/ 5430 w 6186"/>
                <a:gd name="T47" fmla="*/ 0 h 4712"/>
                <a:gd name="T48" fmla="*/ 5618 w 6186"/>
                <a:gd name="T49" fmla="*/ 25 h 4712"/>
                <a:gd name="T50" fmla="*/ 5787 w 6186"/>
                <a:gd name="T51" fmla="*/ 90 h 4712"/>
                <a:gd name="T52" fmla="*/ 5933 w 6186"/>
                <a:gd name="T53" fmla="*/ 194 h 4712"/>
                <a:gd name="T54" fmla="*/ 6051 w 6186"/>
                <a:gd name="T55" fmla="*/ 327 h 4712"/>
                <a:gd name="T56" fmla="*/ 6136 w 6186"/>
                <a:gd name="T57" fmla="*/ 487 h 4712"/>
                <a:gd name="T58" fmla="*/ 6181 w 6186"/>
                <a:gd name="T59" fmla="*/ 665 h 4712"/>
                <a:gd name="T60" fmla="*/ 6186 w 6186"/>
                <a:gd name="T61" fmla="*/ 3955 h 4712"/>
                <a:gd name="T62" fmla="*/ 6164 w 6186"/>
                <a:gd name="T63" fmla="*/ 4143 h 4712"/>
                <a:gd name="T64" fmla="*/ 6098 w 6186"/>
                <a:gd name="T65" fmla="*/ 4312 h 4712"/>
                <a:gd name="T66" fmla="*/ 5995 w 6186"/>
                <a:gd name="T67" fmla="*/ 4459 h 4712"/>
                <a:gd name="T68" fmla="*/ 5862 w 6186"/>
                <a:gd name="T69" fmla="*/ 4577 h 4712"/>
                <a:gd name="T70" fmla="*/ 5702 w 6186"/>
                <a:gd name="T71" fmla="*/ 4661 h 4712"/>
                <a:gd name="T72" fmla="*/ 5524 w 6186"/>
                <a:gd name="T73" fmla="*/ 4706 h 4712"/>
                <a:gd name="T74" fmla="*/ 756 w 6186"/>
                <a:gd name="T75" fmla="*/ 4712 h 4712"/>
                <a:gd name="T76" fmla="*/ 570 w 6186"/>
                <a:gd name="T77" fmla="*/ 4690 h 4712"/>
                <a:gd name="T78" fmla="*/ 402 w 6186"/>
                <a:gd name="T79" fmla="*/ 4624 h 4712"/>
                <a:gd name="T80" fmla="*/ 255 w 6186"/>
                <a:gd name="T81" fmla="*/ 4522 h 4712"/>
                <a:gd name="T82" fmla="*/ 135 w 6186"/>
                <a:gd name="T83" fmla="*/ 4389 h 4712"/>
                <a:gd name="T84" fmla="*/ 51 w 6186"/>
                <a:gd name="T85" fmla="*/ 4229 h 4712"/>
                <a:gd name="T86" fmla="*/ 6 w 6186"/>
                <a:gd name="T87" fmla="*/ 4051 h 4712"/>
                <a:gd name="T88" fmla="*/ 0 w 6186"/>
                <a:gd name="T89" fmla="*/ 759 h 4712"/>
                <a:gd name="T90" fmla="*/ 23 w 6186"/>
                <a:gd name="T91" fmla="*/ 571 h 4712"/>
                <a:gd name="T92" fmla="*/ 88 w 6186"/>
                <a:gd name="T93" fmla="*/ 402 h 4712"/>
                <a:gd name="T94" fmla="*/ 191 w 6186"/>
                <a:gd name="T95" fmla="*/ 256 h 4712"/>
                <a:gd name="T96" fmla="*/ 325 w 6186"/>
                <a:gd name="T97" fmla="*/ 137 h 4712"/>
                <a:gd name="T98" fmla="*/ 484 w 6186"/>
                <a:gd name="T99" fmla="*/ 53 h 4712"/>
                <a:gd name="T100" fmla="*/ 662 w 6186"/>
                <a:gd name="T101" fmla="*/ 8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86" h="4712">
                  <a:moveTo>
                    <a:pt x="756" y="348"/>
                  </a:moveTo>
                  <a:lnTo>
                    <a:pt x="691" y="353"/>
                  </a:lnTo>
                  <a:lnTo>
                    <a:pt x="627" y="370"/>
                  </a:lnTo>
                  <a:lnTo>
                    <a:pt x="569" y="395"/>
                  </a:lnTo>
                  <a:lnTo>
                    <a:pt x="514" y="428"/>
                  </a:lnTo>
                  <a:lnTo>
                    <a:pt x="465" y="470"/>
                  </a:lnTo>
                  <a:lnTo>
                    <a:pt x="426" y="517"/>
                  </a:lnTo>
                  <a:lnTo>
                    <a:pt x="392" y="571"/>
                  </a:lnTo>
                  <a:lnTo>
                    <a:pt x="366" y="629"/>
                  </a:lnTo>
                  <a:lnTo>
                    <a:pt x="351" y="693"/>
                  </a:lnTo>
                  <a:lnTo>
                    <a:pt x="345" y="759"/>
                  </a:lnTo>
                  <a:lnTo>
                    <a:pt x="345" y="3955"/>
                  </a:lnTo>
                  <a:lnTo>
                    <a:pt x="351" y="4023"/>
                  </a:lnTo>
                  <a:lnTo>
                    <a:pt x="366" y="4085"/>
                  </a:lnTo>
                  <a:lnTo>
                    <a:pt x="392" y="4145"/>
                  </a:lnTo>
                  <a:lnTo>
                    <a:pt x="426" y="4199"/>
                  </a:lnTo>
                  <a:lnTo>
                    <a:pt x="465" y="4246"/>
                  </a:lnTo>
                  <a:lnTo>
                    <a:pt x="514" y="4288"/>
                  </a:lnTo>
                  <a:lnTo>
                    <a:pt x="569" y="4321"/>
                  </a:lnTo>
                  <a:lnTo>
                    <a:pt x="627" y="4346"/>
                  </a:lnTo>
                  <a:lnTo>
                    <a:pt x="691" y="4361"/>
                  </a:lnTo>
                  <a:lnTo>
                    <a:pt x="756" y="4367"/>
                  </a:lnTo>
                  <a:lnTo>
                    <a:pt x="5430" y="4367"/>
                  </a:lnTo>
                  <a:lnTo>
                    <a:pt x="5498" y="4361"/>
                  </a:lnTo>
                  <a:lnTo>
                    <a:pt x="5562" y="4346"/>
                  </a:lnTo>
                  <a:lnTo>
                    <a:pt x="5620" y="4321"/>
                  </a:lnTo>
                  <a:lnTo>
                    <a:pt x="5674" y="4288"/>
                  </a:lnTo>
                  <a:lnTo>
                    <a:pt x="5721" y="4246"/>
                  </a:lnTo>
                  <a:lnTo>
                    <a:pt x="5762" y="4199"/>
                  </a:lnTo>
                  <a:lnTo>
                    <a:pt x="5796" y="4145"/>
                  </a:lnTo>
                  <a:lnTo>
                    <a:pt x="5820" y="4085"/>
                  </a:lnTo>
                  <a:lnTo>
                    <a:pt x="5837" y="4023"/>
                  </a:lnTo>
                  <a:lnTo>
                    <a:pt x="5841" y="3955"/>
                  </a:lnTo>
                  <a:lnTo>
                    <a:pt x="5841" y="3955"/>
                  </a:lnTo>
                  <a:lnTo>
                    <a:pt x="5841" y="759"/>
                  </a:lnTo>
                  <a:lnTo>
                    <a:pt x="5835" y="693"/>
                  </a:lnTo>
                  <a:lnTo>
                    <a:pt x="5820" y="629"/>
                  </a:lnTo>
                  <a:lnTo>
                    <a:pt x="5794" y="571"/>
                  </a:lnTo>
                  <a:lnTo>
                    <a:pt x="5760" y="517"/>
                  </a:lnTo>
                  <a:lnTo>
                    <a:pt x="5721" y="470"/>
                  </a:lnTo>
                  <a:lnTo>
                    <a:pt x="5672" y="428"/>
                  </a:lnTo>
                  <a:lnTo>
                    <a:pt x="5618" y="395"/>
                  </a:lnTo>
                  <a:lnTo>
                    <a:pt x="5560" y="370"/>
                  </a:lnTo>
                  <a:lnTo>
                    <a:pt x="5496" y="353"/>
                  </a:lnTo>
                  <a:lnTo>
                    <a:pt x="5430" y="348"/>
                  </a:lnTo>
                  <a:lnTo>
                    <a:pt x="756" y="348"/>
                  </a:lnTo>
                  <a:close/>
                  <a:moveTo>
                    <a:pt x="756" y="0"/>
                  </a:moveTo>
                  <a:lnTo>
                    <a:pt x="5430" y="0"/>
                  </a:lnTo>
                  <a:lnTo>
                    <a:pt x="5526" y="8"/>
                  </a:lnTo>
                  <a:lnTo>
                    <a:pt x="5618" y="25"/>
                  </a:lnTo>
                  <a:lnTo>
                    <a:pt x="5704" y="53"/>
                  </a:lnTo>
                  <a:lnTo>
                    <a:pt x="5787" y="90"/>
                  </a:lnTo>
                  <a:lnTo>
                    <a:pt x="5864" y="137"/>
                  </a:lnTo>
                  <a:lnTo>
                    <a:pt x="5933" y="194"/>
                  </a:lnTo>
                  <a:lnTo>
                    <a:pt x="5997" y="256"/>
                  </a:lnTo>
                  <a:lnTo>
                    <a:pt x="6051" y="327"/>
                  </a:lnTo>
                  <a:lnTo>
                    <a:pt x="6098" y="404"/>
                  </a:lnTo>
                  <a:lnTo>
                    <a:pt x="6136" y="487"/>
                  </a:lnTo>
                  <a:lnTo>
                    <a:pt x="6164" y="573"/>
                  </a:lnTo>
                  <a:lnTo>
                    <a:pt x="6181" y="665"/>
                  </a:lnTo>
                  <a:lnTo>
                    <a:pt x="6186" y="759"/>
                  </a:lnTo>
                  <a:lnTo>
                    <a:pt x="6186" y="3955"/>
                  </a:lnTo>
                  <a:lnTo>
                    <a:pt x="6181" y="4051"/>
                  </a:lnTo>
                  <a:lnTo>
                    <a:pt x="6164" y="4143"/>
                  </a:lnTo>
                  <a:lnTo>
                    <a:pt x="6136" y="4229"/>
                  </a:lnTo>
                  <a:lnTo>
                    <a:pt x="6098" y="4312"/>
                  </a:lnTo>
                  <a:lnTo>
                    <a:pt x="6051" y="4389"/>
                  </a:lnTo>
                  <a:lnTo>
                    <a:pt x="5995" y="4459"/>
                  </a:lnTo>
                  <a:lnTo>
                    <a:pt x="5931" y="4522"/>
                  </a:lnTo>
                  <a:lnTo>
                    <a:pt x="5862" y="4577"/>
                  </a:lnTo>
                  <a:lnTo>
                    <a:pt x="5785" y="4624"/>
                  </a:lnTo>
                  <a:lnTo>
                    <a:pt x="5702" y="4661"/>
                  </a:lnTo>
                  <a:lnTo>
                    <a:pt x="5616" y="4690"/>
                  </a:lnTo>
                  <a:lnTo>
                    <a:pt x="5524" y="4706"/>
                  </a:lnTo>
                  <a:lnTo>
                    <a:pt x="5430" y="4712"/>
                  </a:lnTo>
                  <a:lnTo>
                    <a:pt x="756" y="4712"/>
                  </a:lnTo>
                  <a:lnTo>
                    <a:pt x="662" y="4706"/>
                  </a:lnTo>
                  <a:lnTo>
                    <a:pt x="570" y="4690"/>
                  </a:lnTo>
                  <a:lnTo>
                    <a:pt x="484" y="4661"/>
                  </a:lnTo>
                  <a:lnTo>
                    <a:pt x="402" y="4624"/>
                  </a:lnTo>
                  <a:lnTo>
                    <a:pt x="325" y="4577"/>
                  </a:lnTo>
                  <a:lnTo>
                    <a:pt x="255" y="4522"/>
                  </a:lnTo>
                  <a:lnTo>
                    <a:pt x="191" y="4459"/>
                  </a:lnTo>
                  <a:lnTo>
                    <a:pt x="135" y="4389"/>
                  </a:lnTo>
                  <a:lnTo>
                    <a:pt x="88" y="4312"/>
                  </a:lnTo>
                  <a:lnTo>
                    <a:pt x="51" y="4229"/>
                  </a:lnTo>
                  <a:lnTo>
                    <a:pt x="23" y="4143"/>
                  </a:lnTo>
                  <a:lnTo>
                    <a:pt x="6" y="4051"/>
                  </a:lnTo>
                  <a:lnTo>
                    <a:pt x="0" y="3955"/>
                  </a:lnTo>
                  <a:lnTo>
                    <a:pt x="0" y="759"/>
                  </a:lnTo>
                  <a:lnTo>
                    <a:pt x="6" y="663"/>
                  </a:lnTo>
                  <a:lnTo>
                    <a:pt x="23" y="571"/>
                  </a:lnTo>
                  <a:lnTo>
                    <a:pt x="51" y="485"/>
                  </a:lnTo>
                  <a:lnTo>
                    <a:pt x="88" y="402"/>
                  </a:lnTo>
                  <a:lnTo>
                    <a:pt x="135" y="325"/>
                  </a:lnTo>
                  <a:lnTo>
                    <a:pt x="191" y="256"/>
                  </a:lnTo>
                  <a:lnTo>
                    <a:pt x="255" y="192"/>
                  </a:lnTo>
                  <a:lnTo>
                    <a:pt x="325" y="137"/>
                  </a:lnTo>
                  <a:lnTo>
                    <a:pt x="402" y="90"/>
                  </a:lnTo>
                  <a:lnTo>
                    <a:pt x="484" y="53"/>
                  </a:lnTo>
                  <a:lnTo>
                    <a:pt x="570" y="25"/>
                  </a:lnTo>
                  <a:lnTo>
                    <a:pt x="662" y="8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3EB9D557-5901-4929-9CBD-238F77D6C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351" y="2185988"/>
              <a:ext cx="3778250" cy="2701925"/>
            </a:xfrm>
            <a:custGeom>
              <a:avLst/>
              <a:gdLst>
                <a:gd name="T0" fmla="*/ 221 w 4760"/>
                <a:gd name="T1" fmla="*/ 5 h 3402"/>
                <a:gd name="T2" fmla="*/ 289 w 4760"/>
                <a:gd name="T3" fmla="*/ 43 h 3402"/>
                <a:gd name="T4" fmla="*/ 1961 w 4760"/>
                <a:gd name="T5" fmla="*/ 1538 h 3402"/>
                <a:gd name="T6" fmla="*/ 1974 w 4760"/>
                <a:gd name="T7" fmla="*/ 1553 h 3402"/>
                <a:gd name="T8" fmla="*/ 2383 w 4760"/>
                <a:gd name="T9" fmla="*/ 1919 h 3402"/>
                <a:gd name="T10" fmla="*/ 4503 w 4760"/>
                <a:gd name="T11" fmla="*/ 20 h 3402"/>
                <a:gd name="T12" fmla="*/ 4576 w 4760"/>
                <a:gd name="T13" fmla="*/ 0 h 3402"/>
                <a:gd name="T14" fmla="*/ 4650 w 4760"/>
                <a:gd name="T15" fmla="*/ 13 h 3402"/>
                <a:gd name="T16" fmla="*/ 4713 w 4760"/>
                <a:gd name="T17" fmla="*/ 56 h 3402"/>
                <a:gd name="T18" fmla="*/ 4753 w 4760"/>
                <a:gd name="T19" fmla="*/ 125 h 3402"/>
                <a:gd name="T20" fmla="*/ 4757 w 4760"/>
                <a:gd name="T21" fmla="*/ 201 h 3402"/>
                <a:gd name="T22" fmla="*/ 4728 w 4760"/>
                <a:gd name="T23" fmla="*/ 272 h 3402"/>
                <a:gd name="T24" fmla="*/ 3188 w 4760"/>
                <a:gd name="T25" fmla="*/ 1660 h 3402"/>
                <a:gd name="T26" fmla="*/ 4734 w 4760"/>
                <a:gd name="T27" fmla="*/ 3134 h 3402"/>
                <a:gd name="T28" fmla="*/ 4760 w 4760"/>
                <a:gd name="T29" fmla="*/ 3205 h 3402"/>
                <a:gd name="T30" fmla="*/ 4753 w 4760"/>
                <a:gd name="T31" fmla="*/ 3280 h 3402"/>
                <a:gd name="T32" fmla="*/ 4713 w 4760"/>
                <a:gd name="T33" fmla="*/ 3348 h 3402"/>
                <a:gd name="T34" fmla="*/ 4655 w 4760"/>
                <a:gd name="T35" fmla="*/ 3387 h 3402"/>
                <a:gd name="T36" fmla="*/ 4590 w 4760"/>
                <a:gd name="T37" fmla="*/ 3402 h 3402"/>
                <a:gd name="T38" fmla="*/ 4526 w 4760"/>
                <a:gd name="T39" fmla="*/ 3389 h 3402"/>
                <a:gd name="T40" fmla="*/ 4470 w 4760"/>
                <a:gd name="T41" fmla="*/ 3354 h 3402"/>
                <a:gd name="T42" fmla="*/ 2499 w 4760"/>
                <a:gd name="T43" fmla="*/ 2278 h 3402"/>
                <a:gd name="T44" fmla="*/ 2445 w 4760"/>
                <a:gd name="T45" fmla="*/ 2311 h 3402"/>
                <a:gd name="T46" fmla="*/ 2385 w 4760"/>
                <a:gd name="T47" fmla="*/ 2323 h 3402"/>
                <a:gd name="T48" fmla="*/ 2325 w 4760"/>
                <a:gd name="T49" fmla="*/ 2311 h 3402"/>
                <a:gd name="T50" fmla="*/ 2269 w 4760"/>
                <a:gd name="T51" fmla="*/ 2279 h 3402"/>
                <a:gd name="T52" fmla="*/ 302 w 4760"/>
                <a:gd name="T53" fmla="*/ 3354 h 3402"/>
                <a:gd name="T54" fmla="*/ 246 w 4760"/>
                <a:gd name="T55" fmla="*/ 3387 h 3402"/>
                <a:gd name="T56" fmla="*/ 184 w 4760"/>
                <a:gd name="T57" fmla="*/ 3399 h 3402"/>
                <a:gd name="T58" fmla="*/ 116 w 4760"/>
                <a:gd name="T59" fmla="*/ 3386 h 3402"/>
                <a:gd name="T60" fmla="*/ 58 w 4760"/>
                <a:gd name="T61" fmla="*/ 3344 h 3402"/>
                <a:gd name="T62" fmla="*/ 19 w 4760"/>
                <a:gd name="T63" fmla="*/ 3277 h 3402"/>
                <a:gd name="T64" fmla="*/ 13 w 4760"/>
                <a:gd name="T65" fmla="*/ 3201 h 3402"/>
                <a:gd name="T66" fmla="*/ 39 w 4760"/>
                <a:gd name="T67" fmla="*/ 3130 h 3402"/>
                <a:gd name="T68" fmla="*/ 1589 w 4760"/>
                <a:gd name="T69" fmla="*/ 1671 h 3402"/>
                <a:gd name="T70" fmla="*/ 32 w 4760"/>
                <a:gd name="T71" fmla="*/ 272 h 3402"/>
                <a:gd name="T72" fmla="*/ 4 w 4760"/>
                <a:gd name="T73" fmla="*/ 201 h 3402"/>
                <a:gd name="T74" fmla="*/ 8 w 4760"/>
                <a:gd name="T75" fmla="*/ 125 h 3402"/>
                <a:gd name="T76" fmla="*/ 45 w 4760"/>
                <a:gd name="T77" fmla="*/ 56 h 3402"/>
                <a:gd name="T78" fmla="*/ 109 w 4760"/>
                <a:gd name="T79" fmla="*/ 11 h 3402"/>
                <a:gd name="T80" fmla="*/ 184 w 4760"/>
                <a:gd name="T81" fmla="*/ 0 h 3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0" h="3402">
                  <a:moveTo>
                    <a:pt x="184" y="0"/>
                  </a:moveTo>
                  <a:lnTo>
                    <a:pt x="221" y="5"/>
                  </a:lnTo>
                  <a:lnTo>
                    <a:pt x="257" y="20"/>
                  </a:lnTo>
                  <a:lnTo>
                    <a:pt x="289" y="43"/>
                  </a:lnTo>
                  <a:lnTo>
                    <a:pt x="1946" y="1526"/>
                  </a:lnTo>
                  <a:lnTo>
                    <a:pt x="1961" y="1538"/>
                  </a:lnTo>
                  <a:lnTo>
                    <a:pt x="1974" y="1551"/>
                  </a:lnTo>
                  <a:lnTo>
                    <a:pt x="1974" y="1553"/>
                  </a:lnTo>
                  <a:lnTo>
                    <a:pt x="1976" y="1555"/>
                  </a:lnTo>
                  <a:lnTo>
                    <a:pt x="2383" y="1919"/>
                  </a:lnTo>
                  <a:lnTo>
                    <a:pt x="4470" y="45"/>
                  </a:lnTo>
                  <a:lnTo>
                    <a:pt x="4503" y="20"/>
                  </a:lnTo>
                  <a:lnTo>
                    <a:pt x="4539" y="5"/>
                  </a:lnTo>
                  <a:lnTo>
                    <a:pt x="4576" y="0"/>
                  </a:lnTo>
                  <a:lnTo>
                    <a:pt x="4614" y="1"/>
                  </a:lnTo>
                  <a:lnTo>
                    <a:pt x="4650" y="13"/>
                  </a:lnTo>
                  <a:lnTo>
                    <a:pt x="4683" y="30"/>
                  </a:lnTo>
                  <a:lnTo>
                    <a:pt x="4713" y="56"/>
                  </a:lnTo>
                  <a:lnTo>
                    <a:pt x="4738" y="90"/>
                  </a:lnTo>
                  <a:lnTo>
                    <a:pt x="4753" y="125"/>
                  </a:lnTo>
                  <a:lnTo>
                    <a:pt x="4758" y="163"/>
                  </a:lnTo>
                  <a:lnTo>
                    <a:pt x="4757" y="201"/>
                  </a:lnTo>
                  <a:lnTo>
                    <a:pt x="4745" y="238"/>
                  </a:lnTo>
                  <a:lnTo>
                    <a:pt x="4728" y="272"/>
                  </a:lnTo>
                  <a:lnTo>
                    <a:pt x="4702" y="302"/>
                  </a:lnTo>
                  <a:lnTo>
                    <a:pt x="3188" y="1660"/>
                  </a:lnTo>
                  <a:lnTo>
                    <a:pt x="4708" y="3104"/>
                  </a:lnTo>
                  <a:lnTo>
                    <a:pt x="4734" y="3134"/>
                  </a:lnTo>
                  <a:lnTo>
                    <a:pt x="4751" y="3168"/>
                  </a:lnTo>
                  <a:lnTo>
                    <a:pt x="4760" y="3205"/>
                  </a:lnTo>
                  <a:lnTo>
                    <a:pt x="4760" y="3243"/>
                  </a:lnTo>
                  <a:lnTo>
                    <a:pt x="4753" y="3280"/>
                  </a:lnTo>
                  <a:lnTo>
                    <a:pt x="4738" y="3316"/>
                  </a:lnTo>
                  <a:lnTo>
                    <a:pt x="4713" y="3348"/>
                  </a:lnTo>
                  <a:lnTo>
                    <a:pt x="4687" y="3371"/>
                  </a:lnTo>
                  <a:lnTo>
                    <a:pt x="4655" y="3387"/>
                  </a:lnTo>
                  <a:lnTo>
                    <a:pt x="4623" y="3399"/>
                  </a:lnTo>
                  <a:lnTo>
                    <a:pt x="4590" y="3402"/>
                  </a:lnTo>
                  <a:lnTo>
                    <a:pt x="4558" y="3399"/>
                  </a:lnTo>
                  <a:lnTo>
                    <a:pt x="4526" y="3389"/>
                  </a:lnTo>
                  <a:lnTo>
                    <a:pt x="4496" y="3374"/>
                  </a:lnTo>
                  <a:lnTo>
                    <a:pt x="4470" y="3354"/>
                  </a:lnTo>
                  <a:lnTo>
                    <a:pt x="2931" y="1891"/>
                  </a:lnTo>
                  <a:lnTo>
                    <a:pt x="2499" y="2278"/>
                  </a:lnTo>
                  <a:lnTo>
                    <a:pt x="2475" y="2298"/>
                  </a:lnTo>
                  <a:lnTo>
                    <a:pt x="2445" y="2311"/>
                  </a:lnTo>
                  <a:lnTo>
                    <a:pt x="2415" y="2321"/>
                  </a:lnTo>
                  <a:lnTo>
                    <a:pt x="2385" y="2323"/>
                  </a:lnTo>
                  <a:lnTo>
                    <a:pt x="2355" y="2321"/>
                  </a:lnTo>
                  <a:lnTo>
                    <a:pt x="2325" y="2311"/>
                  </a:lnTo>
                  <a:lnTo>
                    <a:pt x="2295" y="2298"/>
                  </a:lnTo>
                  <a:lnTo>
                    <a:pt x="2269" y="2279"/>
                  </a:lnTo>
                  <a:lnTo>
                    <a:pt x="1850" y="1904"/>
                  </a:lnTo>
                  <a:lnTo>
                    <a:pt x="302" y="3354"/>
                  </a:lnTo>
                  <a:lnTo>
                    <a:pt x="276" y="3372"/>
                  </a:lnTo>
                  <a:lnTo>
                    <a:pt x="246" y="3387"/>
                  </a:lnTo>
                  <a:lnTo>
                    <a:pt x="216" y="3397"/>
                  </a:lnTo>
                  <a:lnTo>
                    <a:pt x="184" y="3399"/>
                  </a:lnTo>
                  <a:lnTo>
                    <a:pt x="150" y="3395"/>
                  </a:lnTo>
                  <a:lnTo>
                    <a:pt x="116" y="3386"/>
                  </a:lnTo>
                  <a:lnTo>
                    <a:pt x="86" y="3369"/>
                  </a:lnTo>
                  <a:lnTo>
                    <a:pt x="58" y="3344"/>
                  </a:lnTo>
                  <a:lnTo>
                    <a:pt x="34" y="3312"/>
                  </a:lnTo>
                  <a:lnTo>
                    <a:pt x="19" y="3277"/>
                  </a:lnTo>
                  <a:lnTo>
                    <a:pt x="11" y="3239"/>
                  </a:lnTo>
                  <a:lnTo>
                    <a:pt x="13" y="3201"/>
                  </a:lnTo>
                  <a:lnTo>
                    <a:pt x="23" y="3164"/>
                  </a:lnTo>
                  <a:lnTo>
                    <a:pt x="39" y="3130"/>
                  </a:lnTo>
                  <a:lnTo>
                    <a:pt x="66" y="3100"/>
                  </a:lnTo>
                  <a:lnTo>
                    <a:pt x="1589" y="1671"/>
                  </a:lnTo>
                  <a:lnTo>
                    <a:pt x="58" y="302"/>
                  </a:lnTo>
                  <a:lnTo>
                    <a:pt x="32" y="272"/>
                  </a:lnTo>
                  <a:lnTo>
                    <a:pt x="13" y="238"/>
                  </a:lnTo>
                  <a:lnTo>
                    <a:pt x="4" y="201"/>
                  </a:lnTo>
                  <a:lnTo>
                    <a:pt x="0" y="163"/>
                  </a:lnTo>
                  <a:lnTo>
                    <a:pt x="8" y="125"/>
                  </a:lnTo>
                  <a:lnTo>
                    <a:pt x="23" y="90"/>
                  </a:lnTo>
                  <a:lnTo>
                    <a:pt x="45" y="56"/>
                  </a:lnTo>
                  <a:lnTo>
                    <a:pt x="75" y="30"/>
                  </a:lnTo>
                  <a:lnTo>
                    <a:pt x="109" y="11"/>
                  </a:lnTo>
                  <a:lnTo>
                    <a:pt x="144" y="1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Freeform 19">
            <a:extLst>
              <a:ext uri="{FF2B5EF4-FFF2-40B4-BE49-F238E27FC236}">
                <a16:creationId xmlns:a16="http://schemas.microsoft.com/office/drawing/2014/main" id="{ABFF7D61-A12D-437B-A89E-D7FDBE25910B}"/>
              </a:ext>
            </a:extLst>
          </p:cNvPr>
          <p:cNvSpPr>
            <a:spLocks noEditPoints="1"/>
          </p:cNvSpPr>
          <p:nvPr/>
        </p:nvSpPr>
        <p:spPr bwMode="auto">
          <a:xfrm>
            <a:off x="5602859" y="1530473"/>
            <a:ext cx="272169" cy="279945"/>
          </a:xfrm>
          <a:custGeom>
            <a:avLst/>
            <a:gdLst>
              <a:gd name="T0" fmla="*/ 345 w 5950"/>
              <a:gd name="T1" fmla="*/ 3458 h 6120"/>
              <a:gd name="T2" fmla="*/ 533 w 5950"/>
              <a:gd name="T3" fmla="*/ 5726 h 6120"/>
              <a:gd name="T4" fmla="*/ 1495 w 5950"/>
              <a:gd name="T5" fmla="*/ 5580 h 6120"/>
              <a:gd name="T6" fmla="*/ 1356 w 5950"/>
              <a:gd name="T7" fmla="*/ 3275 h 6120"/>
              <a:gd name="T8" fmla="*/ 3216 w 5950"/>
              <a:gd name="T9" fmla="*/ 548 h 6120"/>
              <a:gd name="T10" fmla="*/ 3209 w 5950"/>
              <a:gd name="T11" fmla="*/ 835 h 6120"/>
              <a:gd name="T12" fmla="*/ 3024 w 5950"/>
              <a:gd name="T13" fmla="*/ 1289 h 6120"/>
              <a:gd name="T14" fmla="*/ 2680 w 5950"/>
              <a:gd name="T15" fmla="*/ 2013 h 6120"/>
              <a:gd name="T16" fmla="*/ 2237 w 5950"/>
              <a:gd name="T17" fmla="*/ 2687 h 6120"/>
              <a:gd name="T18" fmla="*/ 1866 w 5950"/>
              <a:gd name="T19" fmla="*/ 3166 h 6120"/>
              <a:gd name="T20" fmla="*/ 1842 w 5950"/>
              <a:gd name="T21" fmla="*/ 5595 h 6120"/>
              <a:gd name="T22" fmla="*/ 2112 w 5950"/>
              <a:gd name="T23" fmla="*/ 5685 h 6120"/>
              <a:gd name="T24" fmla="*/ 2797 w 5950"/>
              <a:gd name="T25" fmla="*/ 5740 h 6120"/>
              <a:gd name="T26" fmla="*/ 3646 w 5950"/>
              <a:gd name="T27" fmla="*/ 5757 h 6120"/>
              <a:gd name="T28" fmla="*/ 4579 w 5950"/>
              <a:gd name="T29" fmla="*/ 5729 h 6120"/>
              <a:gd name="T30" fmla="*/ 5146 w 5950"/>
              <a:gd name="T31" fmla="*/ 5403 h 6120"/>
              <a:gd name="T32" fmla="*/ 5187 w 5950"/>
              <a:gd name="T33" fmla="*/ 5093 h 6120"/>
              <a:gd name="T34" fmla="*/ 5241 w 5950"/>
              <a:gd name="T35" fmla="*/ 4877 h 6120"/>
              <a:gd name="T36" fmla="*/ 5475 w 5950"/>
              <a:gd name="T37" fmla="*/ 4389 h 6120"/>
              <a:gd name="T38" fmla="*/ 5404 w 5950"/>
              <a:gd name="T39" fmla="*/ 4186 h 6120"/>
              <a:gd name="T40" fmla="*/ 5583 w 5950"/>
              <a:gd name="T41" fmla="*/ 3804 h 6120"/>
              <a:gd name="T42" fmla="*/ 5522 w 5950"/>
              <a:gd name="T43" fmla="*/ 3439 h 6120"/>
              <a:gd name="T44" fmla="*/ 5404 w 5950"/>
              <a:gd name="T45" fmla="*/ 3262 h 6120"/>
              <a:gd name="T46" fmla="*/ 5481 w 5950"/>
              <a:gd name="T47" fmla="*/ 3031 h 6120"/>
              <a:gd name="T48" fmla="*/ 5388 w 5950"/>
              <a:gd name="T49" fmla="*/ 2678 h 6120"/>
              <a:gd name="T50" fmla="*/ 4857 w 5950"/>
              <a:gd name="T51" fmla="*/ 2523 h 6120"/>
              <a:gd name="T52" fmla="*/ 4188 w 5950"/>
              <a:gd name="T53" fmla="*/ 2566 h 6120"/>
              <a:gd name="T54" fmla="*/ 3730 w 5950"/>
              <a:gd name="T55" fmla="*/ 2657 h 6120"/>
              <a:gd name="T56" fmla="*/ 3449 w 5950"/>
              <a:gd name="T57" fmla="*/ 2477 h 6120"/>
              <a:gd name="T58" fmla="*/ 3460 w 5950"/>
              <a:gd name="T59" fmla="*/ 1903 h 6120"/>
              <a:gd name="T60" fmla="*/ 3691 w 5950"/>
              <a:gd name="T61" fmla="*/ 1023 h 6120"/>
              <a:gd name="T62" fmla="*/ 3570 w 5950"/>
              <a:gd name="T63" fmla="*/ 473 h 6120"/>
              <a:gd name="T64" fmla="*/ 3268 w 5950"/>
              <a:gd name="T65" fmla="*/ 345 h 6120"/>
              <a:gd name="T66" fmla="*/ 3492 w 5950"/>
              <a:gd name="T67" fmla="*/ 40 h 6120"/>
              <a:gd name="T68" fmla="*/ 3935 w 5950"/>
              <a:gd name="T69" fmla="*/ 390 h 6120"/>
              <a:gd name="T70" fmla="*/ 4019 w 5950"/>
              <a:gd name="T71" fmla="*/ 1173 h 6120"/>
              <a:gd name="T72" fmla="*/ 3801 w 5950"/>
              <a:gd name="T73" fmla="*/ 1981 h 6120"/>
              <a:gd name="T74" fmla="*/ 3760 w 5950"/>
              <a:gd name="T75" fmla="*/ 2302 h 6120"/>
              <a:gd name="T76" fmla="*/ 4103 w 5950"/>
              <a:gd name="T77" fmla="*/ 2235 h 6120"/>
              <a:gd name="T78" fmla="*/ 4732 w 5950"/>
              <a:gd name="T79" fmla="*/ 2177 h 6120"/>
              <a:gd name="T80" fmla="*/ 5555 w 5950"/>
              <a:gd name="T81" fmla="*/ 2372 h 6120"/>
              <a:gd name="T82" fmla="*/ 5840 w 5950"/>
              <a:gd name="T83" fmla="*/ 2868 h 6120"/>
              <a:gd name="T84" fmla="*/ 5848 w 5950"/>
              <a:gd name="T85" fmla="*/ 3307 h 6120"/>
              <a:gd name="T86" fmla="*/ 5911 w 5950"/>
              <a:gd name="T87" fmla="*/ 3914 h 6120"/>
              <a:gd name="T88" fmla="*/ 5825 w 5950"/>
              <a:gd name="T89" fmla="*/ 4474 h 6120"/>
              <a:gd name="T90" fmla="*/ 5604 w 5950"/>
              <a:gd name="T91" fmla="*/ 5012 h 6120"/>
              <a:gd name="T92" fmla="*/ 5447 w 5950"/>
              <a:gd name="T93" fmla="*/ 5573 h 6120"/>
              <a:gd name="T94" fmla="*/ 4872 w 5950"/>
              <a:gd name="T95" fmla="*/ 6007 h 6120"/>
              <a:gd name="T96" fmla="*/ 3920 w 5950"/>
              <a:gd name="T97" fmla="*/ 6118 h 6120"/>
              <a:gd name="T98" fmla="*/ 2861 w 5950"/>
              <a:gd name="T99" fmla="*/ 6090 h 6120"/>
              <a:gd name="T100" fmla="*/ 2104 w 5950"/>
              <a:gd name="T101" fmla="*/ 6031 h 6120"/>
              <a:gd name="T102" fmla="*/ 1507 w 5950"/>
              <a:gd name="T103" fmla="*/ 6035 h 6120"/>
              <a:gd name="T104" fmla="*/ 242 w 5950"/>
              <a:gd name="T105" fmla="*/ 5986 h 6120"/>
              <a:gd name="T106" fmla="*/ 0 w 5950"/>
              <a:gd name="T107" fmla="*/ 3458 h 6120"/>
              <a:gd name="T108" fmla="*/ 307 w 5950"/>
              <a:gd name="T109" fmla="*/ 2976 h 6120"/>
              <a:gd name="T110" fmla="*/ 1566 w 5950"/>
              <a:gd name="T111" fmla="*/ 2991 h 6120"/>
              <a:gd name="T112" fmla="*/ 1838 w 5950"/>
              <a:gd name="T113" fmla="*/ 2596 h 6120"/>
              <a:gd name="T114" fmla="*/ 2330 w 5950"/>
              <a:gd name="T115" fmla="*/ 1933 h 6120"/>
              <a:gd name="T116" fmla="*/ 2747 w 5950"/>
              <a:gd name="T117" fmla="*/ 1062 h 6120"/>
              <a:gd name="T118" fmla="*/ 2870 w 5950"/>
              <a:gd name="T119" fmla="*/ 520 h 6120"/>
              <a:gd name="T120" fmla="*/ 3030 w 5950"/>
              <a:gd name="T121" fmla="*/ 73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50" h="6120">
                <a:moveTo>
                  <a:pt x="533" y="3270"/>
                </a:moveTo>
                <a:lnTo>
                  <a:pt x="490" y="3275"/>
                </a:lnTo>
                <a:lnTo>
                  <a:pt x="451" y="3288"/>
                </a:lnTo>
                <a:lnTo>
                  <a:pt x="415" y="3311"/>
                </a:lnTo>
                <a:lnTo>
                  <a:pt x="386" y="3341"/>
                </a:lnTo>
                <a:lnTo>
                  <a:pt x="363" y="3374"/>
                </a:lnTo>
                <a:lnTo>
                  <a:pt x="350" y="3415"/>
                </a:lnTo>
                <a:lnTo>
                  <a:pt x="345" y="3458"/>
                </a:lnTo>
                <a:lnTo>
                  <a:pt x="345" y="5539"/>
                </a:lnTo>
                <a:lnTo>
                  <a:pt x="350" y="5580"/>
                </a:lnTo>
                <a:lnTo>
                  <a:pt x="363" y="5621"/>
                </a:lnTo>
                <a:lnTo>
                  <a:pt x="386" y="5655"/>
                </a:lnTo>
                <a:lnTo>
                  <a:pt x="415" y="5685"/>
                </a:lnTo>
                <a:lnTo>
                  <a:pt x="449" y="5707"/>
                </a:lnTo>
                <a:lnTo>
                  <a:pt x="488" y="5720"/>
                </a:lnTo>
                <a:lnTo>
                  <a:pt x="533" y="5726"/>
                </a:lnTo>
                <a:lnTo>
                  <a:pt x="533" y="5724"/>
                </a:lnTo>
                <a:lnTo>
                  <a:pt x="1313" y="5724"/>
                </a:lnTo>
                <a:lnTo>
                  <a:pt x="1356" y="5720"/>
                </a:lnTo>
                <a:lnTo>
                  <a:pt x="1395" y="5705"/>
                </a:lnTo>
                <a:lnTo>
                  <a:pt x="1430" y="5683"/>
                </a:lnTo>
                <a:lnTo>
                  <a:pt x="1458" y="5655"/>
                </a:lnTo>
                <a:lnTo>
                  <a:pt x="1481" y="5619"/>
                </a:lnTo>
                <a:lnTo>
                  <a:pt x="1495" y="5580"/>
                </a:lnTo>
                <a:lnTo>
                  <a:pt x="1499" y="5537"/>
                </a:lnTo>
                <a:lnTo>
                  <a:pt x="1499" y="3458"/>
                </a:lnTo>
                <a:lnTo>
                  <a:pt x="1495" y="3415"/>
                </a:lnTo>
                <a:lnTo>
                  <a:pt x="1481" y="3376"/>
                </a:lnTo>
                <a:lnTo>
                  <a:pt x="1458" y="3341"/>
                </a:lnTo>
                <a:lnTo>
                  <a:pt x="1430" y="3313"/>
                </a:lnTo>
                <a:lnTo>
                  <a:pt x="1395" y="3290"/>
                </a:lnTo>
                <a:lnTo>
                  <a:pt x="1356" y="3275"/>
                </a:lnTo>
                <a:lnTo>
                  <a:pt x="1313" y="3270"/>
                </a:lnTo>
                <a:lnTo>
                  <a:pt x="533" y="3270"/>
                </a:lnTo>
                <a:close/>
                <a:moveTo>
                  <a:pt x="3244" y="343"/>
                </a:moveTo>
                <a:lnTo>
                  <a:pt x="3235" y="369"/>
                </a:lnTo>
                <a:lnTo>
                  <a:pt x="3226" y="403"/>
                </a:lnTo>
                <a:lnTo>
                  <a:pt x="3220" y="445"/>
                </a:lnTo>
                <a:lnTo>
                  <a:pt x="3216" y="494"/>
                </a:lnTo>
                <a:lnTo>
                  <a:pt x="3216" y="548"/>
                </a:lnTo>
                <a:lnTo>
                  <a:pt x="3218" y="604"/>
                </a:lnTo>
                <a:lnTo>
                  <a:pt x="3222" y="660"/>
                </a:lnTo>
                <a:lnTo>
                  <a:pt x="3227" y="714"/>
                </a:lnTo>
                <a:lnTo>
                  <a:pt x="3231" y="743"/>
                </a:lnTo>
                <a:lnTo>
                  <a:pt x="3227" y="773"/>
                </a:lnTo>
                <a:lnTo>
                  <a:pt x="3220" y="799"/>
                </a:lnTo>
                <a:lnTo>
                  <a:pt x="3216" y="812"/>
                </a:lnTo>
                <a:lnTo>
                  <a:pt x="3209" y="835"/>
                </a:lnTo>
                <a:lnTo>
                  <a:pt x="3196" y="864"/>
                </a:lnTo>
                <a:lnTo>
                  <a:pt x="3181" y="905"/>
                </a:lnTo>
                <a:lnTo>
                  <a:pt x="3162" y="952"/>
                </a:lnTo>
                <a:lnTo>
                  <a:pt x="3142" y="1008"/>
                </a:lnTo>
                <a:lnTo>
                  <a:pt x="3116" y="1069"/>
                </a:lnTo>
                <a:lnTo>
                  <a:pt x="3090" y="1138"/>
                </a:lnTo>
                <a:lnTo>
                  <a:pt x="3058" y="1211"/>
                </a:lnTo>
                <a:lnTo>
                  <a:pt x="3024" y="1289"/>
                </a:lnTo>
                <a:lnTo>
                  <a:pt x="2989" y="1371"/>
                </a:lnTo>
                <a:lnTo>
                  <a:pt x="2952" y="1456"/>
                </a:lnTo>
                <a:lnTo>
                  <a:pt x="2911" y="1546"/>
                </a:lnTo>
                <a:lnTo>
                  <a:pt x="2868" y="1637"/>
                </a:lnTo>
                <a:lnTo>
                  <a:pt x="2823" y="1730"/>
                </a:lnTo>
                <a:lnTo>
                  <a:pt x="2777" y="1825"/>
                </a:lnTo>
                <a:lnTo>
                  <a:pt x="2728" y="1920"/>
                </a:lnTo>
                <a:lnTo>
                  <a:pt x="2680" y="2013"/>
                </a:lnTo>
                <a:lnTo>
                  <a:pt x="2628" y="2106"/>
                </a:lnTo>
                <a:lnTo>
                  <a:pt x="2576" y="2199"/>
                </a:lnTo>
                <a:lnTo>
                  <a:pt x="2522" y="2289"/>
                </a:lnTo>
                <a:lnTo>
                  <a:pt x="2466" y="2376"/>
                </a:lnTo>
                <a:lnTo>
                  <a:pt x="2410" y="2460"/>
                </a:lnTo>
                <a:lnTo>
                  <a:pt x="2352" y="2540"/>
                </a:lnTo>
                <a:lnTo>
                  <a:pt x="2294" y="2616"/>
                </a:lnTo>
                <a:lnTo>
                  <a:pt x="2237" y="2687"/>
                </a:lnTo>
                <a:lnTo>
                  <a:pt x="2177" y="2750"/>
                </a:lnTo>
                <a:lnTo>
                  <a:pt x="2119" y="2808"/>
                </a:lnTo>
                <a:lnTo>
                  <a:pt x="2060" y="2860"/>
                </a:lnTo>
                <a:lnTo>
                  <a:pt x="2006" y="2922"/>
                </a:lnTo>
                <a:lnTo>
                  <a:pt x="1961" y="2985"/>
                </a:lnTo>
                <a:lnTo>
                  <a:pt x="1924" y="3046"/>
                </a:lnTo>
                <a:lnTo>
                  <a:pt x="1892" y="3108"/>
                </a:lnTo>
                <a:lnTo>
                  <a:pt x="1866" y="3166"/>
                </a:lnTo>
                <a:lnTo>
                  <a:pt x="1847" y="3216"/>
                </a:lnTo>
                <a:lnTo>
                  <a:pt x="1833" y="3262"/>
                </a:lnTo>
                <a:lnTo>
                  <a:pt x="1821" y="3298"/>
                </a:lnTo>
                <a:lnTo>
                  <a:pt x="1834" y="3350"/>
                </a:lnTo>
                <a:lnTo>
                  <a:pt x="1842" y="3402"/>
                </a:lnTo>
                <a:lnTo>
                  <a:pt x="1846" y="3458"/>
                </a:lnTo>
                <a:lnTo>
                  <a:pt x="1846" y="5539"/>
                </a:lnTo>
                <a:lnTo>
                  <a:pt x="1842" y="5595"/>
                </a:lnTo>
                <a:lnTo>
                  <a:pt x="1834" y="5651"/>
                </a:lnTo>
                <a:lnTo>
                  <a:pt x="1963" y="5666"/>
                </a:lnTo>
                <a:lnTo>
                  <a:pt x="1965" y="5666"/>
                </a:lnTo>
                <a:lnTo>
                  <a:pt x="1972" y="5668"/>
                </a:lnTo>
                <a:lnTo>
                  <a:pt x="1991" y="5670"/>
                </a:lnTo>
                <a:lnTo>
                  <a:pt x="2021" y="5673"/>
                </a:lnTo>
                <a:lnTo>
                  <a:pt x="2062" y="5679"/>
                </a:lnTo>
                <a:lnTo>
                  <a:pt x="2112" y="5685"/>
                </a:lnTo>
                <a:lnTo>
                  <a:pt x="2171" y="5690"/>
                </a:lnTo>
                <a:lnTo>
                  <a:pt x="2240" y="5698"/>
                </a:lnTo>
                <a:lnTo>
                  <a:pt x="2317" y="5705"/>
                </a:lnTo>
                <a:lnTo>
                  <a:pt x="2401" y="5713"/>
                </a:lnTo>
                <a:lnTo>
                  <a:pt x="2492" y="5720"/>
                </a:lnTo>
                <a:lnTo>
                  <a:pt x="2589" y="5727"/>
                </a:lnTo>
                <a:lnTo>
                  <a:pt x="2689" y="5733"/>
                </a:lnTo>
                <a:lnTo>
                  <a:pt x="2797" y="5740"/>
                </a:lnTo>
                <a:lnTo>
                  <a:pt x="2909" y="5746"/>
                </a:lnTo>
                <a:lnTo>
                  <a:pt x="3023" y="5752"/>
                </a:lnTo>
                <a:lnTo>
                  <a:pt x="3140" y="5755"/>
                </a:lnTo>
                <a:lnTo>
                  <a:pt x="3261" y="5757"/>
                </a:lnTo>
                <a:lnTo>
                  <a:pt x="3382" y="5759"/>
                </a:lnTo>
                <a:lnTo>
                  <a:pt x="3505" y="5759"/>
                </a:lnTo>
                <a:lnTo>
                  <a:pt x="3630" y="5757"/>
                </a:lnTo>
                <a:lnTo>
                  <a:pt x="3646" y="5757"/>
                </a:lnTo>
                <a:lnTo>
                  <a:pt x="3788" y="5766"/>
                </a:lnTo>
                <a:lnTo>
                  <a:pt x="3924" y="5774"/>
                </a:lnTo>
                <a:lnTo>
                  <a:pt x="4051" y="5776"/>
                </a:lnTo>
                <a:lnTo>
                  <a:pt x="4172" y="5774"/>
                </a:lnTo>
                <a:lnTo>
                  <a:pt x="4285" y="5768"/>
                </a:lnTo>
                <a:lnTo>
                  <a:pt x="4391" y="5759"/>
                </a:lnTo>
                <a:lnTo>
                  <a:pt x="4490" y="5746"/>
                </a:lnTo>
                <a:lnTo>
                  <a:pt x="4579" y="5729"/>
                </a:lnTo>
                <a:lnTo>
                  <a:pt x="4684" y="5703"/>
                </a:lnTo>
                <a:lnTo>
                  <a:pt x="4779" y="5673"/>
                </a:lnTo>
                <a:lnTo>
                  <a:pt x="4864" y="5640"/>
                </a:lnTo>
                <a:lnTo>
                  <a:pt x="4939" y="5601"/>
                </a:lnTo>
                <a:lnTo>
                  <a:pt x="5006" y="5558"/>
                </a:lnTo>
                <a:lnTo>
                  <a:pt x="5062" y="5511"/>
                </a:lnTo>
                <a:lnTo>
                  <a:pt x="5108" y="5459"/>
                </a:lnTo>
                <a:lnTo>
                  <a:pt x="5146" y="5403"/>
                </a:lnTo>
                <a:lnTo>
                  <a:pt x="5170" y="5357"/>
                </a:lnTo>
                <a:lnTo>
                  <a:pt x="5185" y="5308"/>
                </a:lnTo>
                <a:lnTo>
                  <a:pt x="5194" y="5262"/>
                </a:lnTo>
                <a:lnTo>
                  <a:pt x="5198" y="5219"/>
                </a:lnTo>
                <a:lnTo>
                  <a:pt x="5198" y="5180"/>
                </a:lnTo>
                <a:lnTo>
                  <a:pt x="5194" y="5145"/>
                </a:lnTo>
                <a:lnTo>
                  <a:pt x="5190" y="5115"/>
                </a:lnTo>
                <a:lnTo>
                  <a:pt x="5187" y="5093"/>
                </a:lnTo>
                <a:lnTo>
                  <a:pt x="5183" y="5079"/>
                </a:lnTo>
                <a:lnTo>
                  <a:pt x="5181" y="5074"/>
                </a:lnTo>
                <a:lnTo>
                  <a:pt x="5172" y="5039"/>
                </a:lnTo>
                <a:lnTo>
                  <a:pt x="5172" y="5001"/>
                </a:lnTo>
                <a:lnTo>
                  <a:pt x="5177" y="4966"/>
                </a:lnTo>
                <a:lnTo>
                  <a:pt x="5192" y="4932"/>
                </a:lnTo>
                <a:lnTo>
                  <a:pt x="5213" y="4903"/>
                </a:lnTo>
                <a:lnTo>
                  <a:pt x="5241" y="4877"/>
                </a:lnTo>
                <a:lnTo>
                  <a:pt x="5306" y="4821"/>
                </a:lnTo>
                <a:lnTo>
                  <a:pt x="5364" y="4763"/>
                </a:lnTo>
                <a:lnTo>
                  <a:pt x="5408" y="4702"/>
                </a:lnTo>
                <a:lnTo>
                  <a:pt x="5442" y="4638"/>
                </a:lnTo>
                <a:lnTo>
                  <a:pt x="5466" y="4573"/>
                </a:lnTo>
                <a:lnTo>
                  <a:pt x="5479" y="4504"/>
                </a:lnTo>
                <a:lnTo>
                  <a:pt x="5481" y="4433"/>
                </a:lnTo>
                <a:lnTo>
                  <a:pt x="5475" y="4389"/>
                </a:lnTo>
                <a:lnTo>
                  <a:pt x="5468" y="4350"/>
                </a:lnTo>
                <a:lnTo>
                  <a:pt x="5458" y="4312"/>
                </a:lnTo>
                <a:lnTo>
                  <a:pt x="5449" y="4281"/>
                </a:lnTo>
                <a:lnTo>
                  <a:pt x="5438" y="4257"/>
                </a:lnTo>
                <a:lnTo>
                  <a:pt x="5431" y="4236"/>
                </a:lnTo>
                <a:lnTo>
                  <a:pt x="5423" y="4225"/>
                </a:lnTo>
                <a:lnTo>
                  <a:pt x="5421" y="4219"/>
                </a:lnTo>
                <a:lnTo>
                  <a:pt x="5404" y="4186"/>
                </a:lnTo>
                <a:lnTo>
                  <a:pt x="5397" y="4149"/>
                </a:lnTo>
                <a:lnTo>
                  <a:pt x="5397" y="4111"/>
                </a:lnTo>
                <a:lnTo>
                  <a:pt x="5406" y="4076"/>
                </a:lnTo>
                <a:lnTo>
                  <a:pt x="5421" y="4042"/>
                </a:lnTo>
                <a:lnTo>
                  <a:pt x="5444" y="4011"/>
                </a:lnTo>
                <a:lnTo>
                  <a:pt x="5505" y="3942"/>
                </a:lnTo>
                <a:lnTo>
                  <a:pt x="5550" y="3873"/>
                </a:lnTo>
                <a:lnTo>
                  <a:pt x="5583" y="3804"/>
                </a:lnTo>
                <a:lnTo>
                  <a:pt x="5600" y="3735"/>
                </a:lnTo>
                <a:lnTo>
                  <a:pt x="5604" y="3666"/>
                </a:lnTo>
                <a:lnTo>
                  <a:pt x="5600" y="3620"/>
                </a:lnTo>
                <a:lnTo>
                  <a:pt x="5591" y="3577"/>
                </a:lnTo>
                <a:lnTo>
                  <a:pt x="5576" y="3538"/>
                </a:lnTo>
                <a:lnTo>
                  <a:pt x="5559" y="3501"/>
                </a:lnTo>
                <a:lnTo>
                  <a:pt x="5540" y="3469"/>
                </a:lnTo>
                <a:lnTo>
                  <a:pt x="5522" y="3439"/>
                </a:lnTo>
                <a:lnTo>
                  <a:pt x="5503" y="3415"/>
                </a:lnTo>
                <a:lnTo>
                  <a:pt x="5488" y="3395"/>
                </a:lnTo>
                <a:lnTo>
                  <a:pt x="5475" y="3380"/>
                </a:lnTo>
                <a:lnTo>
                  <a:pt x="5466" y="3370"/>
                </a:lnTo>
                <a:lnTo>
                  <a:pt x="5462" y="3368"/>
                </a:lnTo>
                <a:lnTo>
                  <a:pt x="5434" y="3337"/>
                </a:lnTo>
                <a:lnTo>
                  <a:pt x="5416" y="3300"/>
                </a:lnTo>
                <a:lnTo>
                  <a:pt x="5404" y="3262"/>
                </a:lnTo>
                <a:lnTo>
                  <a:pt x="5404" y="3221"/>
                </a:lnTo>
                <a:lnTo>
                  <a:pt x="5414" y="3182"/>
                </a:lnTo>
                <a:lnTo>
                  <a:pt x="5432" y="3145"/>
                </a:lnTo>
                <a:lnTo>
                  <a:pt x="5438" y="3136"/>
                </a:lnTo>
                <a:lnTo>
                  <a:pt x="5447" y="3117"/>
                </a:lnTo>
                <a:lnTo>
                  <a:pt x="5458" y="3095"/>
                </a:lnTo>
                <a:lnTo>
                  <a:pt x="5470" y="3063"/>
                </a:lnTo>
                <a:lnTo>
                  <a:pt x="5481" y="3031"/>
                </a:lnTo>
                <a:lnTo>
                  <a:pt x="5490" y="2992"/>
                </a:lnTo>
                <a:lnTo>
                  <a:pt x="5496" y="2951"/>
                </a:lnTo>
                <a:lnTo>
                  <a:pt x="5498" y="2907"/>
                </a:lnTo>
                <a:lnTo>
                  <a:pt x="5494" y="2862"/>
                </a:lnTo>
                <a:lnTo>
                  <a:pt x="5481" y="2816"/>
                </a:lnTo>
                <a:lnTo>
                  <a:pt x="5460" y="2769"/>
                </a:lnTo>
                <a:lnTo>
                  <a:pt x="5431" y="2722"/>
                </a:lnTo>
                <a:lnTo>
                  <a:pt x="5388" y="2678"/>
                </a:lnTo>
                <a:lnTo>
                  <a:pt x="5343" y="2642"/>
                </a:lnTo>
                <a:lnTo>
                  <a:pt x="5291" y="2613"/>
                </a:lnTo>
                <a:lnTo>
                  <a:pt x="5231" y="2588"/>
                </a:lnTo>
                <a:lnTo>
                  <a:pt x="5166" y="2568"/>
                </a:lnTo>
                <a:lnTo>
                  <a:pt x="5095" y="2551"/>
                </a:lnTo>
                <a:lnTo>
                  <a:pt x="5019" y="2538"/>
                </a:lnTo>
                <a:lnTo>
                  <a:pt x="4939" y="2529"/>
                </a:lnTo>
                <a:lnTo>
                  <a:pt x="4857" y="2523"/>
                </a:lnTo>
                <a:lnTo>
                  <a:pt x="4773" y="2519"/>
                </a:lnTo>
                <a:lnTo>
                  <a:pt x="4687" y="2519"/>
                </a:lnTo>
                <a:lnTo>
                  <a:pt x="4600" y="2523"/>
                </a:lnTo>
                <a:lnTo>
                  <a:pt x="4514" y="2527"/>
                </a:lnTo>
                <a:lnTo>
                  <a:pt x="4429" y="2534"/>
                </a:lnTo>
                <a:lnTo>
                  <a:pt x="4347" y="2544"/>
                </a:lnTo>
                <a:lnTo>
                  <a:pt x="4265" y="2555"/>
                </a:lnTo>
                <a:lnTo>
                  <a:pt x="4188" y="2566"/>
                </a:lnTo>
                <a:lnTo>
                  <a:pt x="4114" y="2579"/>
                </a:lnTo>
                <a:lnTo>
                  <a:pt x="4047" y="2594"/>
                </a:lnTo>
                <a:lnTo>
                  <a:pt x="4038" y="2596"/>
                </a:lnTo>
                <a:lnTo>
                  <a:pt x="4030" y="2598"/>
                </a:lnTo>
                <a:lnTo>
                  <a:pt x="3922" y="2616"/>
                </a:lnTo>
                <a:lnTo>
                  <a:pt x="3807" y="2642"/>
                </a:lnTo>
                <a:lnTo>
                  <a:pt x="3769" y="2652"/>
                </a:lnTo>
                <a:lnTo>
                  <a:pt x="3730" y="2657"/>
                </a:lnTo>
                <a:lnTo>
                  <a:pt x="3689" y="2659"/>
                </a:lnTo>
                <a:lnTo>
                  <a:pt x="3648" y="2654"/>
                </a:lnTo>
                <a:lnTo>
                  <a:pt x="3605" y="2641"/>
                </a:lnTo>
                <a:lnTo>
                  <a:pt x="3566" y="2620"/>
                </a:lnTo>
                <a:lnTo>
                  <a:pt x="3527" y="2592"/>
                </a:lnTo>
                <a:lnTo>
                  <a:pt x="3496" y="2559"/>
                </a:lnTo>
                <a:lnTo>
                  <a:pt x="3470" y="2521"/>
                </a:lnTo>
                <a:lnTo>
                  <a:pt x="3449" y="2477"/>
                </a:lnTo>
                <a:lnTo>
                  <a:pt x="3432" y="2428"/>
                </a:lnTo>
                <a:lnTo>
                  <a:pt x="3421" y="2372"/>
                </a:lnTo>
                <a:lnTo>
                  <a:pt x="3414" y="2311"/>
                </a:lnTo>
                <a:lnTo>
                  <a:pt x="3414" y="2244"/>
                </a:lnTo>
                <a:lnTo>
                  <a:pt x="3417" y="2169"/>
                </a:lnTo>
                <a:lnTo>
                  <a:pt x="3427" y="2088"/>
                </a:lnTo>
                <a:lnTo>
                  <a:pt x="3442" y="2000"/>
                </a:lnTo>
                <a:lnTo>
                  <a:pt x="3460" y="1903"/>
                </a:lnTo>
                <a:lnTo>
                  <a:pt x="3484" y="1801"/>
                </a:lnTo>
                <a:lnTo>
                  <a:pt x="3514" y="1691"/>
                </a:lnTo>
                <a:lnTo>
                  <a:pt x="3550" y="1572"/>
                </a:lnTo>
                <a:lnTo>
                  <a:pt x="3591" y="1447"/>
                </a:lnTo>
                <a:lnTo>
                  <a:pt x="3626" y="1332"/>
                </a:lnTo>
                <a:lnTo>
                  <a:pt x="3654" y="1224"/>
                </a:lnTo>
                <a:lnTo>
                  <a:pt x="3676" y="1121"/>
                </a:lnTo>
                <a:lnTo>
                  <a:pt x="3691" y="1023"/>
                </a:lnTo>
                <a:lnTo>
                  <a:pt x="3699" y="931"/>
                </a:lnTo>
                <a:lnTo>
                  <a:pt x="3700" y="846"/>
                </a:lnTo>
                <a:lnTo>
                  <a:pt x="3695" y="768"/>
                </a:lnTo>
                <a:lnTo>
                  <a:pt x="3682" y="695"/>
                </a:lnTo>
                <a:lnTo>
                  <a:pt x="3663" y="628"/>
                </a:lnTo>
                <a:lnTo>
                  <a:pt x="3639" y="568"/>
                </a:lnTo>
                <a:lnTo>
                  <a:pt x="3605" y="516"/>
                </a:lnTo>
                <a:lnTo>
                  <a:pt x="3570" y="473"/>
                </a:lnTo>
                <a:lnTo>
                  <a:pt x="3533" y="440"/>
                </a:lnTo>
                <a:lnTo>
                  <a:pt x="3492" y="412"/>
                </a:lnTo>
                <a:lnTo>
                  <a:pt x="3451" y="390"/>
                </a:lnTo>
                <a:lnTo>
                  <a:pt x="3410" y="373"/>
                </a:lnTo>
                <a:lnTo>
                  <a:pt x="3369" y="360"/>
                </a:lnTo>
                <a:lnTo>
                  <a:pt x="3332" y="352"/>
                </a:lnTo>
                <a:lnTo>
                  <a:pt x="3298" y="347"/>
                </a:lnTo>
                <a:lnTo>
                  <a:pt x="3268" y="345"/>
                </a:lnTo>
                <a:lnTo>
                  <a:pt x="3244" y="343"/>
                </a:lnTo>
                <a:close/>
                <a:moveTo>
                  <a:pt x="3237" y="0"/>
                </a:moveTo>
                <a:lnTo>
                  <a:pt x="3263" y="0"/>
                </a:lnTo>
                <a:lnTo>
                  <a:pt x="3298" y="2"/>
                </a:lnTo>
                <a:lnTo>
                  <a:pt x="3339" y="6"/>
                </a:lnTo>
                <a:lnTo>
                  <a:pt x="3386" y="13"/>
                </a:lnTo>
                <a:lnTo>
                  <a:pt x="3436" y="25"/>
                </a:lnTo>
                <a:lnTo>
                  <a:pt x="3492" y="40"/>
                </a:lnTo>
                <a:lnTo>
                  <a:pt x="3548" y="58"/>
                </a:lnTo>
                <a:lnTo>
                  <a:pt x="3607" y="84"/>
                </a:lnTo>
                <a:lnTo>
                  <a:pt x="3667" y="116"/>
                </a:lnTo>
                <a:lnTo>
                  <a:pt x="3725" y="153"/>
                </a:lnTo>
                <a:lnTo>
                  <a:pt x="3782" y="200"/>
                </a:lnTo>
                <a:lnTo>
                  <a:pt x="3836" y="254"/>
                </a:lnTo>
                <a:lnTo>
                  <a:pt x="3889" y="317"/>
                </a:lnTo>
                <a:lnTo>
                  <a:pt x="3935" y="390"/>
                </a:lnTo>
                <a:lnTo>
                  <a:pt x="3972" y="468"/>
                </a:lnTo>
                <a:lnTo>
                  <a:pt x="4004" y="552"/>
                </a:lnTo>
                <a:lnTo>
                  <a:pt x="4026" y="641"/>
                </a:lnTo>
                <a:lnTo>
                  <a:pt x="4041" y="736"/>
                </a:lnTo>
                <a:lnTo>
                  <a:pt x="4047" y="836"/>
                </a:lnTo>
                <a:lnTo>
                  <a:pt x="4047" y="944"/>
                </a:lnTo>
                <a:lnTo>
                  <a:pt x="4038" y="1056"/>
                </a:lnTo>
                <a:lnTo>
                  <a:pt x="4019" y="1173"/>
                </a:lnTo>
                <a:lnTo>
                  <a:pt x="3995" y="1296"/>
                </a:lnTo>
                <a:lnTo>
                  <a:pt x="3961" y="1425"/>
                </a:lnTo>
                <a:lnTo>
                  <a:pt x="3920" y="1557"/>
                </a:lnTo>
                <a:lnTo>
                  <a:pt x="3889" y="1659"/>
                </a:lnTo>
                <a:lnTo>
                  <a:pt x="3861" y="1752"/>
                </a:lnTo>
                <a:lnTo>
                  <a:pt x="3836" y="1836"/>
                </a:lnTo>
                <a:lnTo>
                  <a:pt x="3818" y="1913"/>
                </a:lnTo>
                <a:lnTo>
                  <a:pt x="3801" y="1981"/>
                </a:lnTo>
                <a:lnTo>
                  <a:pt x="3788" y="2043"/>
                </a:lnTo>
                <a:lnTo>
                  <a:pt x="3777" y="2097"/>
                </a:lnTo>
                <a:lnTo>
                  <a:pt x="3769" y="2145"/>
                </a:lnTo>
                <a:lnTo>
                  <a:pt x="3766" y="2188"/>
                </a:lnTo>
                <a:lnTo>
                  <a:pt x="3762" y="2223"/>
                </a:lnTo>
                <a:lnTo>
                  <a:pt x="3760" y="2255"/>
                </a:lnTo>
                <a:lnTo>
                  <a:pt x="3760" y="2281"/>
                </a:lnTo>
                <a:lnTo>
                  <a:pt x="3760" y="2302"/>
                </a:lnTo>
                <a:lnTo>
                  <a:pt x="3862" y="2279"/>
                </a:lnTo>
                <a:lnTo>
                  <a:pt x="3961" y="2261"/>
                </a:lnTo>
                <a:lnTo>
                  <a:pt x="3963" y="2261"/>
                </a:lnTo>
                <a:lnTo>
                  <a:pt x="3972" y="2259"/>
                </a:lnTo>
                <a:lnTo>
                  <a:pt x="3991" y="2255"/>
                </a:lnTo>
                <a:lnTo>
                  <a:pt x="4019" y="2250"/>
                </a:lnTo>
                <a:lnTo>
                  <a:pt x="4056" y="2242"/>
                </a:lnTo>
                <a:lnTo>
                  <a:pt x="4103" y="2235"/>
                </a:lnTo>
                <a:lnTo>
                  <a:pt x="4157" y="2225"/>
                </a:lnTo>
                <a:lnTo>
                  <a:pt x="4216" y="2216"/>
                </a:lnTo>
                <a:lnTo>
                  <a:pt x="4283" y="2207"/>
                </a:lnTo>
                <a:lnTo>
                  <a:pt x="4354" y="2199"/>
                </a:lnTo>
                <a:lnTo>
                  <a:pt x="4430" y="2192"/>
                </a:lnTo>
                <a:lnTo>
                  <a:pt x="4511" y="2184"/>
                </a:lnTo>
                <a:lnTo>
                  <a:pt x="4593" y="2181"/>
                </a:lnTo>
                <a:lnTo>
                  <a:pt x="4732" y="2177"/>
                </a:lnTo>
                <a:lnTo>
                  <a:pt x="4864" y="2179"/>
                </a:lnTo>
                <a:lnTo>
                  <a:pt x="4987" y="2188"/>
                </a:lnTo>
                <a:lnTo>
                  <a:pt x="5103" y="2203"/>
                </a:lnTo>
                <a:lnTo>
                  <a:pt x="5211" y="2225"/>
                </a:lnTo>
                <a:lnTo>
                  <a:pt x="5309" y="2253"/>
                </a:lnTo>
                <a:lnTo>
                  <a:pt x="5401" y="2287"/>
                </a:lnTo>
                <a:lnTo>
                  <a:pt x="5483" y="2326"/>
                </a:lnTo>
                <a:lnTo>
                  <a:pt x="5555" y="2372"/>
                </a:lnTo>
                <a:lnTo>
                  <a:pt x="5621" y="2426"/>
                </a:lnTo>
                <a:lnTo>
                  <a:pt x="5680" y="2486"/>
                </a:lnTo>
                <a:lnTo>
                  <a:pt x="5729" y="2547"/>
                </a:lnTo>
                <a:lnTo>
                  <a:pt x="5768" y="2611"/>
                </a:lnTo>
                <a:lnTo>
                  <a:pt x="5797" y="2674"/>
                </a:lnTo>
                <a:lnTo>
                  <a:pt x="5820" y="2739"/>
                </a:lnTo>
                <a:lnTo>
                  <a:pt x="5833" y="2804"/>
                </a:lnTo>
                <a:lnTo>
                  <a:pt x="5840" y="2868"/>
                </a:lnTo>
                <a:lnTo>
                  <a:pt x="5842" y="2931"/>
                </a:lnTo>
                <a:lnTo>
                  <a:pt x="5838" y="2992"/>
                </a:lnTo>
                <a:lnTo>
                  <a:pt x="5831" y="3052"/>
                </a:lnTo>
                <a:lnTo>
                  <a:pt x="5818" y="3110"/>
                </a:lnTo>
                <a:lnTo>
                  <a:pt x="5801" y="3164"/>
                </a:lnTo>
                <a:lnTo>
                  <a:pt x="5784" y="3212"/>
                </a:lnTo>
                <a:lnTo>
                  <a:pt x="5816" y="3257"/>
                </a:lnTo>
                <a:lnTo>
                  <a:pt x="5848" y="3307"/>
                </a:lnTo>
                <a:lnTo>
                  <a:pt x="5878" y="3365"/>
                </a:lnTo>
                <a:lnTo>
                  <a:pt x="5904" y="3428"/>
                </a:lnTo>
                <a:lnTo>
                  <a:pt x="5926" y="3497"/>
                </a:lnTo>
                <a:lnTo>
                  <a:pt x="5943" y="3573"/>
                </a:lnTo>
                <a:lnTo>
                  <a:pt x="5950" y="3653"/>
                </a:lnTo>
                <a:lnTo>
                  <a:pt x="5948" y="3741"/>
                </a:lnTo>
                <a:lnTo>
                  <a:pt x="5935" y="3828"/>
                </a:lnTo>
                <a:lnTo>
                  <a:pt x="5911" y="3914"/>
                </a:lnTo>
                <a:lnTo>
                  <a:pt x="5876" y="3998"/>
                </a:lnTo>
                <a:lnTo>
                  <a:pt x="5829" y="4080"/>
                </a:lnTo>
                <a:lnTo>
                  <a:pt x="5771" y="4162"/>
                </a:lnTo>
                <a:lnTo>
                  <a:pt x="5790" y="4214"/>
                </a:lnTo>
                <a:lnTo>
                  <a:pt x="5805" y="4275"/>
                </a:lnTo>
                <a:lnTo>
                  <a:pt x="5818" y="4344"/>
                </a:lnTo>
                <a:lnTo>
                  <a:pt x="5825" y="4419"/>
                </a:lnTo>
                <a:lnTo>
                  <a:pt x="5825" y="4474"/>
                </a:lnTo>
                <a:lnTo>
                  <a:pt x="5822" y="4534"/>
                </a:lnTo>
                <a:lnTo>
                  <a:pt x="5814" y="4597"/>
                </a:lnTo>
                <a:lnTo>
                  <a:pt x="5799" y="4664"/>
                </a:lnTo>
                <a:lnTo>
                  <a:pt x="5779" y="4731"/>
                </a:lnTo>
                <a:lnTo>
                  <a:pt x="5749" y="4802"/>
                </a:lnTo>
                <a:lnTo>
                  <a:pt x="5712" y="4871"/>
                </a:lnTo>
                <a:lnTo>
                  <a:pt x="5663" y="4942"/>
                </a:lnTo>
                <a:lnTo>
                  <a:pt x="5604" y="5012"/>
                </a:lnTo>
                <a:lnTo>
                  <a:pt x="5535" y="5083"/>
                </a:lnTo>
                <a:lnTo>
                  <a:pt x="5540" y="5137"/>
                </a:lnTo>
                <a:lnTo>
                  <a:pt x="5542" y="5199"/>
                </a:lnTo>
                <a:lnTo>
                  <a:pt x="5540" y="5266"/>
                </a:lnTo>
                <a:lnTo>
                  <a:pt x="5529" y="5338"/>
                </a:lnTo>
                <a:lnTo>
                  <a:pt x="5512" y="5415"/>
                </a:lnTo>
                <a:lnTo>
                  <a:pt x="5485" y="5493"/>
                </a:lnTo>
                <a:lnTo>
                  <a:pt x="5447" y="5573"/>
                </a:lnTo>
                <a:lnTo>
                  <a:pt x="5403" y="5644"/>
                </a:lnTo>
                <a:lnTo>
                  <a:pt x="5350" y="5711"/>
                </a:lnTo>
                <a:lnTo>
                  <a:pt x="5289" y="5772"/>
                </a:lnTo>
                <a:lnTo>
                  <a:pt x="5222" y="5828"/>
                </a:lnTo>
                <a:lnTo>
                  <a:pt x="5146" y="5880"/>
                </a:lnTo>
                <a:lnTo>
                  <a:pt x="5062" y="5928"/>
                </a:lnTo>
                <a:lnTo>
                  <a:pt x="4971" y="5969"/>
                </a:lnTo>
                <a:lnTo>
                  <a:pt x="4872" y="6007"/>
                </a:lnTo>
                <a:lnTo>
                  <a:pt x="4766" y="6040"/>
                </a:lnTo>
                <a:lnTo>
                  <a:pt x="4652" y="6068"/>
                </a:lnTo>
                <a:lnTo>
                  <a:pt x="4548" y="6087"/>
                </a:lnTo>
                <a:lnTo>
                  <a:pt x="4436" y="6102"/>
                </a:lnTo>
                <a:lnTo>
                  <a:pt x="4317" y="6113"/>
                </a:lnTo>
                <a:lnTo>
                  <a:pt x="4190" y="6118"/>
                </a:lnTo>
                <a:lnTo>
                  <a:pt x="4056" y="6120"/>
                </a:lnTo>
                <a:lnTo>
                  <a:pt x="3920" y="6118"/>
                </a:lnTo>
                <a:lnTo>
                  <a:pt x="3777" y="6113"/>
                </a:lnTo>
                <a:lnTo>
                  <a:pt x="3628" y="6103"/>
                </a:lnTo>
                <a:lnTo>
                  <a:pt x="3496" y="6105"/>
                </a:lnTo>
                <a:lnTo>
                  <a:pt x="3363" y="6105"/>
                </a:lnTo>
                <a:lnTo>
                  <a:pt x="3233" y="6103"/>
                </a:lnTo>
                <a:lnTo>
                  <a:pt x="3106" y="6100"/>
                </a:lnTo>
                <a:lnTo>
                  <a:pt x="2982" y="6096"/>
                </a:lnTo>
                <a:lnTo>
                  <a:pt x="2861" y="6090"/>
                </a:lnTo>
                <a:lnTo>
                  <a:pt x="2745" y="6083"/>
                </a:lnTo>
                <a:lnTo>
                  <a:pt x="2633" y="6076"/>
                </a:lnTo>
                <a:lnTo>
                  <a:pt x="2527" y="6068"/>
                </a:lnTo>
                <a:lnTo>
                  <a:pt x="2427" y="6061"/>
                </a:lnTo>
                <a:lnTo>
                  <a:pt x="2333" y="6053"/>
                </a:lnTo>
                <a:lnTo>
                  <a:pt x="2250" y="6046"/>
                </a:lnTo>
                <a:lnTo>
                  <a:pt x="2171" y="6038"/>
                </a:lnTo>
                <a:lnTo>
                  <a:pt x="2104" y="6031"/>
                </a:lnTo>
                <a:lnTo>
                  <a:pt x="2047" y="6025"/>
                </a:lnTo>
                <a:lnTo>
                  <a:pt x="1998" y="6020"/>
                </a:lnTo>
                <a:lnTo>
                  <a:pt x="1961" y="6014"/>
                </a:lnTo>
                <a:lnTo>
                  <a:pt x="1935" y="6012"/>
                </a:lnTo>
                <a:lnTo>
                  <a:pt x="1920" y="6010"/>
                </a:lnTo>
                <a:lnTo>
                  <a:pt x="1620" y="5973"/>
                </a:lnTo>
                <a:lnTo>
                  <a:pt x="1566" y="6007"/>
                </a:lnTo>
                <a:lnTo>
                  <a:pt x="1507" y="6035"/>
                </a:lnTo>
                <a:lnTo>
                  <a:pt x="1445" y="6055"/>
                </a:lnTo>
                <a:lnTo>
                  <a:pt x="1380" y="6066"/>
                </a:lnTo>
                <a:lnTo>
                  <a:pt x="1313" y="6072"/>
                </a:lnTo>
                <a:lnTo>
                  <a:pt x="533" y="6072"/>
                </a:lnTo>
                <a:lnTo>
                  <a:pt x="453" y="6066"/>
                </a:lnTo>
                <a:lnTo>
                  <a:pt x="378" y="6049"/>
                </a:lnTo>
                <a:lnTo>
                  <a:pt x="307" y="6022"/>
                </a:lnTo>
                <a:lnTo>
                  <a:pt x="242" y="5986"/>
                </a:lnTo>
                <a:lnTo>
                  <a:pt x="183" y="5942"/>
                </a:lnTo>
                <a:lnTo>
                  <a:pt x="130" y="5888"/>
                </a:lnTo>
                <a:lnTo>
                  <a:pt x="86" y="5828"/>
                </a:lnTo>
                <a:lnTo>
                  <a:pt x="48" y="5763"/>
                </a:lnTo>
                <a:lnTo>
                  <a:pt x="22" y="5692"/>
                </a:lnTo>
                <a:lnTo>
                  <a:pt x="6" y="5618"/>
                </a:lnTo>
                <a:lnTo>
                  <a:pt x="0" y="5539"/>
                </a:lnTo>
                <a:lnTo>
                  <a:pt x="0" y="3458"/>
                </a:lnTo>
                <a:lnTo>
                  <a:pt x="6" y="3380"/>
                </a:lnTo>
                <a:lnTo>
                  <a:pt x="22" y="3305"/>
                </a:lnTo>
                <a:lnTo>
                  <a:pt x="48" y="3234"/>
                </a:lnTo>
                <a:lnTo>
                  <a:pt x="86" y="3169"/>
                </a:lnTo>
                <a:lnTo>
                  <a:pt x="130" y="3110"/>
                </a:lnTo>
                <a:lnTo>
                  <a:pt x="183" y="3058"/>
                </a:lnTo>
                <a:lnTo>
                  <a:pt x="242" y="3013"/>
                </a:lnTo>
                <a:lnTo>
                  <a:pt x="307" y="2976"/>
                </a:lnTo>
                <a:lnTo>
                  <a:pt x="378" y="2950"/>
                </a:lnTo>
                <a:lnTo>
                  <a:pt x="453" y="2933"/>
                </a:lnTo>
                <a:lnTo>
                  <a:pt x="533" y="2925"/>
                </a:lnTo>
                <a:lnTo>
                  <a:pt x="1313" y="2925"/>
                </a:lnTo>
                <a:lnTo>
                  <a:pt x="1380" y="2931"/>
                </a:lnTo>
                <a:lnTo>
                  <a:pt x="1445" y="2942"/>
                </a:lnTo>
                <a:lnTo>
                  <a:pt x="1508" y="2963"/>
                </a:lnTo>
                <a:lnTo>
                  <a:pt x="1566" y="2991"/>
                </a:lnTo>
                <a:lnTo>
                  <a:pt x="1602" y="2918"/>
                </a:lnTo>
                <a:lnTo>
                  <a:pt x="1644" y="2843"/>
                </a:lnTo>
                <a:lnTo>
                  <a:pt x="1693" y="2765"/>
                </a:lnTo>
                <a:lnTo>
                  <a:pt x="1751" y="2689"/>
                </a:lnTo>
                <a:lnTo>
                  <a:pt x="1818" y="2614"/>
                </a:lnTo>
                <a:lnTo>
                  <a:pt x="1823" y="2607"/>
                </a:lnTo>
                <a:lnTo>
                  <a:pt x="1831" y="2601"/>
                </a:lnTo>
                <a:lnTo>
                  <a:pt x="1838" y="2596"/>
                </a:lnTo>
                <a:lnTo>
                  <a:pt x="1898" y="2544"/>
                </a:lnTo>
                <a:lnTo>
                  <a:pt x="1959" y="2480"/>
                </a:lnTo>
                <a:lnTo>
                  <a:pt x="2022" y="2408"/>
                </a:lnTo>
                <a:lnTo>
                  <a:pt x="2084" y="2326"/>
                </a:lnTo>
                <a:lnTo>
                  <a:pt x="2145" y="2236"/>
                </a:lnTo>
                <a:lnTo>
                  <a:pt x="2209" y="2142"/>
                </a:lnTo>
                <a:lnTo>
                  <a:pt x="2268" y="2039"/>
                </a:lnTo>
                <a:lnTo>
                  <a:pt x="2330" y="1933"/>
                </a:lnTo>
                <a:lnTo>
                  <a:pt x="2389" y="1825"/>
                </a:lnTo>
                <a:lnTo>
                  <a:pt x="2447" y="1713"/>
                </a:lnTo>
                <a:lnTo>
                  <a:pt x="2503" y="1602"/>
                </a:lnTo>
                <a:lnTo>
                  <a:pt x="2557" y="1490"/>
                </a:lnTo>
                <a:lnTo>
                  <a:pt x="2607" y="1378"/>
                </a:lnTo>
                <a:lnTo>
                  <a:pt x="2658" y="1268"/>
                </a:lnTo>
                <a:lnTo>
                  <a:pt x="2704" y="1164"/>
                </a:lnTo>
                <a:lnTo>
                  <a:pt x="2747" y="1062"/>
                </a:lnTo>
                <a:lnTo>
                  <a:pt x="2786" y="967"/>
                </a:lnTo>
                <a:lnTo>
                  <a:pt x="2821" y="877"/>
                </a:lnTo>
                <a:lnTo>
                  <a:pt x="2853" y="795"/>
                </a:lnTo>
                <a:lnTo>
                  <a:pt x="2881" y="723"/>
                </a:lnTo>
                <a:lnTo>
                  <a:pt x="2877" y="682"/>
                </a:lnTo>
                <a:lnTo>
                  <a:pt x="2872" y="632"/>
                </a:lnTo>
                <a:lnTo>
                  <a:pt x="2870" y="578"/>
                </a:lnTo>
                <a:lnTo>
                  <a:pt x="2870" y="520"/>
                </a:lnTo>
                <a:lnTo>
                  <a:pt x="2872" y="458"/>
                </a:lnTo>
                <a:lnTo>
                  <a:pt x="2879" y="395"/>
                </a:lnTo>
                <a:lnTo>
                  <a:pt x="2888" y="334"/>
                </a:lnTo>
                <a:lnTo>
                  <a:pt x="2905" y="272"/>
                </a:lnTo>
                <a:lnTo>
                  <a:pt x="2926" y="215"/>
                </a:lnTo>
                <a:lnTo>
                  <a:pt x="2954" y="161"/>
                </a:lnTo>
                <a:lnTo>
                  <a:pt x="2989" y="112"/>
                </a:lnTo>
                <a:lnTo>
                  <a:pt x="3030" y="73"/>
                </a:lnTo>
                <a:lnTo>
                  <a:pt x="3075" y="41"/>
                </a:lnTo>
                <a:lnTo>
                  <a:pt x="3125" y="19"/>
                </a:lnTo>
                <a:lnTo>
                  <a:pt x="3179" y="4"/>
                </a:lnTo>
                <a:lnTo>
                  <a:pt x="32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91">
            <a:extLst>
              <a:ext uri="{FF2B5EF4-FFF2-40B4-BE49-F238E27FC236}">
                <a16:creationId xmlns:a16="http://schemas.microsoft.com/office/drawing/2014/main" id="{EF6E8AF2-38A3-4F48-B923-5E5D67B4C127}"/>
              </a:ext>
            </a:extLst>
          </p:cNvPr>
          <p:cNvSpPr/>
          <p:nvPr/>
        </p:nvSpPr>
        <p:spPr>
          <a:xfrm>
            <a:off x="233280" y="1530473"/>
            <a:ext cx="39271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dirty="0">
                <a:solidFill>
                  <a:srgbClr val="C00000"/>
                </a:solidFill>
              </a:rPr>
              <a:t>Identificación </a:t>
            </a:r>
          </a:p>
          <a:p>
            <a:pPr algn="ctr"/>
            <a:r>
              <a:rPr lang="es-EC" sz="3600" b="1" dirty="0">
                <a:solidFill>
                  <a:srgbClr val="C00000"/>
                </a:solidFill>
              </a:rPr>
              <a:t>de vulnerabilidades</a:t>
            </a:r>
            <a:endParaRPr lang="en-IN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CustomShape 7">
            <a:extLst>
              <a:ext uri="{FF2B5EF4-FFF2-40B4-BE49-F238E27FC236}">
                <a16:creationId xmlns:a16="http://schemas.microsoft.com/office/drawing/2014/main" id="{E5859A5D-0148-4B0B-997D-95CA425BC31B}"/>
              </a:ext>
            </a:extLst>
          </p:cNvPr>
          <p:cNvSpPr/>
          <p:nvPr/>
        </p:nvSpPr>
        <p:spPr>
          <a:xfrm>
            <a:off x="233280" y="209880"/>
            <a:ext cx="960768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spc="-1" dirty="0">
                <a:solidFill>
                  <a:srgbClr val="FFFFFF"/>
                </a:solidFill>
                <a:latin typeface="Arial Black"/>
              </a:rPr>
              <a:t>Análisis del riesgo</a:t>
            </a:r>
            <a:endParaRPr lang="es-EC" sz="2800" spc="-1" dirty="0"/>
          </a:p>
        </p:txBody>
      </p:sp>
      <p:sp>
        <p:nvSpPr>
          <p:cNvPr id="10" name="Rectangle 100">
            <a:extLst>
              <a:ext uri="{FF2B5EF4-FFF2-40B4-BE49-F238E27FC236}">
                <a16:creationId xmlns:a16="http://schemas.microsoft.com/office/drawing/2014/main" id="{B84A618C-64B1-47CE-B336-170A2E6D40FF}"/>
              </a:ext>
            </a:extLst>
          </p:cNvPr>
          <p:cNvSpPr/>
          <p:nvPr/>
        </p:nvSpPr>
        <p:spPr>
          <a:xfrm>
            <a:off x="338203" y="3604020"/>
            <a:ext cx="34611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 debe identificar las vulnerabilidades que pueden ser explotadas por las amenazas para causar daños a los activos o a la institución.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422" y="1670445"/>
            <a:ext cx="77724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198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8">
            <a:extLst>
              <a:ext uri="{FF2B5EF4-FFF2-40B4-BE49-F238E27FC236}">
                <a16:creationId xmlns:a16="http://schemas.microsoft.com/office/drawing/2014/main" id="{A2875E4D-21E5-4903-89BE-D74A8BFEB850}"/>
              </a:ext>
            </a:extLst>
          </p:cNvPr>
          <p:cNvGrpSpPr/>
          <p:nvPr/>
        </p:nvGrpSpPr>
        <p:grpSpPr>
          <a:xfrm>
            <a:off x="5602859" y="2807368"/>
            <a:ext cx="296518" cy="225864"/>
            <a:chOff x="9218613" y="1665288"/>
            <a:chExt cx="4910138" cy="3740150"/>
          </a:xfrm>
          <a:solidFill>
            <a:schemeClr val="bg1"/>
          </a:solidFill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0844C77-E0F7-4345-907C-4C54FE9B1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8613" y="1665288"/>
              <a:ext cx="4910138" cy="3740150"/>
            </a:xfrm>
            <a:custGeom>
              <a:avLst/>
              <a:gdLst>
                <a:gd name="T0" fmla="*/ 691 w 6186"/>
                <a:gd name="T1" fmla="*/ 353 h 4712"/>
                <a:gd name="T2" fmla="*/ 569 w 6186"/>
                <a:gd name="T3" fmla="*/ 395 h 4712"/>
                <a:gd name="T4" fmla="*/ 465 w 6186"/>
                <a:gd name="T5" fmla="*/ 470 h 4712"/>
                <a:gd name="T6" fmla="*/ 392 w 6186"/>
                <a:gd name="T7" fmla="*/ 571 h 4712"/>
                <a:gd name="T8" fmla="*/ 351 w 6186"/>
                <a:gd name="T9" fmla="*/ 693 h 4712"/>
                <a:gd name="T10" fmla="*/ 345 w 6186"/>
                <a:gd name="T11" fmla="*/ 3955 h 4712"/>
                <a:gd name="T12" fmla="*/ 366 w 6186"/>
                <a:gd name="T13" fmla="*/ 4085 h 4712"/>
                <a:gd name="T14" fmla="*/ 426 w 6186"/>
                <a:gd name="T15" fmla="*/ 4199 h 4712"/>
                <a:gd name="T16" fmla="*/ 514 w 6186"/>
                <a:gd name="T17" fmla="*/ 4288 h 4712"/>
                <a:gd name="T18" fmla="*/ 627 w 6186"/>
                <a:gd name="T19" fmla="*/ 4346 h 4712"/>
                <a:gd name="T20" fmla="*/ 756 w 6186"/>
                <a:gd name="T21" fmla="*/ 4367 h 4712"/>
                <a:gd name="T22" fmla="*/ 5498 w 6186"/>
                <a:gd name="T23" fmla="*/ 4361 h 4712"/>
                <a:gd name="T24" fmla="*/ 5620 w 6186"/>
                <a:gd name="T25" fmla="*/ 4321 h 4712"/>
                <a:gd name="T26" fmla="*/ 5721 w 6186"/>
                <a:gd name="T27" fmla="*/ 4246 h 4712"/>
                <a:gd name="T28" fmla="*/ 5796 w 6186"/>
                <a:gd name="T29" fmla="*/ 4145 h 4712"/>
                <a:gd name="T30" fmla="*/ 5837 w 6186"/>
                <a:gd name="T31" fmla="*/ 4023 h 4712"/>
                <a:gd name="T32" fmla="*/ 5841 w 6186"/>
                <a:gd name="T33" fmla="*/ 3955 h 4712"/>
                <a:gd name="T34" fmla="*/ 5835 w 6186"/>
                <a:gd name="T35" fmla="*/ 693 h 4712"/>
                <a:gd name="T36" fmla="*/ 5794 w 6186"/>
                <a:gd name="T37" fmla="*/ 571 h 4712"/>
                <a:gd name="T38" fmla="*/ 5721 w 6186"/>
                <a:gd name="T39" fmla="*/ 470 h 4712"/>
                <a:gd name="T40" fmla="*/ 5618 w 6186"/>
                <a:gd name="T41" fmla="*/ 395 h 4712"/>
                <a:gd name="T42" fmla="*/ 5496 w 6186"/>
                <a:gd name="T43" fmla="*/ 353 h 4712"/>
                <a:gd name="T44" fmla="*/ 756 w 6186"/>
                <a:gd name="T45" fmla="*/ 348 h 4712"/>
                <a:gd name="T46" fmla="*/ 5430 w 6186"/>
                <a:gd name="T47" fmla="*/ 0 h 4712"/>
                <a:gd name="T48" fmla="*/ 5618 w 6186"/>
                <a:gd name="T49" fmla="*/ 25 h 4712"/>
                <a:gd name="T50" fmla="*/ 5787 w 6186"/>
                <a:gd name="T51" fmla="*/ 90 h 4712"/>
                <a:gd name="T52" fmla="*/ 5933 w 6186"/>
                <a:gd name="T53" fmla="*/ 194 h 4712"/>
                <a:gd name="T54" fmla="*/ 6051 w 6186"/>
                <a:gd name="T55" fmla="*/ 327 h 4712"/>
                <a:gd name="T56" fmla="*/ 6136 w 6186"/>
                <a:gd name="T57" fmla="*/ 487 h 4712"/>
                <a:gd name="T58" fmla="*/ 6181 w 6186"/>
                <a:gd name="T59" fmla="*/ 665 h 4712"/>
                <a:gd name="T60" fmla="*/ 6186 w 6186"/>
                <a:gd name="T61" fmla="*/ 3955 h 4712"/>
                <a:gd name="T62" fmla="*/ 6164 w 6186"/>
                <a:gd name="T63" fmla="*/ 4143 h 4712"/>
                <a:gd name="T64" fmla="*/ 6098 w 6186"/>
                <a:gd name="T65" fmla="*/ 4312 h 4712"/>
                <a:gd name="T66" fmla="*/ 5995 w 6186"/>
                <a:gd name="T67" fmla="*/ 4459 h 4712"/>
                <a:gd name="T68" fmla="*/ 5862 w 6186"/>
                <a:gd name="T69" fmla="*/ 4577 h 4712"/>
                <a:gd name="T70" fmla="*/ 5702 w 6186"/>
                <a:gd name="T71" fmla="*/ 4661 h 4712"/>
                <a:gd name="T72" fmla="*/ 5524 w 6186"/>
                <a:gd name="T73" fmla="*/ 4706 h 4712"/>
                <a:gd name="T74" fmla="*/ 756 w 6186"/>
                <a:gd name="T75" fmla="*/ 4712 h 4712"/>
                <a:gd name="T76" fmla="*/ 570 w 6186"/>
                <a:gd name="T77" fmla="*/ 4690 h 4712"/>
                <a:gd name="T78" fmla="*/ 402 w 6186"/>
                <a:gd name="T79" fmla="*/ 4624 h 4712"/>
                <a:gd name="T80" fmla="*/ 255 w 6186"/>
                <a:gd name="T81" fmla="*/ 4522 h 4712"/>
                <a:gd name="T82" fmla="*/ 135 w 6186"/>
                <a:gd name="T83" fmla="*/ 4389 h 4712"/>
                <a:gd name="T84" fmla="*/ 51 w 6186"/>
                <a:gd name="T85" fmla="*/ 4229 h 4712"/>
                <a:gd name="T86" fmla="*/ 6 w 6186"/>
                <a:gd name="T87" fmla="*/ 4051 h 4712"/>
                <a:gd name="T88" fmla="*/ 0 w 6186"/>
                <a:gd name="T89" fmla="*/ 759 h 4712"/>
                <a:gd name="T90" fmla="*/ 23 w 6186"/>
                <a:gd name="T91" fmla="*/ 571 h 4712"/>
                <a:gd name="T92" fmla="*/ 88 w 6186"/>
                <a:gd name="T93" fmla="*/ 402 h 4712"/>
                <a:gd name="T94" fmla="*/ 191 w 6186"/>
                <a:gd name="T95" fmla="*/ 256 h 4712"/>
                <a:gd name="T96" fmla="*/ 325 w 6186"/>
                <a:gd name="T97" fmla="*/ 137 h 4712"/>
                <a:gd name="T98" fmla="*/ 484 w 6186"/>
                <a:gd name="T99" fmla="*/ 53 h 4712"/>
                <a:gd name="T100" fmla="*/ 662 w 6186"/>
                <a:gd name="T101" fmla="*/ 8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86" h="4712">
                  <a:moveTo>
                    <a:pt x="756" y="348"/>
                  </a:moveTo>
                  <a:lnTo>
                    <a:pt x="691" y="353"/>
                  </a:lnTo>
                  <a:lnTo>
                    <a:pt x="627" y="370"/>
                  </a:lnTo>
                  <a:lnTo>
                    <a:pt x="569" y="395"/>
                  </a:lnTo>
                  <a:lnTo>
                    <a:pt x="514" y="428"/>
                  </a:lnTo>
                  <a:lnTo>
                    <a:pt x="465" y="470"/>
                  </a:lnTo>
                  <a:lnTo>
                    <a:pt x="426" y="517"/>
                  </a:lnTo>
                  <a:lnTo>
                    <a:pt x="392" y="571"/>
                  </a:lnTo>
                  <a:lnTo>
                    <a:pt x="366" y="629"/>
                  </a:lnTo>
                  <a:lnTo>
                    <a:pt x="351" y="693"/>
                  </a:lnTo>
                  <a:lnTo>
                    <a:pt x="345" y="759"/>
                  </a:lnTo>
                  <a:lnTo>
                    <a:pt x="345" y="3955"/>
                  </a:lnTo>
                  <a:lnTo>
                    <a:pt x="351" y="4023"/>
                  </a:lnTo>
                  <a:lnTo>
                    <a:pt x="366" y="4085"/>
                  </a:lnTo>
                  <a:lnTo>
                    <a:pt x="392" y="4145"/>
                  </a:lnTo>
                  <a:lnTo>
                    <a:pt x="426" y="4199"/>
                  </a:lnTo>
                  <a:lnTo>
                    <a:pt x="465" y="4246"/>
                  </a:lnTo>
                  <a:lnTo>
                    <a:pt x="514" y="4288"/>
                  </a:lnTo>
                  <a:lnTo>
                    <a:pt x="569" y="4321"/>
                  </a:lnTo>
                  <a:lnTo>
                    <a:pt x="627" y="4346"/>
                  </a:lnTo>
                  <a:lnTo>
                    <a:pt x="691" y="4361"/>
                  </a:lnTo>
                  <a:lnTo>
                    <a:pt x="756" y="4367"/>
                  </a:lnTo>
                  <a:lnTo>
                    <a:pt x="5430" y="4367"/>
                  </a:lnTo>
                  <a:lnTo>
                    <a:pt x="5498" y="4361"/>
                  </a:lnTo>
                  <a:lnTo>
                    <a:pt x="5562" y="4346"/>
                  </a:lnTo>
                  <a:lnTo>
                    <a:pt x="5620" y="4321"/>
                  </a:lnTo>
                  <a:lnTo>
                    <a:pt x="5674" y="4288"/>
                  </a:lnTo>
                  <a:lnTo>
                    <a:pt x="5721" y="4246"/>
                  </a:lnTo>
                  <a:lnTo>
                    <a:pt x="5762" y="4199"/>
                  </a:lnTo>
                  <a:lnTo>
                    <a:pt x="5796" y="4145"/>
                  </a:lnTo>
                  <a:lnTo>
                    <a:pt x="5820" y="4085"/>
                  </a:lnTo>
                  <a:lnTo>
                    <a:pt x="5837" y="4023"/>
                  </a:lnTo>
                  <a:lnTo>
                    <a:pt x="5841" y="3955"/>
                  </a:lnTo>
                  <a:lnTo>
                    <a:pt x="5841" y="3955"/>
                  </a:lnTo>
                  <a:lnTo>
                    <a:pt x="5841" y="759"/>
                  </a:lnTo>
                  <a:lnTo>
                    <a:pt x="5835" y="693"/>
                  </a:lnTo>
                  <a:lnTo>
                    <a:pt x="5820" y="629"/>
                  </a:lnTo>
                  <a:lnTo>
                    <a:pt x="5794" y="571"/>
                  </a:lnTo>
                  <a:lnTo>
                    <a:pt x="5760" y="517"/>
                  </a:lnTo>
                  <a:lnTo>
                    <a:pt x="5721" y="470"/>
                  </a:lnTo>
                  <a:lnTo>
                    <a:pt x="5672" y="428"/>
                  </a:lnTo>
                  <a:lnTo>
                    <a:pt x="5618" y="395"/>
                  </a:lnTo>
                  <a:lnTo>
                    <a:pt x="5560" y="370"/>
                  </a:lnTo>
                  <a:lnTo>
                    <a:pt x="5496" y="353"/>
                  </a:lnTo>
                  <a:lnTo>
                    <a:pt x="5430" y="348"/>
                  </a:lnTo>
                  <a:lnTo>
                    <a:pt x="756" y="348"/>
                  </a:lnTo>
                  <a:close/>
                  <a:moveTo>
                    <a:pt x="756" y="0"/>
                  </a:moveTo>
                  <a:lnTo>
                    <a:pt x="5430" y="0"/>
                  </a:lnTo>
                  <a:lnTo>
                    <a:pt x="5526" y="8"/>
                  </a:lnTo>
                  <a:lnTo>
                    <a:pt x="5618" y="25"/>
                  </a:lnTo>
                  <a:lnTo>
                    <a:pt x="5704" y="53"/>
                  </a:lnTo>
                  <a:lnTo>
                    <a:pt x="5787" y="90"/>
                  </a:lnTo>
                  <a:lnTo>
                    <a:pt x="5864" y="137"/>
                  </a:lnTo>
                  <a:lnTo>
                    <a:pt x="5933" y="194"/>
                  </a:lnTo>
                  <a:lnTo>
                    <a:pt x="5997" y="256"/>
                  </a:lnTo>
                  <a:lnTo>
                    <a:pt x="6051" y="327"/>
                  </a:lnTo>
                  <a:lnTo>
                    <a:pt x="6098" y="404"/>
                  </a:lnTo>
                  <a:lnTo>
                    <a:pt x="6136" y="487"/>
                  </a:lnTo>
                  <a:lnTo>
                    <a:pt x="6164" y="573"/>
                  </a:lnTo>
                  <a:lnTo>
                    <a:pt x="6181" y="665"/>
                  </a:lnTo>
                  <a:lnTo>
                    <a:pt x="6186" y="759"/>
                  </a:lnTo>
                  <a:lnTo>
                    <a:pt x="6186" y="3955"/>
                  </a:lnTo>
                  <a:lnTo>
                    <a:pt x="6181" y="4051"/>
                  </a:lnTo>
                  <a:lnTo>
                    <a:pt x="6164" y="4143"/>
                  </a:lnTo>
                  <a:lnTo>
                    <a:pt x="6136" y="4229"/>
                  </a:lnTo>
                  <a:lnTo>
                    <a:pt x="6098" y="4312"/>
                  </a:lnTo>
                  <a:lnTo>
                    <a:pt x="6051" y="4389"/>
                  </a:lnTo>
                  <a:lnTo>
                    <a:pt x="5995" y="4459"/>
                  </a:lnTo>
                  <a:lnTo>
                    <a:pt x="5931" y="4522"/>
                  </a:lnTo>
                  <a:lnTo>
                    <a:pt x="5862" y="4577"/>
                  </a:lnTo>
                  <a:lnTo>
                    <a:pt x="5785" y="4624"/>
                  </a:lnTo>
                  <a:lnTo>
                    <a:pt x="5702" y="4661"/>
                  </a:lnTo>
                  <a:lnTo>
                    <a:pt x="5616" y="4690"/>
                  </a:lnTo>
                  <a:lnTo>
                    <a:pt x="5524" y="4706"/>
                  </a:lnTo>
                  <a:lnTo>
                    <a:pt x="5430" y="4712"/>
                  </a:lnTo>
                  <a:lnTo>
                    <a:pt x="756" y="4712"/>
                  </a:lnTo>
                  <a:lnTo>
                    <a:pt x="662" y="4706"/>
                  </a:lnTo>
                  <a:lnTo>
                    <a:pt x="570" y="4690"/>
                  </a:lnTo>
                  <a:lnTo>
                    <a:pt x="484" y="4661"/>
                  </a:lnTo>
                  <a:lnTo>
                    <a:pt x="402" y="4624"/>
                  </a:lnTo>
                  <a:lnTo>
                    <a:pt x="325" y="4577"/>
                  </a:lnTo>
                  <a:lnTo>
                    <a:pt x="255" y="4522"/>
                  </a:lnTo>
                  <a:lnTo>
                    <a:pt x="191" y="4459"/>
                  </a:lnTo>
                  <a:lnTo>
                    <a:pt x="135" y="4389"/>
                  </a:lnTo>
                  <a:lnTo>
                    <a:pt x="88" y="4312"/>
                  </a:lnTo>
                  <a:lnTo>
                    <a:pt x="51" y="4229"/>
                  </a:lnTo>
                  <a:lnTo>
                    <a:pt x="23" y="4143"/>
                  </a:lnTo>
                  <a:lnTo>
                    <a:pt x="6" y="4051"/>
                  </a:lnTo>
                  <a:lnTo>
                    <a:pt x="0" y="3955"/>
                  </a:lnTo>
                  <a:lnTo>
                    <a:pt x="0" y="759"/>
                  </a:lnTo>
                  <a:lnTo>
                    <a:pt x="6" y="663"/>
                  </a:lnTo>
                  <a:lnTo>
                    <a:pt x="23" y="571"/>
                  </a:lnTo>
                  <a:lnTo>
                    <a:pt x="51" y="485"/>
                  </a:lnTo>
                  <a:lnTo>
                    <a:pt x="88" y="402"/>
                  </a:lnTo>
                  <a:lnTo>
                    <a:pt x="135" y="325"/>
                  </a:lnTo>
                  <a:lnTo>
                    <a:pt x="191" y="256"/>
                  </a:lnTo>
                  <a:lnTo>
                    <a:pt x="255" y="192"/>
                  </a:lnTo>
                  <a:lnTo>
                    <a:pt x="325" y="137"/>
                  </a:lnTo>
                  <a:lnTo>
                    <a:pt x="402" y="90"/>
                  </a:lnTo>
                  <a:lnTo>
                    <a:pt x="484" y="53"/>
                  </a:lnTo>
                  <a:lnTo>
                    <a:pt x="570" y="25"/>
                  </a:lnTo>
                  <a:lnTo>
                    <a:pt x="662" y="8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3EB9D557-5901-4929-9CBD-238F77D6C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351" y="2185988"/>
              <a:ext cx="3778250" cy="2701925"/>
            </a:xfrm>
            <a:custGeom>
              <a:avLst/>
              <a:gdLst>
                <a:gd name="T0" fmla="*/ 221 w 4760"/>
                <a:gd name="T1" fmla="*/ 5 h 3402"/>
                <a:gd name="T2" fmla="*/ 289 w 4760"/>
                <a:gd name="T3" fmla="*/ 43 h 3402"/>
                <a:gd name="T4" fmla="*/ 1961 w 4760"/>
                <a:gd name="T5" fmla="*/ 1538 h 3402"/>
                <a:gd name="T6" fmla="*/ 1974 w 4760"/>
                <a:gd name="T7" fmla="*/ 1553 h 3402"/>
                <a:gd name="T8" fmla="*/ 2383 w 4760"/>
                <a:gd name="T9" fmla="*/ 1919 h 3402"/>
                <a:gd name="T10" fmla="*/ 4503 w 4760"/>
                <a:gd name="T11" fmla="*/ 20 h 3402"/>
                <a:gd name="T12" fmla="*/ 4576 w 4760"/>
                <a:gd name="T13" fmla="*/ 0 h 3402"/>
                <a:gd name="T14" fmla="*/ 4650 w 4760"/>
                <a:gd name="T15" fmla="*/ 13 h 3402"/>
                <a:gd name="T16" fmla="*/ 4713 w 4760"/>
                <a:gd name="T17" fmla="*/ 56 h 3402"/>
                <a:gd name="T18" fmla="*/ 4753 w 4760"/>
                <a:gd name="T19" fmla="*/ 125 h 3402"/>
                <a:gd name="T20" fmla="*/ 4757 w 4760"/>
                <a:gd name="T21" fmla="*/ 201 h 3402"/>
                <a:gd name="T22" fmla="*/ 4728 w 4760"/>
                <a:gd name="T23" fmla="*/ 272 h 3402"/>
                <a:gd name="T24" fmla="*/ 3188 w 4760"/>
                <a:gd name="T25" fmla="*/ 1660 h 3402"/>
                <a:gd name="T26" fmla="*/ 4734 w 4760"/>
                <a:gd name="T27" fmla="*/ 3134 h 3402"/>
                <a:gd name="T28" fmla="*/ 4760 w 4760"/>
                <a:gd name="T29" fmla="*/ 3205 h 3402"/>
                <a:gd name="T30" fmla="*/ 4753 w 4760"/>
                <a:gd name="T31" fmla="*/ 3280 h 3402"/>
                <a:gd name="T32" fmla="*/ 4713 w 4760"/>
                <a:gd name="T33" fmla="*/ 3348 h 3402"/>
                <a:gd name="T34" fmla="*/ 4655 w 4760"/>
                <a:gd name="T35" fmla="*/ 3387 h 3402"/>
                <a:gd name="T36" fmla="*/ 4590 w 4760"/>
                <a:gd name="T37" fmla="*/ 3402 h 3402"/>
                <a:gd name="T38" fmla="*/ 4526 w 4760"/>
                <a:gd name="T39" fmla="*/ 3389 h 3402"/>
                <a:gd name="T40" fmla="*/ 4470 w 4760"/>
                <a:gd name="T41" fmla="*/ 3354 h 3402"/>
                <a:gd name="T42" fmla="*/ 2499 w 4760"/>
                <a:gd name="T43" fmla="*/ 2278 h 3402"/>
                <a:gd name="T44" fmla="*/ 2445 w 4760"/>
                <a:gd name="T45" fmla="*/ 2311 h 3402"/>
                <a:gd name="T46" fmla="*/ 2385 w 4760"/>
                <a:gd name="T47" fmla="*/ 2323 h 3402"/>
                <a:gd name="T48" fmla="*/ 2325 w 4760"/>
                <a:gd name="T49" fmla="*/ 2311 h 3402"/>
                <a:gd name="T50" fmla="*/ 2269 w 4760"/>
                <a:gd name="T51" fmla="*/ 2279 h 3402"/>
                <a:gd name="T52" fmla="*/ 302 w 4760"/>
                <a:gd name="T53" fmla="*/ 3354 h 3402"/>
                <a:gd name="T54" fmla="*/ 246 w 4760"/>
                <a:gd name="T55" fmla="*/ 3387 h 3402"/>
                <a:gd name="T56" fmla="*/ 184 w 4760"/>
                <a:gd name="T57" fmla="*/ 3399 h 3402"/>
                <a:gd name="T58" fmla="*/ 116 w 4760"/>
                <a:gd name="T59" fmla="*/ 3386 h 3402"/>
                <a:gd name="T60" fmla="*/ 58 w 4760"/>
                <a:gd name="T61" fmla="*/ 3344 h 3402"/>
                <a:gd name="T62" fmla="*/ 19 w 4760"/>
                <a:gd name="T63" fmla="*/ 3277 h 3402"/>
                <a:gd name="T64" fmla="*/ 13 w 4760"/>
                <a:gd name="T65" fmla="*/ 3201 h 3402"/>
                <a:gd name="T66" fmla="*/ 39 w 4760"/>
                <a:gd name="T67" fmla="*/ 3130 h 3402"/>
                <a:gd name="T68" fmla="*/ 1589 w 4760"/>
                <a:gd name="T69" fmla="*/ 1671 h 3402"/>
                <a:gd name="T70" fmla="*/ 32 w 4760"/>
                <a:gd name="T71" fmla="*/ 272 h 3402"/>
                <a:gd name="T72" fmla="*/ 4 w 4760"/>
                <a:gd name="T73" fmla="*/ 201 h 3402"/>
                <a:gd name="T74" fmla="*/ 8 w 4760"/>
                <a:gd name="T75" fmla="*/ 125 h 3402"/>
                <a:gd name="T76" fmla="*/ 45 w 4760"/>
                <a:gd name="T77" fmla="*/ 56 h 3402"/>
                <a:gd name="T78" fmla="*/ 109 w 4760"/>
                <a:gd name="T79" fmla="*/ 11 h 3402"/>
                <a:gd name="T80" fmla="*/ 184 w 4760"/>
                <a:gd name="T81" fmla="*/ 0 h 3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0" h="3402">
                  <a:moveTo>
                    <a:pt x="184" y="0"/>
                  </a:moveTo>
                  <a:lnTo>
                    <a:pt x="221" y="5"/>
                  </a:lnTo>
                  <a:lnTo>
                    <a:pt x="257" y="20"/>
                  </a:lnTo>
                  <a:lnTo>
                    <a:pt x="289" y="43"/>
                  </a:lnTo>
                  <a:lnTo>
                    <a:pt x="1946" y="1526"/>
                  </a:lnTo>
                  <a:lnTo>
                    <a:pt x="1961" y="1538"/>
                  </a:lnTo>
                  <a:lnTo>
                    <a:pt x="1974" y="1551"/>
                  </a:lnTo>
                  <a:lnTo>
                    <a:pt x="1974" y="1553"/>
                  </a:lnTo>
                  <a:lnTo>
                    <a:pt x="1976" y="1555"/>
                  </a:lnTo>
                  <a:lnTo>
                    <a:pt x="2383" y="1919"/>
                  </a:lnTo>
                  <a:lnTo>
                    <a:pt x="4470" y="45"/>
                  </a:lnTo>
                  <a:lnTo>
                    <a:pt x="4503" y="20"/>
                  </a:lnTo>
                  <a:lnTo>
                    <a:pt x="4539" y="5"/>
                  </a:lnTo>
                  <a:lnTo>
                    <a:pt x="4576" y="0"/>
                  </a:lnTo>
                  <a:lnTo>
                    <a:pt x="4614" y="1"/>
                  </a:lnTo>
                  <a:lnTo>
                    <a:pt x="4650" y="13"/>
                  </a:lnTo>
                  <a:lnTo>
                    <a:pt x="4683" y="30"/>
                  </a:lnTo>
                  <a:lnTo>
                    <a:pt x="4713" y="56"/>
                  </a:lnTo>
                  <a:lnTo>
                    <a:pt x="4738" y="90"/>
                  </a:lnTo>
                  <a:lnTo>
                    <a:pt x="4753" y="125"/>
                  </a:lnTo>
                  <a:lnTo>
                    <a:pt x="4758" y="163"/>
                  </a:lnTo>
                  <a:lnTo>
                    <a:pt x="4757" y="201"/>
                  </a:lnTo>
                  <a:lnTo>
                    <a:pt x="4745" y="238"/>
                  </a:lnTo>
                  <a:lnTo>
                    <a:pt x="4728" y="272"/>
                  </a:lnTo>
                  <a:lnTo>
                    <a:pt x="4702" y="302"/>
                  </a:lnTo>
                  <a:lnTo>
                    <a:pt x="3188" y="1660"/>
                  </a:lnTo>
                  <a:lnTo>
                    <a:pt x="4708" y="3104"/>
                  </a:lnTo>
                  <a:lnTo>
                    <a:pt x="4734" y="3134"/>
                  </a:lnTo>
                  <a:lnTo>
                    <a:pt x="4751" y="3168"/>
                  </a:lnTo>
                  <a:lnTo>
                    <a:pt x="4760" y="3205"/>
                  </a:lnTo>
                  <a:lnTo>
                    <a:pt x="4760" y="3243"/>
                  </a:lnTo>
                  <a:lnTo>
                    <a:pt x="4753" y="3280"/>
                  </a:lnTo>
                  <a:lnTo>
                    <a:pt x="4738" y="3316"/>
                  </a:lnTo>
                  <a:lnTo>
                    <a:pt x="4713" y="3348"/>
                  </a:lnTo>
                  <a:lnTo>
                    <a:pt x="4687" y="3371"/>
                  </a:lnTo>
                  <a:lnTo>
                    <a:pt x="4655" y="3387"/>
                  </a:lnTo>
                  <a:lnTo>
                    <a:pt x="4623" y="3399"/>
                  </a:lnTo>
                  <a:lnTo>
                    <a:pt x="4590" y="3402"/>
                  </a:lnTo>
                  <a:lnTo>
                    <a:pt x="4558" y="3399"/>
                  </a:lnTo>
                  <a:lnTo>
                    <a:pt x="4526" y="3389"/>
                  </a:lnTo>
                  <a:lnTo>
                    <a:pt x="4496" y="3374"/>
                  </a:lnTo>
                  <a:lnTo>
                    <a:pt x="4470" y="3354"/>
                  </a:lnTo>
                  <a:lnTo>
                    <a:pt x="2931" y="1891"/>
                  </a:lnTo>
                  <a:lnTo>
                    <a:pt x="2499" y="2278"/>
                  </a:lnTo>
                  <a:lnTo>
                    <a:pt x="2475" y="2298"/>
                  </a:lnTo>
                  <a:lnTo>
                    <a:pt x="2445" y="2311"/>
                  </a:lnTo>
                  <a:lnTo>
                    <a:pt x="2415" y="2321"/>
                  </a:lnTo>
                  <a:lnTo>
                    <a:pt x="2385" y="2323"/>
                  </a:lnTo>
                  <a:lnTo>
                    <a:pt x="2355" y="2321"/>
                  </a:lnTo>
                  <a:lnTo>
                    <a:pt x="2325" y="2311"/>
                  </a:lnTo>
                  <a:lnTo>
                    <a:pt x="2295" y="2298"/>
                  </a:lnTo>
                  <a:lnTo>
                    <a:pt x="2269" y="2279"/>
                  </a:lnTo>
                  <a:lnTo>
                    <a:pt x="1850" y="1904"/>
                  </a:lnTo>
                  <a:lnTo>
                    <a:pt x="302" y="3354"/>
                  </a:lnTo>
                  <a:lnTo>
                    <a:pt x="276" y="3372"/>
                  </a:lnTo>
                  <a:lnTo>
                    <a:pt x="246" y="3387"/>
                  </a:lnTo>
                  <a:lnTo>
                    <a:pt x="216" y="3397"/>
                  </a:lnTo>
                  <a:lnTo>
                    <a:pt x="184" y="3399"/>
                  </a:lnTo>
                  <a:lnTo>
                    <a:pt x="150" y="3395"/>
                  </a:lnTo>
                  <a:lnTo>
                    <a:pt x="116" y="3386"/>
                  </a:lnTo>
                  <a:lnTo>
                    <a:pt x="86" y="3369"/>
                  </a:lnTo>
                  <a:lnTo>
                    <a:pt x="58" y="3344"/>
                  </a:lnTo>
                  <a:lnTo>
                    <a:pt x="34" y="3312"/>
                  </a:lnTo>
                  <a:lnTo>
                    <a:pt x="19" y="3277"/>
                  </a:lnTo>
                  <a:lnTo>
                    <a:pt x="11" y="3239"/>
                  </a:lnTo>
                  <a:lnTo>
                    <a:pt x="13" y="3201"/>
                  </a:lnTo>
                  <a:lnTo>
                    <a:pt x="23" y="3164"/>
                  </a:lnTo>
                  <a:lnTo>
                    <a:pt x="39" y="3130"/>
                  </a:lnTo>
                  <a:lnTo>
                    <a:pt x="66" y="3100"/>
                  </a:lnTo>
                  <a:lnTo>
                    <a:pt x="1589" y="1671"/>
                  </a:lnTo>
                  <a:lnTo>
                    <a:pt x="58" y="302"/>
                  </a:lnTo>
                  <a:lnTo>
                    <a:pt x="32" y="272"/>
                  </a:lnTo>
                  <a:lnTo>
                    <a:pt x="13" y="238"/>
                  </a:lnTo>
                  <a:lnTo>
                    <a:pt x="4" y="201"/>
                  </a:lnTo>
                  <a:lnTo>
                    <a:pt x="0" y="163"/>
                  </a:lnTo>
                  <a:lnTo>
                    <a:pt x="8" y="125"/>
                  </a:lnTo>
                  <a:lnTo>
                    <a:pt x="23" y="90"/>
                  </a:lnTo>
                  <a:lnTo>
                    <a:pt x="45" y="56"/>
                  </a:lnTo>
                  <a:lnTo>
                    <a:pt x="75" y="30"/>
                  </a:lnTo>
                  <a:lnTo>
                    <a:pt x="109" y="11"/>
                  </a:lnTo>
                  <a:lnTo>
                    <a:pt x="144" y="1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Freeform 19">
            <a:extLst>
              <a:ext uri="{FF2B5EF4-FFF2-40B4-BE49-F238E27FC236}">
                <a16:creationId xmlns:a16="http://schemas.microsoft.com/office/drawing/2014/main" id="{ABFF7D61-A12D-437B-A89E-D7FDBE25910B}"/>
              </a:ext>
            </a:extLst>
          </p:cNvPr>
          <p:cNvSpPr>
            <a:spLocks noEditPoints="1"/>
          </p:cNvSpPr>
          <p:nvPr/>
        </p:nvSpPr>
        <p:spPr bwMode="auto">
          <a:xfrm>
            <a:off x="5602859" y="1530473"/>
            <a:ext cx="272169" cy="279945"/>
          </a:xfrm>
          <a:custGeom>
            <a:avLst/>
            <a:gdLst>
              <a:gd name="T0" fmla="*/ 345 w 5950"/>
              <a:gd name="T1" fmla="*/ 3458 h 6120"/>
              <a:gd name="T2" fmla="*/ 533 w 5950"/>
              <a:gd name="T3" fmla="*/ 5726 h 6120"/>
              <a:gd name="T4" fmla="*/ 1495 w 5950"/>
              <a:gd name="T5" fmla="*/ 5580 h 6120"/>
              <a:gd name="T6" fmla="*/ 1356 w 5950"/>
              <a:gd name="T7" fmla="*/ 3275 h 6120"/>
              <a:gd name="T8" fmla="*/ 3216 w 5950"/>
              <a:gd name="T9" fmla="*/ 548 h 6120"/>
              <a:gd name="T10" fmla="*/ 3209 w 5950"/>
              <a:gd name="T11" fmla="*/ 835 h 6120"/>
              <a:gd name="T12" fmla="*/ 3024 w 5950"/>
              <a:gd name="T13" fmla="*/ 1289 h 6120"/>
              <a:gd name="T14" fmla="*/ 2680 w 5950"/>
              <a:gd name="T15" fmla="*/ 2013 h 6120"/>
              <a:gd name="T16" fmla="*/ 2237 w 5950"/>
              <a:gd name="T17" fmla="*/ 2687 h 6120"/>
              <a:gd name="T18" fmla="*/ 1866 w 5950"/>
              <a:gd name="T19" fmla="*/ 3166 h 6120"/>
              <a:gd name="T20" fmla="*/ 1842 w 5950"/>
              <a:gd name="T21" fmla="*/ 5595 h 6120"/>
              <a:gd name="T22" fmla="*/ 2112 w 5950"/>
              <a:gd name="T23" fmla="*/ 5685 h 6120"/>
              <a:gd name="T24" fmla="*/ 2797 w 5950"/>
              <a:gd name="T25" fmla="*/ 5740 h 6120"/>
              <a:gd name="T26" fmla="*/ 3646 w 5950"/>
              <a:gd name="T27" fmla="*/ 5757 h 6120"/>
              <a:gd name="T28" fmla="*/ 4579 w 5950"/>
              <a:gd name="T29" fmla="*/ 5729 h 6120"/>
              <a:gd name="T30" fmla="*/ 5146 w 5950"/>
              <a:gd name="T31" fmla="*/ 5403 h 6120"/>
              <a:gd name="T32" fmla="*/ 5187 w 5950"/>
              <a:gd name="T33" fmla="*/ 5093 h 6120"/>
              <a:gd name="T34" fmla="*/ 5241 w 5950"/>
              <a:gd name="T35" fmla="*/ 4877 h 6120"/>
              <a:gd name="T36" fmla="*/ 5475 w 5950"/>
              <a:gd name="T37" fmla="*/ 4389 h 6120"/>
              <a:gd name="T38" fmla="*/ 5404 w 5950"/>
              <a:gd name="T39" fmla="*/ 4186 h 6120"/>
              <a:gd name="T40" fmla="*/ 5583 w 5950"/>
              <a:gd name="T41" fmla="*/ 3804 h 6120"/>
              <a:gd name="T42" fmla="*/ 5522 w 5950"/>
              <a:gd name="T43" fmla="*/ 3439 h 6120"/>
              <a:gd name="T44" fmla="*/ 5404 w 5950"/>
              <a:gd name="T45" fmla="*/ 3262 h 6120"/>
              <a:gd name="T46" fmla="*/ 5481 w 5950"/>
              <a:gd name="T47" fmla="*/ 3031 h 6120"/>
              <a:gd name="T48" fmla="*/ 5388 w 5950"/>
              <a:gd name="T49" fmla="*/ 2678 h 6120"/>
              <a:gd name="T50" fmla="*/ 4857 w 5950"/>
              <a:gd name="T51" fmla="*/ 2523 h 6120"/>
              <a:gd name="T52" fmla="*/ 4188 w 5950"/>
              <a:gd name="T53" fmla="*/ 2566 h 6120"/>
              <a:gd name="T54" fmla="*/ 3730 w 5950"/>
              <a:gd name="T55" fmla="*/ 2657 h 6120"/>
              <a:gd name="T56" fmla="*/ 3449 w 5950"/>
              <a:gd name="T57" fmla="*/ 2477 h 6120"/>
              <a:gd name="T58" fmla="*/ 3460 w 5950"/>
              <a:gd name="T59" fmla="*/ 1903 h 6120"/>
              <a:gd name="T60" fmla="*/ 3691 w 5950"/>
              <a:gd name="T61" fmla="*/ 1023 h 6120"/>
              <a:gd name="T62" fmla="*/ 3570 w 5950"/>
              <a:gd name="T63" fmla="*/ 473 h 6120"/>
              <a:gd name="T64" fmla="*/ 3268 w 5950"/>
              <a:gd name="T65" fmla="*/ 345 h 6120"/>
              <a:gd name="T66" fmla="*/ 3492 w 5950"/>
              <a:gd name="T67" fmla="*/ 40 h 6120"/>
              <a:gd name="T68" fmla="*/ 3935 w 5950"/>
              <a:gd name="T69" fmla="*/ 390 h 6120"/>
              <a:gd name="T70" fmla="*/ 4019 w 5950"/>
              <a:gd name="T71" fmla="*/ 1173 h 6120"/>
              <a:gd name="T72" fmla="*/ 3801 w 5950"/>
              <a:gd name="T73" fmla="*/ 1981 h 6120"/>
              <a:gd name="T74" fmla="*/ 3760 w 5950"/>
              <a:gd name="T75" fmla="*/ 2302 h 6120"/>
              <a:gd name="T76" fmla="*/ 4103 w 5950"/>
              <a:gd name="T77" fmla="*/ 2235 h 6120"/>
              <a:gd name="T78" fmla="*/ 4732 w 5950"/>
              <a:gd name="T79" fmla="*/ 2177 h 6120"/>
              <a:gd name="T80" fmla="*/ 5555 w 5950"/>
              <a:gd name="T81" fmla="*/ 2372 h 6120"/>
              <a:gd name="T82" fmla="*/ 5840 w 5950"/>
              <a:gd name="T83" fmla="*/ 2868 h 6120"/>
              <a:gd name="T84" fmla="*/ 5848 w 5950"/>
              <a:gd name="T85" fmla="*/ 3307 h 6120"/>
              <a:gd name="T86" fmla="*/ 5911 w 5950"/>
              <a:gd name="T87" fmla="*/ 3914 h 6120"/>
              <a:gd name="T88" fmla="*/ 5825 w 5950"/>
              <a:gd name="T89" fmla="*/ 4474 h 6120"/>
              <a:gd name="T90" fmla="*/ 5604 w 5950"/>
              <a:gd name="T91" fmla="*/ 5012 h 6120"/>
              <a:gd name="T92" fmla="*/ 5447 w 5950"/>
              <a:gd name="T93" fmla="*/ 5573 h 6120"/>
              <a:gd name="T94" fmla="*/ 4872 w 5950"/>
              <a:gd name="T95" fmla="*/ 6007 h 6120"/>
              <a:gd name="T96" fmla="*/ 3920 w 5950"/>
              <a:gd name="T97" fmla="*/ 6118 h 6120"/>
              <a:gd name="T98" fmla="*/ 2861 w 5950"/>
              <a:gd name="T99" fmla="*/ 6090 h 6120"/>
              <a:gd name="T100" fmla="*/ 2104 w 5950"/>
              <a:gd name="T101" fmla="*/ 6031 h 6120"/>
              <a:gd name="T102" fmla="*/ 1507 w 5950"/>
              <a:gd name="T103" fmla="*/ 6035 h 6120"/>
              <a:gd name="T104" fmla="*/ 242 w 5950"/>
              <a:gd name="T105" fmla="*/ 5986 h 6120"/>
              <a:gd name="T106" fmla="*/ 0 w 5950"/>
              <a:gd name="T107" fmla="*/ 3458 h 6120"/>
              <a:gd name="T108" fmla="*/ 307 w 5950"/>
              <a:gd name="T109" fmla="*/ 2976 h 6120"/>
              <a:gd name="T110" fmla="*/ 1566 w 5950"/>
              <a:gd name="T111" fmla="*/ 2991 h 6120"/>
              <a:gd name="T112" fmla="*/ 1838 w 5950"/>
              <a:gd name="T113" fmla="*/ 2596 h 6120"/>
              <a:gd name="T114" fmla="*/ 2330 w 5950"/>
              <a:gd name="T115" fmla="*/ 1933 h 6120"/>
              <a:gd name="T116" fmla="*/ 2747 w 5950"/>
              <a:gd name="T117" fmla="*/ 1062 h 6120"/>
              <a:gd name="T118" fmla="*/ 2870 w 5950"/>
              <a:gd name="T119" fmla="*/ 520 h 6120"/>
              <a:gd name="T120" fmla="*/ 3030 w 5950"/>
              <a:gd name="T121" fmla="*/ 73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50" h="6120">
                <a:moveTo>
                  <a:pt x="533" y="3270"/>
                </a:moveTo>
                <a:lnTo>
                  <a:pt x="490" y="3275"/>
                </a:lnTo>
                <a:lnTo>
                  <a:pt x="451" y="3288"/>
                </a:lnTo>
                <a:lnTo>
                  <a:pt x="415" y="3311"/>
                </a:lnTo>
                <a:lnTo>
                  <a:pt x="386" y="3341"/>
                </a:lnTo>
                <a:lnTo>
                  <a:pt x="363" y="3374"/>
                </a:lnTo>
                <a:lnTo>
                  <a:pt x="350" y="3415"/>
                </a:lnTo>
                <a:lnTo>
                  <a:pt x="345" y="3458"/>
                </a:lnTo>
                <a:lnTo>
                  <a:pt x="345" y="5539"/>
                </a:lnTo>
                <a:lnTo>
                  <a:pt x="350" y="5580"/>
                </a:lnTo>
                <a:lnTo>
                  <a:pt x="363" y="5621"/>
                </a:lnTo>
                <a:lnTo>
                  <a:pt x="386" y="5655"/>
                </a:lnTo>
                <a:lnTo>
                  <a:pt x="415" y="5685"/>
                </a:lnTo>
                <a:lnTo>
                  <a:pt x="449" y="5707"/>
                </a:lnTo>
                <a:lnTo>
                  <a:pt x="488" y="5720"/>
                </a:lnTo>
                <a:lnTo>
                  <a:pt x="533" y="5726"/>
                </a:lnTo>
                <a:lnTo>
                  <a:pt x="533" y="5724"/>
                </a:lnTo>
                <a:lnTo>
                  <a:pt x="1313" y="5724"/>
                </a:lnTo>
                <a:lnTo>
                  <a:pt x="1356" y="5720"/>
                </a:lnTo>
                <a:lnTo>
                  <a:pt x="1395" y="5705"/>
                </a:lnTo>
                <a:lnTo>
                  <a:pt x="1430" y="5683"/>
                </a:lnTo>
                <a:lnTo>
                  <a:pt x="1458" y="5655"/>
                </a:lnTo>
                <a:lnTo>
                  <a:pt x="1481" y="5619"/>
                </a:lnTo>
                <a:lnTo>
                  <a:pt x="1495" y="5580"/>
                </a:lnTo>
                <a:lnTo>
                  <a:pt x="1499" y="5537"/>
                </a:lnTo>
                <a:lnTo>
                  <a:pt x="1499" y="3458"/>
                </a:lnTo>
                <a:lnTo>
                  <a:pt x="1495" y="3415"/>
                </a:lnTo>
                <a:lnTo>
                  <a:pt x="1481" y="3376"/>
                </a:lnTo>
                <a:lnTo>
                  <a:pt x="1458" y="3341"/>
                </a:lnTo>
                <a:lnTo>
                  <a:pt x="1430" y="3313"/>
                </a:lnTo>
                <a:lnTo>
                  <a:pt x="1395" y="3290"/>
                </a:lnTo>
                <a:lnTo>
                  <a:pt x="1356" y="3275"/>
                </a:lnTo>
                <a:lnTo>
                  <a:pt x="1313" y="3270"/>
                </a:lnTo>
                <a:lnTo>
                  <a:pt x="533" y="3270"/>
                </a:lnTo>
                <a:close/>
                <a:moveTo>
                  <a:pt x="3244" y="343"/>
                </a:moveTo>
                <a:lnTo>
                  <a:pt x="3235" y="369"/>
                </a:lnTo>
                <a:lnTo>
                  <a:pt x="3226" y="403"/>
                </a:lnTo>
                <a:lnTo>
                  <a:pt x="3220" y="445"/>
                </a:lnTo>
                <a:lnTo>
                  <a:pt x="3216" y="494"/>
                </a:lnTo>
                <a:lnTo>
                  <a:pt x="3216" y="548"/>
                </a:lnTo>
                <a:lnTo>
                  <a:pt x="3218" y="604"/>
                </a:lnTo>
                <a:lnTo>
                  <a:pt x="3222" y="660"/>
                </a:lnTo>
                <a:lnTo>
                  <a:pt x="3227" y="714"/>
                </a:lnTo>
                <a:lnTo>
                  <a:pt x="3231" y="743"/>
                </a:lnTo>
                <a:lnTo>
                  <a:pt x="3227" y="773"/>
                </a:lnTo>
                <a:lnTo>
                  <a:pt x="3220" y="799"/>
                </a:lnTo>
                <a:lnTo>
                  <a:pt x="3216" y="812"/>
                </a:lnTo>
                <a:lnTo>
                  <a:pt x="3209" y="835"/>
                </a:lnTo>
                <a:lnTo>
                  <a:pt x="3196" y="864"/>
                </a:lnTo>
                <a:lnTo>
                  <a:pt x="3181" y="905"/>
                </a:lnTo>
                <a:lnTo>
                  <a:pt x="3162" y="952"/>
                </a:lnTo>
                <a:lnTo>
                  <a:pt x="3142" y="1008"/>
                </a:lnTo>
                <a:lnTo>
                  <a:pt x="3116" y="1069"/>
                </a:lnTo>
                <a:lnTo>
                  <a:pt x="3090" y="1138"/>
                </a:lnTo>
                <a:lnTo>
                  <a:pt x="3058" y="1211"/>
                </a:lnTo>
                <a:lnTo>
                  <a:pt x="3024" y="1289"/>
                </a:lnTo>
                <a:lnTo>
                  <a:pt x="2989" y="1371"/>
                </a:lnTo>
                <a:lnTo>
                  <a:pt x="2952" y="1456"/>
                </a:lnTo>
                <a:lnTo>
                  <a:pt x="2911" y="1546"/>
                </a:lnTo>
                <a:lnTo>
                  <a:pt x="2868" y="1637"/>
                </a:lnTo>
                <a:lnTo>
                  <a:pt x="2823" y="1730"/>
                </a:lnTo>
                <a:lnTo>
                  <a:pt x="2777" y="1825"/>
                </a:lnTo>
                <a:lnTo>
                  <a:pt x="2728" y="1920"/>
                </a:lnTo>
                <a:lnTo>
                  <a:pt x="2680" y="2013"/>
                </a:lnTo>
                <a:lnTo>
                  <a:pt x="2628" y="2106"/>
                </a:lnTo>
                <a:lnTo>
                  <a:pt x="2576" y="2199"/>
                </a:lnTo>
                <a:lnTo>
                  <a:pt x="2522" y="2289"/>
                </a:lnTo>
                <a:lnTo>
                  <a:pt x="2466" y="2376"/>
                </a:lnTo>
                <a:lnTo>
                  <a:pt x="2410" y="2460"/>
                </a:lnTo>
                <a:lnTo>
                  <a:pt x="2352" y="2540"/>
                </a:lnTo>
                <a:lnTo>
                  <a:pt x="2294" y="2616"/>
                </a:lnTo>
                <a:lnTo>
                  <a:pt x="2237" y="2687"/>
                </a:lnTo>
                <a:lnTo>
                  <a:pt x="2177" y="2750"/>
                </a:lnTo>
                <a:lnTo>
                  <a:pt x="2119" y="2808"/>
                </a:lnTo>
                <a:lnTo>
                  <a:pt x="2060" y="2860"/>
                </a:lnTo>
                <a:lnTo>
                  <a:pt x="2006" y="2922"/>
                </a:lnTo>
                <a:lnTo>
                  <a:pt x="1961" y="2985"/>
                </a:lnTo>
                <a:lnTo>
                  <a:pt x="1924" y="3046"/>
                </a:lnTo>
                <a:lnTo>
                  <a:pt x="1892" y="3108"/>
                </a:lnTo>
                <a:lnTo>
                  <a:pt x="1866" y="3166"/>
                </a:lnTo>
                <a:lnTo>
                  <a:pt x="1847" y="3216"/>
                </a:lnTo>
                <a:lnTo>
                  <a:pt x="1833" y="3262"/>
                </a:lnTo>
                <a:lnTo>
                  <a:pt x="1821" y="3298"/>
                </a:lnTo>
                <a:lnTo>
                  <a:pt x="1834" y="3350"/>
                </a:lnTo>
                <a:lnTo>
                  <a:pt x="1842" y="3402"/>
                </a:lnTo>
                <a:lnTo>
                  <a:pt x="1846" y="3458"/>
                </a:lnTo>
                <a:lnTo>
                  <a:pt x="1846" y="5539"/>
                </a:lnTo>
                <a:lnTo>
                  <a:pt x="1842" y="5595"/>
                </a:lnTo>
                <a:lnTo>
                  <a:pt x="1834" y="5651"/>
                </a:lnTo>
                <a:lnTo>
                  <a:pt x="1963" y="5666"/>
                </a:lnTo>
                <a:lnTo>
                  <a:pt x="1965" y="5666"/>
                </a:lnTo>
                <a:lnTo>
                  <a:pt x="1972" y="5668"/>
                </a:lnTo>
                <a:lnTo>
                  <a:pt x="1991" y="5670"/>
                </a:lnTo>
                <a:lnTo>
                  <a:pt x="2021" y="5673"/>
                </a:lnTo>
                <a:lnTo>
                  <a:pt x="2062" y="5679"/>
                </a:lnTo>
                <a:lnTo>
                  <a:pt x="2112" y="5685"/>
                </a:lnTo>
                <a:lnTo>
                  <a:pt x="2171" y="5690"/>
                </a:lnTo>
                <a:lnTo>
                  <a:pt x="2240" y="5698"/>
                </a:lnTo>
                <a:lnTo>
                  <a:pt x="2317" y="5705"/>
                </a:lnTo>
                <a:lnTo>
                  <a:pt x="2401" y="5713"/>
                </a:lnTo>
                <a:lnTo>
                  <a:pt x="2492" y="5720"/>
                </a:lnTo>
                <a:lnTo>
                  <a:pt x="2589" y="5727"/>
                </a:lnTo>
                <a:lnTo>
                  <a:pt x="2689" y="5733"/>
                </a:lnTo>
                <a:lnTo>
                  <a:pt x="2797" y="5740"/>
                </a:lnTo>
                <a:lnTo>
                  <a:pt x="2909" y="5746"/>
                </a:lnTo>
                <a:lnTo>
                  <a:pt x="3023" y="5752"/>
                </a:lnTo>
                <a:lnTo>
                  <a:pt x="3140" y="5755"/>
                </a:lnTo>
                <a:lnTo>
                  <a:pt x="3261" y="5757"/>
                </a:lnTo>
                <a:lnTo>
                  <a:pt x="3382" y="5759"/>
                </a:lnTo>
                <a:lnTo>
                  <a:pt x="3505" y="5759"/>
                </a:lnTo>
                <a:lnTo>
                  <a:pt x="3630" y="5757"/>
                </a:lnTo>
                <a:lnTo>
                  <a:pt x="3646" y="5757"/>
                </a:lnTo>
                <a:lnTo>
                  <a:pt x="3788" y="5766"/>
                </a:lnTo>
                <a:lnTo>
                  <a:pt x="3924" y="5774"/>
                </a:lnTo>
                <a:lnTo>
                  <a:pt x="4051" y="5776"/>
                </a:lnTo>
                <a:lnTo>
                  <a:pt x="4172" y="5774"/>
                </a:lnTo>
                <a:lnTo>
                  <a:pt x="4285" y="5768"/>
                </a:lnTo>
                <a:lnTo>
                  <a:pt x="4391" y="5759"/>
                </a:lnTo>
                <a:lnTo>
                  <a:pt x="4490" y="5746"/>
                </a:lnTo>
                <a:lnTo>
                  <a:pt x="4579" y="5729"/>
                </a:lnTo>
                <a:lnTo>
                  <a:pt x="4684" y="5703"/>
                </a:lnTo>
                <a:lnTo>
                  <a:pt x="4779" y="5673"/>
                </a:lnTo>
                <a:lnTo>
                  <a:pt x="4864" y="5640"/>
                </a:lnTo>
                <a:lnTo>
                  <a:pt x="4939" y="5601"/>
                </a:lnTo>
                <a:lnTo>
                  <a:pt x="5006" y="5558"/>
                </a:lnTo>
                <a:lnTo>
                  <a:pt x="5062" y="5511"/>
                </a:lnTo>
                <a:lnTo>
                  <a:pt x="5108" y="5459"/>
                </a:lnTo>
                <a:lnTo>
                  <a:pt x="5146" y="5403"/>
                </a:lnTo>
                <a:lnTo>
                  <a:pt x="5170" y="5357"/>
                </a:lnTo>
                <a:lnTo>
                  <a:pt x="5185" y="5308"/>
                </a:lnTo>
                <a:lnTo>
                  <a:pt x="5194" y="5262"/>
                </a:lnTo>
                <a:lnTo>
                  <a:pt x="5198" y="5219"/>
                </a:lnTo>
                <a:lnTo>
                  <a:pt x="5198" y="5180"/>
                </a:lnTo>
                <a:lnTo>
                  <a:pt x="5194" y="5145"/>
                </a:lnTo>
                <a:lnTo>
                  <a:pt x="5190" y="5115"/>
                </a:lnTo>
                <a:lnTo>
                  <a:pt x="5187" y="5093"/>
                </a:lnTo>
                <a:lnTo>
                  <a:pt x="5183" y="5079"/>
                </a:lnTo>
                <a:lnTo>
                  <a:pt x="5181" y="5074"/>
                </a:lnTo>
                <a:lnTo>
                  <a:pt x="5172" y="5039"/>
                </a:lnTo>
                <a:lnTo>
                  <a:pt x="5172" y="5001"/>
                </a:lnTo>
                <a:lnTo>
                  <a:pt x="5177" y="4966"/>
                </a:lnTo>
                <a:lnTo>
                  <a:pt x="5192" y="4932"/>
                </a:lnTo>
                <a:lnTo>
                  <a:pt x="5213" y="4903"/>
                </a:lnTo>
                <a:lnTo>
                  <a:pt x="5241" y="4877"/>
                </a:lnTo>
                <a:lnTo>
                  <a:pt x="5306" y="4821"/>
                </a:lnTo>
                <a:lnTo>
                  <a:pt x="5364" y="4763"/>
                </a:lnTo>
                <a:lnTo>
                  <a:pt x="5408" y="4702"/>
                </a:lnTo>
                <a:lnTo>
                  <a:pt x="5442" y="4638"/>
                </a:lnTo>
                <a:lnTo>
                  <a:pt x="5466" y="4573"/>
                </a:lnTo>
                <a:lnTo>
                  <a:pt x="5479" y="4504"/>
                </a:lnTo>
                <a:lnTo>
                  <a:pt x="5481" y="4433"/>
                </a:lnTo>
                <a:lnTo>
                  <a:pt x="5475" y="4389"/>
                </a:lnTo>
                <a:lnTo>
                  <a:pt x="5468" y="4350"/>
                </a:lnTo>
                <a:lnTo>
                  <a:pt x="5458" y="4312"/>
                </a:lnTo>
                <a:lnTo>
                  <a:pt x="5449" y="4281"/>
                </a:lnTo>
                <a:lnTo>
                  <a:pt x="5438" y="4257"/>
                </a:lnTo>
                <a:lnTo>
                  <a:pt x="5431" y="4236"/>
                </a:lnTo>
                <a:lnTo>
                  <a:pt x="5423" y="4225"/>
                </a:lnTo>
                <a:lnTo>
                  <a:pt x="5421" y="4219"/>
                </a:lnTo>
                <a:lnTo>
                  <a:pt x="5404" y="4186"/>
                </a:lnTo>
                <a:lnTo>
                  <a:pt x="5397" y="4149"/>
                </a:lnTo>
                <a:lnTo>
                  <a:pt x="5397" y="4111"/>
                </a:lnTo>
                <a:lnTo>
                  <a:pt x="5406" y="4076"/>
                </a:lnTo>
                <a:lnTo>
                  <a:pt x="5421" y="4042"/>
                </a:lnTo>
                <a:lnTo>
                  <a:pt x="5444" y="4011"/>
                </a:lnTo>
                <a:lnTo>
                  <a:pt x="5505" y="3942"/>
                </a:lnTo>
                <a:lnTo>
                  <a:pt x="5550" y="3873"/>
                </a:lnTo>
                <a:lnTo>
                  <a:pt x="5583" y="3804"/>
                </a:lnTo>
                <a:lnTo>
                  <a:pt x="5600" y="3735"/>
                </a:lnTo>
                <a:lnTo>
                  <a:pt x="5604" y="3666"/>
                </a:lnTo>
                <a:lnTo>
                  <a:pt x="5600" y="3620"/>
                </a:lnTo>
                <a:lnTo>
                  <a:pt x="5591" y="3577"/>
                </a:lnTo>
                <a:lnTo>
                  <a:pt x="5576" y="3538"/>
                </a:lnTo>
                <a:lnTo>
                  <a:pt x="5559" y="3501"/>
                </a:lnTo>
                <a:lnTo>
                  <a:pt x="5540" y="3469"/>
                </a:lnTo>
                <a:lnTo>
                  <a:pt x="5522" y="3439"/>
                </a:lnTo>
                <a:lnTo>
                  <a:pt x="5503" y="3415"/>
                </a:lnTo>
                <a:lnTo>
                  <a:pt x="5488" y="3395"/>
                </a:lnTo>
                <a:lnTo>
                  <a:pt x="5475" y="3380"/>
                </a:lnTo>
                <a:lnTo>
                  <a:pt x="5466" y="3370"/>
                </a:lnTo>
                <a:lnTo>
                  <a:pt x="5462" y="3368"/>
                </a:lnTo>
                <a:lnTo>
                  <a:pt x="5434" y="3337"/>
                </a:lnTo>
                <a:lnTo>
                  <a:pt x="5416" y="3300"/>
                </a:lnTo>
                <a:lnTo>
                  <a:pt x="5404" y="3262"/>
                </a:lnTo>
                <a:lnTo>
                  <a:pt x="5404" y="3221"/>
                </a:lnTo>
                <a:lnTo>
                  <a:pt x="5414" y="3182"/>
                </a:lnTo>
                <a:lnTo>
                  <a:pt x="5432" y="3145"/>
                </a:lnTo>
                <a:lnTo>
                  <a:pt x="5438" y="3136"/>
                </a:lnTo>
                <a:lnTo>
                  <a:pt x="5447" y="3117"/>
                </a:lnTo>
                <a:lnTo>
                  <a:pt x="5458" y="3095"/>
                </a:lnTo>
                <a:lnTo>
                  <a:pt x="5470" y="3063"/>
                </a:lnTo>
                <a:lnTo>
                  <a:pt x="5481" y="3031"/>
                </a:lnTo>
                <a:lnTo>
                  <a:pt x="5490" y="2992"/>
                </a:lnTo>
                <a:lnTo>
                  <a:pt x="5496" y="2951"/>
                </a:lnTo>
                <a:lnTo>
                  <a:pt x="5498" y="2907"/>
                </a:lnTo>
                <a:lnTo>
                  <a:pt x="5494" y="2862"/>
                </a:lnTo>
                <a:lnTo>
                  <a:pt x="5481" y="2816"/>
                </a:lnTo>
                <a:lnTo>
                  <a:pt x="5460" y="2769"/>
                </a:lnTo>
                <a:lnTo>
                  <a:pt x="5431" y="2722"/>
                </a:lnTo>
                <a:lnTo>
                  <a:pt x="5388" y="2678"/>
                </a:lnTo>
                <a:lnTo>
                  <a:pt x="5343" y="2642"/>
                </a:lnTo>
                <a:lnTo>
                  <a:pt x="5291" y="2613"/>
                </a:lnTo>
                <a:lnTo>
                  <a:pt x="5231" y="2588"/>
                </a:lnTo>
                <a:lnTo>
                  <a:pt x="5166" y="2568"/>
                </a:lnTo>
                <a:lnTo>
                  <a:pt x="5095" y="2551"/>
                </a:lnTo>
                <a:lnTo>
                  <a:pt x="5019" y="2538"/>
                </a:lnTo>
                <a:lnTo>
                  <a:pt x="4939" y="2529"/>
                </a:lnTo>
                <a:lnTo>
                  <a:pt x="4857" y="2523"/>
                </a:lnTo>
                <a:lnTo>
                  <a:pt x="4773" y="2519"/>
                </a:lnTo>
                <a:lnTo>
                  <a:pt x="4687" y="2519"/>
                </a:lnTo>
                <a:lnTo>
                  <a:pt x="4600" y="2523"/>
                </a:lnTo>
                <a:lnTo>
                  <a:pt x="4514" y="2527"/>
                </a:lnTo>
                <a:lnTo>
                  <a:pt x="4429" y="2534"/>
                </a:lnTo>
                <a:lnTo>
                  <a:pt x="4347" y="2544"/>
                </a:lnTo>
                <a:lnTo>
                  <a:pt x="4265" y="2555"/>
                </a:lnTo>
                <a:lnTo>
                  <a:pt x="4188" y="2566"/>
                </a:lnTo>
                <a:lnTo>
                  <a:pt x="4114" y="2579"/>
                </a:lnTo>
                <a:lnTo>
                  <a:pt x="4047" y="2594"/>
                </a:lnTo>
                <a:lnTo>
                  <a:pt x="4038" y="2596"/>
                </a:lnTo>
                <a:lnTo>
                  <a:pt x="4030" y="2598"/>
                </a:lnTo>
                <a:lnTo>
                  <a:pt x="3922" y="2616"/>
                </a:lnTo>
                <a:lnTo>
                  <a:pt x="3807" y="2642"/>
                </a:lnTo>
                <a:lnTo>
                  <a:pt x="3769" y="2652"/>
                </a:lnTo>
                <a:lnTo>
                  <a:pt x="3730" y="2657"/>
                </a:lnTo>
                <a:lnTo>
                  <a:pt x="3689" y="2659"/>
                </a:lnTo>
                <a:lnTo>
                  <a:pt x="3648" y="2654"/>
                </a:lnTo>
                <a:lnTo>
                  <a:pt x="3605" y="2641"/>
                </a:lnTo>
                <a:lnTo>
                  <a:pt x="3566" y="2620"/>
                </a:lnTo>
                <a:lnTo>
                  <a:pt x="3527" y="2592"/>
                </a:lnTo>
                <a:lnTo>
                  <a:pt x="3496" y="2559"/>
                </a:lnTo>
                <a:lnTo>
                  <a:pt x="3470" y="2521"/>
                </a:lnTo>
                <a:lnTo>
                  <a:pt x="3449" y="2477"/>
                </a:lnTo>
                <a:lnTo>
                  <a:pt x="3432" y="2428"/>
                </a:lnTo>
                <a:lnTo>
                  <a:pt x="3421" y="2372"/>
                </a:lnTo>
                <a:lnTo>
                  <a:pt x="3414" y="2311"/>
                </a:lnTo>
                <a:lnTo>
                  <a:pt x="3414" y="2244"/>
                </a:lnTo>
                <a:lnTo>
                  <a:pt x="3417" y="2169"/>
                </a:lnTo>
                <a:lnTo>
                  <a:pt x="3427" y="2088"/>
                </a:lnTo>
                <a:lnTo>
                  <a:pt x="3442" y="2000"/>
                </a:lnTo>
                <a:lnTo>
                  <a:pt x="3460" y="1903"/>
                </a:lnTo>
                <a:lnTo>
                  <a:pt x="3484" y="1801"/>
                </a:lnTo>
                <a:lnTo>
                  <a:pt x="3514" y="1691"/>
                </a:lnTo>
                <a:lnTo>
                  <a:pt x="3550" y="1572"/>
                </a:lnTo>
                <a:lnTo>
                  <a:pt x="3591" y="1447"/>
                </a:lnTo>
                <a:lnTo>
                  <a:pt x="3626" y="1332"/>
                </a:lnTo>
                <a:lnTo>
                  <a:pt x="3654" y="1224"/>
                </a:lnTo>
                <a:lnTo>
                  <a:pt x="3676" y="1121"/>
                </a:lnTo>
                <a:lnTo>
                  <a:pt x="3691" y="1023"/>
                </a:lnTo>
                <a:lnTo>
                  <a:pt x="3699" y="931"/>
                </a:lnTo>
                <a:lnTo>
                  <a:pt x="3700" y="846"/>
                </a:lnTo>
                <a:lnTo>
                  <a:pt x="3695" y="768"/>
                </a:lnTo>
                <a:lnTo>
                  <a:pt x="3682" y="695"/>
                </a:lnTo>
                <a:lnTo>
                  <a:pt x="3663" y="628"/>
                </a:lnTo>
                <a:lnTo>
                  <a:pt x="3639" y="568"/>
                </a:lnTo>
                <a:lnTo>
                  <a:pt x="3605" y="516"/>
                </a:lnTo>
                <a:lnTo>
                  <a:pt x="3570" y="473"/>
                </a:lnTo>
                <a:lnTo>
                  <a:pt x="3533" y="440"/>
                </a:lnTo>
                <a:lnTo>
                  <a:pt x="3492" y="412"/>
                </a:lnTo>
                <a:lnTo>
                  <a:pt x="3451" y="390"/>
                </a:lnTo>
                <a:lnTo>
                  <a:pt x="3410" y="373"/>
                </a:lnTo>
                <a:lnTo>
                  <a:pt x="3369" y="360"/>
                </a:lnTo>
                <a:lnTo>
                  <a:pt x="3332" y="352"/>
                </a:lnTo>
                <a:lnTo>
                  <a:pt x="3298" y="347"/>
                </a:lnTo>
                <a:lnTo>
                  <a:pt x="3268" y="345"/>
                </a:lnTo>
                <a:lnTo>
                  <a:pt x="3244" y="343"/>
                </a:lnTo>
                <a:close/>
                <a:moveTo>
                  <a:pt x="3237" y="0"/>
                </a:moveTo>
                <a:lnTo>
                  <a:pt x="3263" y="0"/>
                </a:lnTo>
                <a:lnTo>
                  <a:pt x="3298" y="2"/>
                </a:lnTo>
                <a:lnTo>
                  <a:pt x="3339" y="6"/>
                </a:lnTo>
                <a:lnTo>
                  <a:pt x="3386" y="13"/>
                </a:lnTo>
                <a:lnTo>
                  <a:pt x="3436" y="25"/>
                </a:lnTo>
                <a:lnTo>
                  <a:pt x="3492" y="40"/>
                </a:lnTo>
                <a:lnTo>
                  <a:pt x="3548" y="58"/>
                </a:lnTo>
                <a:lnTo>
                  <a:pt x="3607" y="84"/>
                </a:lnTo>
                <a:lnTo>
                  <a:pt x="3667" y="116"/>
                </a:lnTo>
                <a:lnTo>
                  <a:pt x="3725" y="153"/>
                </a:lnTo>
                <a:lnTo>
                  <a:pt x="3782" y="200"/>
                </a:lnTo>
                <a:lnTo>
                  <a:pt x="3836" y="254"/>
                </a:lnTo>
                <a:lnTo>
                  <a:pt x="3889" y="317"/>
                </a:lnTo>
                <a:lnTo>
                  <a:pt x="3935" y="390"/>
                </a:lnTo>
                <a:lnTo>
                  <a:pt x="3972" y="468"/>
                </a:lnTo>
                <a:lnTo>
                  <a:pt x="4004" y="552"/>
                </a:lnTo>
                <a:lnTo>
                  <a:pt x="4026" y="641"/>
                </a:lnTo>
                <a:lnTo>
                  <a:pt x="4041" y="736"/>
                </a:lnTo>
                <a:lnTo>
                  <a:pt x="4047" y="836"/>
                </a:lnTo>
                <a:lnTo>
                  <a:pt x="4047" y="944"/>
                </a:lnTo>
                <a:lnTo>
                  <a:pt x="4038" y="1056"/>
                </a:lnTo>
                <a:lnTo>
                  <a:pt x="4019" y="1173"/>
                </a:lnTo>
                <a:lnTo>
                  <a:pt x="3995" y="1296"/>
                </a:lnTo>
                <a:lnTo>
                  <a:pt x="3961" y="1425"/>
                </a:lnTo>
                <a:lnTo>
                  <a:pt x="3920" y="1557"/>
                </a:lnTo>
                <a:lnTo>
                  <a:pt x="3889" y="1659"/>
                </a:lnTo>
                <a:lnTo>
                  <a:pt x="3861" y="1752"/>
                </a:lnTo>
                <a:lnTo>
                  <a:pt x="3836" y="1836"/>
                </a:lnTo>
                <a:lnTo>
                  <a:pt x="3818" y="1913"/>
                </a:lnTo>
                <a:lnTo>
                  <a:pt x="3801" y="1981"/>
                </a:lnTo>
                <a:lnTo>
                  <a:pt x="3788" y="2043"/>
                </a:lnTo>
                <a:lnTo>
                  <a:pt x="3777" y="2097"/>
                </a:lnTo>
                <a:lnTo>
                  <a:pt x="3769" y="2145"/>
                </a:lnTo>
                <a:lnTo>
                  <a:pt x="3766" y="2188"/>
                </a:lnTo>
                <a:lnTo>
                  <a:pt x="3762" y="2223"/>
                </a:lnTo>
                <a:lnTo>
                  <a:pt x="3760" y="2255"/>
                </a:lnTo>
                <a:lnTo>
                  <a:pt x="3760" y="2281"/>
                </a:lnTo>
                <a:lnTo>
                  <a:pt x="3760" y="2302"/>
                </a:lnTo>
                <a:lnTo>
                  <a:pt x="3862" y="2279"/>
                </a:lnTo>
                <a:lnTo>
                  <a:pt x="3961" y="2261"/>
                </a:lnTo>
                <a:lnTo>
                  <a:pt x="3963" y="2261"/>
                </a:lnTo>
                <a:lnTo>
                  <a:pt x="3972" y="2259"/>
                </a:lnTo>
                <a:lnTo>
                  <a:pt x="3991" y="2255"/>
                </a:lnTo>
                <a:lnTo>
                  <a:pt x="4019" y="2250"/>
                </a:lnTo>
                <a:lnTo>
                  <a:pt x="4056" y="2242"/>
                </a:lnTo>
                <a:lnTo>
                  <a:pt x="4103" y="2235"/>
                </a:lnTo>
                <a:lnTo>
                  <a:pt x="4157" y="2225"/>
                </a:lnTo>
                <a:lnTo>
                  <a:pt x="4216" y="2216"/>
                </a:lnTo>
                <a:lnTo>
                  <a:pt x="4283" y="2207"/>
                </a:lnTo>
                <a:lnTo>
                  <a:pt x="4354" y="2199"/>
                </a:lnTo>
                <a:lnTo>
                  <a:pt x="4430" y="2192"/>
                </a:lnTo>
                <a:lnTo>
                  <a:pt x="4511" y="2184"/>
                </a:lnTo>
                <a:lnTo>
                  <a:pt x="4593" y="2181"/>
                </a:lnTo>
                <a:lnTo>
                  <a:pt x="4732" y="2177"/>
                </a:lnTo>
                <a:lnTo>
                  <a:pt x="4864" y="2179"/>
                </a:lnTo>
                <a:lnTo>
                  <a:pt x="4987" y="2188"/>
                </a:lnTo>
                <a:lnTo>
                  <a:pt x="5103" y="2203"/>
                </a:lnTo>
                <a:lnTo>
                  <a:pt x="5211" y="2225"/>
                </a:lnTo>
                <a:lnTo>
                  <a:pt x="5309" y="2253"/>
                </a:lnTo>
                <a:lnTo>
                  <a:pt x="5401" y="2287"/>
                </a:lnTo>
                <a:lnTo>
                  <a:pt x="5483" y="2326"/>
                </a:lnTo>
                <a:lnTo>
                  <a:pt x="5555" y="2372"/>
                </a:lnTo>
                <a:lnTo>
                  <a:pt x="5621" y="2426"/>
                </a:lnTo>
                <a:lnTo>
                  <a:pt x="5680" y="2486"/>
                </a:lnTo>
                <a:lnTo>
                  <a:pt x="5729" y="2547"/>
                </a:lnTo>
                <a:lnTo>
                  <a:pt x="5768" y="2611"/>
                </a:lnTo>
                <a:lnTo>
                  <a:pt x="5797" y="2674"/>
                </a:lnTo>
                <a:lnTo>
                  <a:pt x="5820" y="2739"/>
                </a:lnTo>
                <a:lnTo>
                  <a:pt x="5833" y="2804"/>
                </a:lnTo>
                <a:lnTo>
                  <a:pt x="5840" y="2868"/>
                </a:lnTo>
                <a:lnTo>
                  <a:pt x="5842" y="2931"/>
                </a:lnTo>
                <a:lnTo>
                  <a:pt x="5838" y="2992"/>
                </a:lnTo>
                <a:lnTo>
                  <a:pt x="5831" y="3052"/>
                </a:lnTo>
                <a:lnTo>
                  <a:pt x="5818" y="3110"/>
                </a:lnTo>
                <a:lnTo>
                  <a:pt x="5801" y="3164"/>
                </a:lnTo>
                <a:lnTo>
                  <a:pt x="5784" y="3212"/>
                </a:lnTo>
                <a:lnTo>
                  <a:pt x="5816" y="3257"/>
                </a:lnTo>
                <a:lnTo>
                  <a:pt x="5848" y="3307"/>
                </a:lnTo>
                <a:lnTo>
                  <a:pt x="5878" y="3365"/>
                </a:lnTo>
                <a:lnTo>
                  <a:pt x="5904" y="3428"/>
                </a:lnTo>
                <a:lnTo>
                  <a:pt x="5926" y="3497"/>
                </a:lnTo>
                <a:lnTo>
                  <a:pt x="5943" y="3573"/>
                </a:lnTo>
                <a:lnTo>
                  <a:pt x="5950" y="3653"/>
                </a:lnTo>
                <a:lnTo>
                  <a:pt x="5948" y="3741"/>
                </a:lnTo>
                <a:lnTo>
                  <a:pt x="5935" y="3828"/>
                </a:lnTo>
                <a:lnTo>
                  <a:pt x="5911" y="3914"/>
                </a:lnTo>
                <a:lnTo>
                  <a:pt x="5876" y="3998"/>
                </a:lnTo>
                <a:lnTo>
                  <a:pt x="5829" y="4080"/>
                </a:lnTo>
                <a:lnTo>
                  <a:pt x="5771" y="4162"/>
                </a:lnTo>
                <a:lnTo>
                  <a:pt x="5790" y="4214"/>
                </a:lnTo>
                <a:lnTo>
                  <a:pt x="5805" y="4275"/>
                </a:lnTo>
                <a:lnTo>
                  <a:pt x="5818" y="4344"/>
                </a:lnTo>
                <a:lnTo>
                  <a:pt x="5825" y="4419"/>
                </a:lnTo>
                <a:lnTo>
                  <a:pt x="5825" y="4474"/>
                </a:lnTo>
                <a:lnTo>
                  <a:pt x="5822" y="4534"/>
                </a:lnTo>
                <a:lnTo>
                  <a:pt x="5814" y="4597"/>
                </a:lnTo>
                <a:lnTo>
                  <a:pt x="5799" y="4664"/>
                </a:lnTo>
                <a:lnTo>
                  <a:pt x="5779" y="4731"/>
                </a:lnTo>
                <a:lnTo>
                  <a:pt x="5749" y="4802"/>
                </a:lnTo>
                <a:lnTo>
                  <a:pt x="5712" y="4871"/>
                </a:lnTo>
                <a:lnTo>
                  <a:pt x="5663" y="4942"/>
                </a:lnTo>
                <a:lnTo>
                  <a:pt x="5604" y="5012"/>
                </a:lnTo>
                <a:lnTo>
                  <a:pt x="5535" y="5083"/>
                </a:lnTo>
                <a:lnTo>
                  <a:pt x="5540" y="5137"/>
                </a:lnTo>
                <a:lnTo>
                  <a:pt x="5542" y="5199"/>
                </a:lnTo>
                <a:lnTo>
                  <a:pt x="5540" y="5266"/>
                </a:lnTo>
                <a:lnTo>
                  <a:pt x="5529" y="5338"/>
                </a:lnTo>
                <a:lnTo>
                  <a:pt x="5512" y="5415"/>
                </a:lnTo>
                <a:lnTo>
                  <a:pt x="5485" y="5493"/>
                </a:lnTo>
                <a:lnTo>
                  <a:pt x="5447" y="5573"/>
                </a:lnTo>
                <a:lnTo>
                  <a:pt x="5403" y="5644"/>
                </a:lnTo>
                <a:lnTo>
                  <a:pt x="5350" y="5711"/>
                </a:lnTo>
                <a:lnTo>
                  <a:pt x="5289" y="5772"/>
                </a:lnTo>
                <a:lnTo>
                  <a:pt x="5222" y="5828"/>
                </a:lnTo>
                <a:lnTo>
                  <a:pt x="5146" y="5880"/>
                </a:lnTo>
                <a:lnTo>
                  <a:pt x="5062" y="5928"/>
                </a:lnTo>
                <a:lnTo>
                  <a:pt x="4971" y="5969"/>
                </a:lnTo>
                <a:lnTo>
                  <a:pt x="4872" y="6007"/>
                </a:lnTo>
                <a:lnTo>
                  <a:pt x="4766" y="6040"/>
                </a:lnTo>
                <a:lnTo>
                  <a:pt x="4652" y="6068"/>
                </a:lnTo>
                <a:lnTo>
                  <a:pt x="4548" y="6087"/>
                </a:lnTo>
                <a:lnTo>
                  <a:pt x="4436" y="6102"/>
                </a:lnTo>
                <a:lnTo>
                  <a:pt x="4317" y="6113"/>
                </a:lnTo>
                <a:lnTo>
                  <a:pt x="4190" y="6118"/>
                </a:lnTo>
                <a:lnTo>
                  <a:pt x="4056" y="6120"/>
                </a:lnTo>
                <a:lnTo>
                  <a:pt x="3920" y="6118"/>
                </a:lnTo>
                <a:lnTo>
                  <a:pt x="3777" y="6113"/>
                </a:lnTo>
                <a:lnTo>
                  <a:pt x="3628" y="6103"/>
                </a:lnTo>
                <a:lnTo>
                  <a:pt x="3496" y="6105"/>
                </a:lnTo>
                <a:lnTo>
                  <a:pt x="3363" y="6105"/>
                </a:lnTo>
                <a:lnTo>
                  <a:pt x="3233" y="6103"/>
                </a:lnTo>
                <a:lnTo>
                  <a:pt x="3106" y="6100"/>
                </a:lnTo>
                <a:lnTo>
                  <a:pt x="2982" y="6096"/>
                </a:lnTo>
                <a:lnTo>
                  <a:pt x="2861" y="6090"/>
                </a:lnTo>
                <a:lnTo>
                  <a:pt x="2745" y="6083"/>
                </a:lnTo>
                <a:lnTo>
                  <a:pt x="2633" y="6076"/>
                </a:lnTo>
                <a:lnTo>
                  <a:pt x="2527" y="6068"/>
                </a:lnTo>
                <a:lnTo>
                  <a:pt x="2427" y="6061"/>
                </a:lnTo>
                <a:lnTo>
                  <a:pt x="2333" y="6053"/>
                </a:lnTo>
                <a:lnTo>
                  <a:pt x="2250" y="6046"/>
                </a:lnTo>
                <a:lnTo>
                  <a:pt x="2171" y="6038"/>
                </a:lnTo>
                <a:lnTo>
                  <a:pt x="2104" y="6031"/>
                </a:lnTo>
                <a:lnTo>
                  <a:pt x="2047" y="6025"/>
                </a:lnTo>
                <a:lnTo>
                  <a:pt x="1998" y="6020"/>
                </a:lnTo>
                <a:lnTo>
                  <a:pt x="1961" y="6014"/>
                </a:lnTo>
                <a:lnTo>
                  <a:pt x="1935" y="6012"/>
                </a:lnTo>
                <a:lnTo>
                  <a:pt x="1920" y="6010"/>
                </a:lnTo>
                <a:lnTo>
                  <a:pt x="1620" y="5973"/>
                </a:lnTo>
                <a:lnTo>
                  <a:pt x="1566" y="6007"/>
                </a:lnTo>
                <a:lnTo>
                  <a:pt x="1507" y="6035"/>
                </a:lnTo>
                <a:lnTo>
                  <a:pt x="1445" y="6055"/>
                </a:lnTo>
                <a:lnTo>
                  <a:pt x="1380" y="6066"/>
                </a:lnTo>
                <a:lnTo>
                  <a:pt x="1313" y="6072"/>
                </a:lnTo>
                <a:lnTo>
                  <a:pt x="533" y="6072"/>
                </a:lnTo>
                <a:lnTo>
                  <a:pt x="453" y="6066"/>
                </a:lnTo>
                <a:lnTo>
                  <a:pt x="378" y="6049"/>
                </a:lnTo>
                <a:lnTo>
                  <a:pt x="307" y="6022"/>
                </a:lnTo>
                <a:lnTo>
                  <a:pt x="242" y="5986"/>
                </a:lnTo>
                <a:lnTo>
                  <a:pt x="183" y="5942"/>
                </a:lnTo>
                <a:lnTo>
                  <a:pt x="130" y="5888"/>
                </a:lnTo>
                <a:lnTo>
                  <a:pt x="86" y="5828"/>
                </a:lnTo>
                <a:lnTo>
                  <a:pt x="48" y="5763"/>
                </a:lnTo>
                <a:lnTo>
                  <a:pt x="22" y="5692"/>
                </a:lnTo>
                <a:lnTo>
                  <a:pt x="6" y="5618"/>
                </a:lnTo>
                <a:lnTo>
                  <a:pt x="0" y="5539"/>
                </a:lnTo>
                <a:lnTo>
                  <a:pt x="0" y="3458"/>
                </a:lnTo>
                <a:lnTo>
                  <a:pt x="6" y="3380"/>
                </a:lnTo>
                <a:lnTo>
                  <a:pt x="22" y="3305"/>
                </a:lnTo>
                <a:lnTo>
                  <a:pt x="48" y="3234"/>
                </a:lnTo>
                <a:lnTo>
                  <a:pt x="86" y="3169"/>
                </a:lnTo>
                <a:lnTo>
                  <a:pt x="130" y="3110"/>
                </a:lnTo>
                <a:lnTo>
                  <a:pt x="183" y="3058"/>
                </a:lnTo>
                <a:lnTo>
                  <a:pt x="242" y="3013"/>
                </a:lnTo>
                <a:lnTo>
                  <a:pt x="307" y="2976"/>
                </a:lnTo>
                <a:lnTo>
                  <a:pt x="378" y="2950"/>
                </a:lnTo>
                <a:lnTo>
                  <a:pt x="453" y="2933"/>
                </a:lnTo>
                <a:lnTo>
                  <a:pt x="533" y="2925"/>
                </a:lnTo>
                <a:lnTo>
                  <a:pt x="1313" y="2925"/>
                </a:lnTo>
                <a:lnTo>
                  <a:pt x="1380" y="2931"/>
                </a:lnTo>
                <a:lnTo>
                  <a:pt x="1445" y="2942"/>
                </a:lnTo>
                <a:lnTo>
                  <a:pt x="1508" y="2963"/>
                </a:lnTo>
                <a:lnTo>
                  <a:pt x="1566" y="2991"/>
                </a:lnTo>
                <a:lnTo>
                  <a:pt x="1602" y="2918"/>
                </a:lnTo>
                <a:lnTo>
                  <a:pt x="1644" y="2843"/>
                </a:lnTo>
                <a:lnTo>
                  <a:pt x="1693" y="2765"/>
                </a:lnTo>
                <a:lnTo>
                  <a:pt x="1751" y="2689"/>
                </a:lnTo>
                <a:lnTo>
                  <a:pt x="1818" y="2614"/>
                </a:lnTo>
                <a:lnTo>
                  <a:pt x="1823" y="2607"/>
                </a:lnTo>
                <a:lnTo>
                  <a:pt x="1831" y="2601"/>
                </a:lnTo>
                <a:lnTo>
                  <a:pt x="1838" y="2596"/>
                </a:lnTo>
                <a:lnTo>
                  <a:pt x="1898" y="2544"/>
                </a:lnTo>
                <a:lnTo>
                  <a:pt x="1959" y="2480"/>
                </a:lnTo>
                <a:lnTo>
                  <a:pt x="2022" y="2408"/>
                </a:lnTo>
                <a:lnTo>
                  <a:pt x="2084" y="2326"/>
                </a:lnTo>
                <a:lnTo>
                  <a:pt x="2145" y="2236"/>
                </a:lnTo>
                <a:lnTo>
                  <a:pt x="2209" y="2142"/>
                </a:lnTo>
                <a:lnTo>
                  <a:pt x="2268" y="2039"/>
                </a:lnTo>
                <a:lnTo>
                  <a:pt x="2330" y="1933"/>
                </a:lnTo>
                <a:lnTo>
                  <a:pt x="2389" y="1825"/>
                </a:lnTo>
                <a:lnTo>
                  <a:pt x="2447" y="1713"/>
                </a:lnTo>
                <a:lnTo>
                  <a:pt x="2503" y="1602"/>
                </a:lnTo>
                <a:lnTo>
                  <a:pt x="2557" y="1490"/>
                </a:lnTo>
                <a:lnTo>
                  <a:pt x="2607" y="1378"/>
                </a:lnTo>
                <a:lnTo>
                  <a:pt x="2658" y="1268"/>
                </a:lnTo>
                <a:lnTo>
                  <a:pt x="2704" y="1164"/>
                </a:lnTo>
                <a:lnTo>
                  <a:pt x="2747" y="1062"/>
                </a:lnTo>
                <a:lnTo>
                  <a:pt x="2786" y="967"/>
                </a:lnTo>
                <a:lnTo>
                  <a:pt x="2821" y="877"/>
                </a:lnTo>
                <a:lnTo>
                  <a:pt x="2853" y="795"/>
                </a:lnTo>
                <a:lnTo>
                  <a:pt x="2881" y="723"/>
                </a:lnTo>
                <a:lnTo>
                  <a:pt x="2877" y="682"/>
                </a:lnTo>
                <a:lnTo>
                  <a:pt x="2872" y="632"/>
                </a:lnTo>
                <a:lnTo>
                  <a:pt x="2870" y="578"/>
                </a:lnTo>
                <a:lnTo>
                  <a:pt x="2870" y="520"/>
                </a:lnTo>
                <a:lnTo>
                  <a:pt x="2872" y="458"/>
                </a:lnTo>
                <a:lnTo>
                  <a:pt x="2879" y="395"/>
                </a:lnTo>
                <a:lnTo>
                  <a:pt x="2888" y="334"/>
                </a:lnTo>
                <a:lnTo>
                  <a:pt x="2905" y="272"/>
                </a:lnTo>
                <a:lnTo>
                  <a:pt x="2926" y="215"/>
                </a:lnTo>
                <a:lnTo>
                  <a:pt x="2954" y="161"/>
                </a:lnTo>
                <a:lnTo>
                  <a:pt x="2989" y="112"/>
                </a:lnTo>
                <a:lnTo>
                  <a:pt x="3030" y="73"/>
                </a:lnTo>
                <a:lnTo>
                  <a:pt x="3075" y="41"/>
                </a:lnTo>
                <a:lnTo>
                  <a:pt x="3125" y="19"/>
                </a:lnTo>
                <a:lnTo>
                  <a:pt x="3179" y="4"/>
                </a:lnTo>
                <a:lnTo>
                  <a:pt x="32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91">
            <a:extLst>
              <a:ext uri="{FF2B5EF4-FFF2-40B4-BE49-F238E27FC236}">
                <a16:creationId xmlns:a16="http://schemas.microsoft.com/office/drawing/2014/main" id="{EF6E8AF2-38A3-4F48-B923-5E5D67B4C127}"/>
              </a:ext>
            </a:extLst>
          </p:cNvPr>
          <p:cNvSpPr/>
          <p:nvPr/>
        </p:nvSpPr>
        <p:spPr>
          <a:xfrm>
            <a:off x="233280" y="2733100"/>
            <a:ext cx="39271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dirty="0">
                <a:solidFill>
                  <a:srgbClr val="C00000"/>
                </a:solidFill>
              </a:rPr>
              <a:t>Identificación  de existencia de </a:t>
            </a:r>
          </a:p>
          <a:p>
            <a:pPr algn="ctr"/>
            <a:r>
              <a:rPr lang="es-EC" sz="3600" b="1" dirty="0">
                <a:solidFill>
                  <a:srgbClr val="C00000"/>
                </a:solidFill>
              </a:rPr>
              <a:t>de controles</a:t>
            </a:r>
            <a:endParaRPr lang="en-IN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CustomShape 7">
            <a:extLst>
              <a:ext uri="{FF2B5EF4-FFF2-40B4-BE49-F238E27FC236}">
                <a16:creationId xmlns:a16="http://schemas.microsoft.com/office/drawing/2014/main" id="{E5859A5D-0148-4B0B-997D-95CA425BC31B}"/>
              </a:ext>
            </a:extLst>
          </p:cNvPr>
          <p:cNvSpPr/>
          <p:nvPr/>
        </p:nvSpPr>
        <p:spPr>
          <a:xfrm>
            <a:off x="233280" y="209880"/>
            <a:ext cx="960768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spc="-1" dirty="0">
                <a:solidFill>
                  <a:srgbClr val="FFFFFF"/>
                </a:solidFill>
                <a:latin typeface="Arial Black"/>
              </a:rPr>
              <a:t>Análisis del riesgo</a:t>
            </a:r>
            <a:endParaRPr lang="es-EC" sz="2800" spc="-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71EB772-A268-4365-A2C6-27E72A8D5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236" y="909925"/>
            <a:ext cx="7600169" cy="583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89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8">
            <a:extLst>
              <a:ext uri="{FF2B5EF4-FFF2-40B4-BE49-F238E27FC236}">
                <a16:creationId xmlns:a16="http://schemas.microsoft.com/office/drawing/2014/main" id="{A2875E4D-21E5-4903-89BE-D74A8BFEB850}"/>
              </a:ext>
            </a:extLst>
          </p:cNvPr>
          <p:cNvGrpSpPr/>
          <p:nvPr/>
        </p:nvGrpSpPr>
        <p:grpSpPr>
          <a:xfrm>
            <a:off x="5602859" y="2807368"/>
            <a:ext cx="296518" cy="225864"/>
            <a:chOff x="9218613" y="1665288"/>
            <a:chExt cx="4910138" cy="3740150"/>
          </a:xfrm>
          <a:solidFill>
            <a:schemeClr val="bg1"/>
          </a:solidFill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0844C77-E0F7-4345-907C-4C54FE9B1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8613" y="1665288"/>
              <a:ext cx="4910138" cy="3740150"/>
            </a:xfrm>
            <a:custGeom>
              <a:avLst/>
              <a:gdLst>
                <a:gd name="T0" fmla="*/ 691 w 6186"/>
                <a:gd name="T1" fmla="*/ 353 h 4712"/>
                <a:gd name="T2" fmla="*/ 569 w 6186"/>
                <a:gd name="T3" fmla="*/ 395 h 4712"/>
                <a:gd name="T4" fmla="*/ 465 w 6186"/>
                <a:gd name="T5" fmla="*/ 470 h 4712"/>
                <a:gd name="T6" fmla="*/ 392 w 6186"/>
                <a:gd name="T7" fmla="*/ 571 h 4712"/>
                <a:gd name="T8" fmla="*/ 351 w 6186"/>
                <a:gd name="T9" fmla="*/ 693 h 4712"/>
                <a:gd name="T10" fmla="*/ 345 w 6186"/>
                <a:gd name="T11" fmla="*/ 3955 h 4712"/>
                <a:gd name="T12" fmla="*/ 366 w 6186"/>
                <a:gd name="T13" fmla="*/ 4085 h 4712"/>
                <a:gd name="T14" fmla="*/ 426 w 6186"/>
                <a:gd name="T15" fmla="*/ 4199 h 4712"/>
                <a:gd name="T16" fmla="*/ 514 w 6186"/>
                <a:gd name="T17" fmla="*/ 4288 h 4712"/>
                <a:gd name="T18" fmla="*/ 627 w 6186"/>
                <a:gd name="T19" fmla="*/ 4346 h 4712"/>
                <a:gd name="T20" fmla="*/ 756 w 6186"/>
                <a:gd name="T21" fmla="*/ 4367 h 4712"/>
                <a:gd name="T22" fmla="*/ 5498 w 6186"/>
                <a:gd name="T23" fmla="*/ 4361 h 4712"/>
                <a:gd name="T24" fmla="*/ 5620 w 6186"/>
                <a:gd name="T25" fmla="*/ 4321 h 4712"/>
                <a:gd name="T26" fmla="*/ 5721 w 6186"/>
                <a:gd name="T27" fmla="*/ 4246 h 4712"/>
                <a:gd name="T28" fmla="*/ 5796 w 6186"/>
                <a:gd name="T29" fmla="*/ 4145 h 4712"/>
                <a:gd name="T30" fmla="*/ 5837 w 6186"/>
                <a:gd name="T31" fmla="*/ 4023 h 4712"/>
                <a:gd name="T32" fmla="*/ 5841 w 6186"/>
                <a:gd name="T33" fmla="*/ 3955 h 4712"/>
                <a:gd name="T34" fmla="*/ 5835 w 6186"/>
                <a:gd name="T35" fmla="*/ 693 h 4712"/>
                <a:gd name="T36" fmla="*/ 5794 w 6186"/>
                <a:gd name="T37" fmla="*/ 571 h 4712"/>
                <a:gd name="T38" fmla="*/ 5721 w 6186"/>
                <a:gd name="T39" fmla="*/ 470 h 4712"/>
                <a:gd name="T40" fmla="*/ 5618 w 6186"/>
                <a:gd name="T41" fmla="*/ 395 h 4712"/>
                <a:gd name="T42" fmla="*/ 5496 w 6186"/>
                <a:gd name="T43" fmla="*/ 353 h 4712"/>
                <a:gd name="T44" fmla="*/ 756 w 6186"/>
                <a:gd name="T45" fmla="*/ 348 h 4712"/>
                <a:gd name="T46" fmla="*/ 5430 w 6186"/>
                <a:gd name="T47" fmla="*/ 0 h 4712"/>
                <a:gd name="T48" fmla="*/ 5618 w 6186"/>
                <a:gd name="T49" fmla="*/ 25 h 4712"/>
                <a:gd name="T50" fmla="*/ 5787 w 6186"/>
                <a:gd name="T51" fmla="*/ 90 h 4712"/>
                <a:gd name="T52" fmla="*/ 5933 w 6186"/>
                <a:gd name="T53" fmla="*/ 194 h 4712"/>
                <a:gd name="T54" fmla="*/ 6051 w 6186"/>
                <a:gd name="T55" fmla="*/ 327 h 4712"/>
                <a:gd name="T56" fmla="*/ 6136 w 6186"/>
                <a:gd name="T57" fmla="*/ 487 h 4712"/>
                <a:gd name="T58" fmla="*/ 6181 w 6186"/>
                <a:gd name="T59" fmla="*/ 665 h 4712"/>
                <a:gd name="T60" fmla="*/ 6186 w 6186"/>
                <a:gd name="T61" fmla="*/ 3955 h 4712"/>
                <a:gd name="T62" fmla="*/ 6164 w 6186"/>
                <a:gd name="T63" fmla="*/ 4143 h 4712"/>
                <a:gd name="T64" fmla="*/ 6098 w 6186"/>
                <a:gd name="T65" fmla="*/ 4312 h 4712"/>
                <a:gd name="T66" fmla="*/ 5995 w 6186"/>
                <a:gd name="T67" fmla="*/ 4459 h 4712"/>
                <a:gd name="T68" fmla="*/ 5862 w 6186"/>
                <a:gd name="T69" fmla="*/ 4577 h 4712"/>
                <a:gd name="T70" fmla="*/ 5702 w 6186"/>
                <a:gd name="T71" fmla="*/ 4661 h 4712"/>
                <a:gd name="T72" fmla="*/ 5524 w 6186"/>
                <a:gd name="T73" fmla="*/ 4706 h 4712"/>
                <a:gd name="T74" fmla="*/ 756 w 6186"/>
                <a:gd name="T75" fmla="*/ 4712 h 4712"/>
                <a:gd name="T76" fmla="*/ 570 w 6186"/>
                <a:gd name="T77" fmla="*/ 4690 h 4712"/>
                <a:gd name="T78" fmla="*/ 402 w 6186"/>
                <a:gd name="T79" fmla="*/ 4624 h 4712"/>
                <a:gd name="T80" fmla="*/ 255 w 6186"/>
                <a:gd name="T81" fmla="*/ 4522 h 4712"/>
                <a:gd name="T82" fmla="*/ 135 w 6186"/>
                <a:gd name="T83" fmla="*/ 4389 h 4712"/>
                <a:gd name="T84" fmla="*/ 51 w 6186"/>
                <a:gd name="T85" fmla="*/ 4229 h 4712"/>
                <a:gd name="T86" fmla="*/ 6 w 6186"/>
                <a:gd name="T87" fmla="*/ 4051 h 4712"/>
                <a:gd name="T88" fmla="*/ 0 w 6186"/>
                <a:gd name="T89" fmla="*/ 759 h 4712"/>
                <a:gd name="T90" fmla="*/ 23 w 6186"/>
                <a:gd name="T91" fmla="*/ 571 h 4712"/>
                <a:gd name="T92" fmla="*/ 88 w 6186"/>
                <a:gd name="T93" fmla="*/ 402 h 4712"/>
                <a:gd name="T94" fmla="*/ 191 w 6186"/>
                <a:gd name="T95" fmla="*/ 256 h 4712"/>
                <a:gd name="T96" fmla="*/ 325 w 6186"/>
                <a:gd name="T97" fmla="*/ 137 h 4712"/>
                <a:gd name="T98" fmla="*/ 484 w 6186"/>
                <a:gd name="T99" fmla="*/ 53 h 4712"/>
                <a:gd name="T100" fmla="*/ 662 w 6186"/>
                <a:gd name="T101" fmla="*/ 8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86" h="4712">
                  <a:moveTo>
                    <a:pt x="756" y="348"/>
                  </a:moveTo>
                  <a:lnTo>
                    <a:pt x="691" y="353"/>
                  </a:lnTo>
                  <a:lnTo>
                    <a:pt x="627" y="370"/>
                  </a:lnTo>
                  <a:lnTo>
                    <a:pt x="569" y="395"/>
                  </a:lnTo>
                  <a:lnTo>
                    <a:pt x="514" y="428"/>
                  </a:lnTo>
                  <a:lnTo>
                    <a:pt x="465" y="470"/>
                  </a:lnTo>
                  <a:lnTo>
                    <a:pt x="426" y="517"/>
                  </a:lnTo>
                  <a:lnTo>
                    <a:pt x="392" y="571"/>
                  </a:lnTo>
                  <a:lnTo>
                    <a:pt x="366" y="629"/>
                  </a:lnTo>
                  <a:lnTo>
                    <a:pt x="351" y="693"/>
                  </a:lnTo>
                  <a:lnTo>
                    <a:pt x="345" y="759"/>
                  </a:lnTo>
                  <a:lnTo>
                    <a:pt x="345" y="3955"/>
                  </a:lnTo>
                  <a:lnTo>
                    <a:pt x="351" y="4023"/>
                  </a:lnTo>
                  <a:lnTo>
                    <a:pt x="366" y="4085"/>
                  </a:lnTo>
                  <a:lnTo>
                    <a:pt x="392" y="4145"/>
                  </a:lnTo>
                  <a:lnTo>
                    <a:pt x="426" y="4199"/>
                  </a:lnTo>
                  <a:lnTo>
                    <a:pt x="465" y="4246"/>
                  </a:lnTo>
                  <a:lnTo>
                    <a:pt x="514" y="4288"/>
                  </a:lnTo>
                  <a:lnTo>
                    <a:pt x="569" y="4321"/>
                  </a:lnTo>
                  <a:lnTo>
                    <a:pt x="627" y="4346"/>
                  </a:lnTo>
                  <a:lnTo>
                    <a:pt x="691" y="4361"/>
                  </a:lnTo>
                  <a:lnTo>
                    <a:pt x="756" y="4367"/>
                  </a:lnTo>
                  <a:lnTo>
                    <a:pt x="5430" y="4367"/>
                  </a:lnTo>
                  <a:lnTo>
                    <a:pt x="5498" y="4361"/>
                  </a:lnTo>
                  <a:lnTo>
                    <a:pt x="5562" y="4346"/>
                  </a:lnTo>
                  <a:lnTo>
                    <a:pt x="5620" y="4321"/>
                  </a:lnTo>
                  <a:lnTo>
                    <a:pt x="5674" y="4288"/>
                  </a:lnTo>
                  <a:lnTo>
                    <a:pt x="5721" y="4246"/>
                  </a:lnTo>
                  <a:lnTo>
                    <a:pt x="5762" y="4199"/>
                  </a:lnTo>
                  <a:lnTo>
                    <a:pt x="5796" y="4145"/>
                  </a:lnTo>
                  <a:lnTo>
                    <a:pt x="5820" y="4085"/>
                  </a:lnTo>
                  <a:lnTo>
                    <a:pt x="5837" y="4023"/>
                  </a:lnTo>
                  <a:lnTo>
                    <a:pt x="5841" y="3955"/>
                  </a:lnTo>
                  <a:lnTo>
                    <a:pt x="5841" y="3955"/>
                  </a:lnTo>
                  <a:lnTo>
                    <a:pt x="5841" y="759"/>
                  </a:lnTo>
                  <a:lnTo>
                    <a:pt x="5835" y="693"/>
                  </a:lnTo>
                  <a:lnTo>
                    <a:pt x="5820" y="629"/>
                  </a:lnTo>
                  <a:lnTo>
                    <a:pt x="5794" y="571"/>
                  </a:lnTo>
                  <a:lnTo>
                    <a:pt x="5760" y="517"/>
                  </a:lnTo>
                  <a:lnTo>
                    <a:pt x="5721" y="470"/>
                  </a:lnTo>
                  <a:lnTo>
                    <a:pt x="5672" y="428"/>
                  </a:lnTo>
                  <a:lnTo>
                    <a:pt x="5618" y="395"/>
                  </a:lnTo>
                  <a:lnTo>
                    <a:pt x="5560" y="370"/>
                  </a:lnTo>
                  <a:lnTo>
                    <a:pt x="5496" y="353"/>
                  </a:lnTo>
                  <a:lnTo>
                    <a:pt x="5430" y="348"/>
                  </a:lnTo>
                  <a:lnTo>
                    <a:pt x="756" y="348"/>
                  </a:lnTo>
                  <a:close/>
                  <a:moveTo>
                    <a:pt x="756" y="0"/>
                  </a:moveTo>
                  <a:lnTo>
                    <a:pt x="5430" y="0"/>
                  </a:lnTo>
                  <a:lnTo>
                    <a:pt x="5526" y="8"/>
                  </a:lnTo>
                  <a:lnTo>
                    <a:pt x="5618" y="25"/>
                  </a:lnTo>
                  <a:lnTo>
                    <a:pt x="5704" y="53"/>
                  </a:lnTo>
                  <a:lnTo>
                    <a:pt x="5787" y="90"/>
                  </a:lnTo>
                  <a:lnTo>
                    <a:pt x="5864" y="137"/>
                  </a:lnTo>
                  <a:lnTo>
                    <a:pt x="5933" y="194"/>
                  </a:lnTo>
                  <a:lnTo>
                    <a:pt x="5997" y="256"/>
                  </a:lnTo>
                  <a:lnTo>
                    <a:pt x="6051" y="327"/>
                  </a:lnTo>
                  <a:lnTo>
                    <a:pt x="6098" y="404"/>
                  </a:lnTo>
                  <a:lnTo>
                    <a:pt x="6136" y="487"/>
                  </a:lnTo>
                  <a:lnTo>
                    <a:pt x="6164" y="573"/>
                  </a:lnTo>
                  <a:lnTo>
                    <a:pt x="6181" y="665"/>
                  </a:lnTo>
                  <a:lnTo>
                    <a:pt x="6186" y="759"/>
                  </a:lnTo>
                  <a:lnTo>
                    <a:pt x="6186" y="3955"/>
                  </a:lnTo>
                  <a:lnTo>
                    <a:pt x="6181" y="4051"/>
                  </a:lnTo>
                  <a:lnTo>
                    <a:pt x="6164" y="4143"/>
                  </a:lnTo>
                  <a:lnTo>
                    <a:pt x="6136" y="4229"/>
                  </a:lnTo>
                  <a:lnTo>
                    <a:pt x="6098" y="4312"/>
                  </a:lnTo>
                  <a:lnTo>
                    <a:pt x="6051" y="4389"/>
                  </a:lnTo>
                  <a:lnTo>
                    <a:pt x="5995" y="4459"/>
                  </a:lnTo>
                  <a:lnTo>
                    <a:pt x="5931" y="4522"/>
                  </a:lnTo>
                  <a:lnTo>
                    <a:pt x="5862" y="4577"/>
                  </a:lnTo>
                  <a:lnTo>
                    <a:pt x="5785" y="4624"/>
                  </a:lnTo>
                  <a:lnTo>
                    <a:pt x="5702" y="4661"/>
                  </a:lnTo>
                  <a:lnTo>
                    <a:pt x="5616" y="4690"/>
                  </a:lnTo>
                  <a:lnTo>
                    <a:pt x="5524" y="4706"/>
                  </a:lnTo>
                  <a:lnTo>
                    <a:pt x="5430" y="4712"/>
                  </a:lnTo>
                  <a:lnTo>
                    <a:pt x="756" y="4712"/>
                  </a:lnTo>
                  <a:lnTo>
                    <a:pt x="662" y="4706"/>
                  </a:lnTo>
                  <a:lnTo>
                    <a:pt x="570" y="4690"/>
                  </a:lnTo>
                  <a:lnTo>
                    <a:pt x="484" y="4661"/>
                  </a:lnTo>
                  <a:lnTo>
                    <a:pt x="402" y="4624"/>
                  </a:lnTo>
                  <a:lnTo>
                    <a:pt x="325" y="4577"/>
                  </a:lnTo>
                  <a:lnTo>
                    <a:pt x="255" y="4522"/>
                  </a:lnTo>
                  <a:lnTo>
                    <a:pt x="191" y="4459"/>
                  </a:lnTo>
                  <a:lnTo>
                    <a:pt x="135" y="4389"/>
                  </a:lnTo>
                  <a:lnTo>
                    <a:pt x="88" y="4312"/>
                  </a:lnTo>
                  <a:lnTo>
                    <a:pt x="51" y="4229"/>
                  </a:lnTo>
                  <a:lnTo>
                    <a:pt x="23" y="4143"/>
                  </a:lnTo>
                  <a:lnTo>
                    <a:pt x="6" y="4051"/>
                  </a:lnTo>
                  <a:lnTo>
                    <a:pt x="0" y="3955"/>
                  </a:lnTo>
                  <a:lnTo>
                    <a:pt x="0" y="759"/>
                  </a:lnTo>
                  <a:lnTo>
                    <a:pt x="6" y="663"/>
                  </a:lnTo>
                  <a:lnTo>
                    <a:pt x="23" y="571"/>
                  </a:lnTo>
                  <a:lnTo>
                    <a:pt x="51" y="485"/>
                  </a:lnTo>
                  <a:lnTo>
                    <a:pt x="88" y="402"/>
                  </a:lnTo>
                  <a:lnTo>
                    <a:pt x="135" y="325"/>
                  </a:lnTo>
                  <a:lnTo>
                    <a:pt x="191" y="256"/>
                  </a:lnTo>
                  <a:lnTo>
                    <a:pt x="255" y="192"/>
                  </a:lnTo>
                  <a:lnTo>
                    <a:pt x="325" y="137"/>
                  </a:lnTo>
                  <a:lnTo>
                    <a:pt x="402" y="90"/>
                  </a:lnTo>
                  <a:lnTo>
                    <a:pt x="484" y="53"/>
                  </a:lnTo>
                  <a:lnTo>
                    <a:pt x="570" y="25"/>
                  </a:lnTo>
                  <a:lnTo>
                    <a:pt x="662" y="8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3EB9D557-5901-4929-9CBD-238F77D6C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351" y="2185988"/>
              <a:ext cx="3778250" cy="2701925"/>
            </a:xfrm>
            <a:custGeom>
              <a:avLst/>
              <a:gdLst>
                <a:gd name="T0" fmla="*/ 221 w 4760"/>
                <a:gd name="T1" fmla="*/ 5 h 3402"/>
                <a:gd name="T2" fmla="*/ 289 w 4760"/>
                <a:gd name="T3" fmla="*/ 43 h 3402"/>
                <a:gd name="T4" fmla="*/ 1961 w 4760"/>
                <a:gd name="T5" fmla="*/ 1538 h 3402"/>
                <a:gd name="T6" fmla="*/ 1974 w 4760"/>
                <a:gd name="T7" fmla="*/ 1553 h 3402"/>
                <a:gd name="T8" fmla="*/ 2383 w 4760"/>
                <a:gd name="T9" fmla="*/ 1919 h 3402"/>
                <a:gd name="T10" fmla="*/ 4503 w 4760"/>
                <a:gd name="T11" fmla="*/ 20 h 3402"/>
                <a:gd name="T12" fmla="*/ 4576 w 4760"/>
                <a:gd name="T13" fmla="*/ 0 h 3402"/>
                <a:gd name="T14" fmla="*/ 4650 w 4760"/>
                <a:gd name="T15" fmla="*/ 13 h 3402"/>
                <a:gd name="T16" fmla="*/ 4713 w 4760"/>
                <a:gd name="T17" fmla="*/ 56 h 3402"/>
                <a:gd name="T18" fmla="*/ 4753 w 4760"/>
                <a:gd name="T19" fmla="*/ 125 h 3402"/>
                <a:gd name="T20" fmla="*/ 4757 w 4760"/>
                <a:gd name="T21" fmla="*/ 201 h 3402"/>
                <a:gd name="T22" fmla="*/ 4728 w 4760"/>
                <a:gd name="T23" fmla="*/ 272 h 3402"/>
                <a:gd name="T24" fmla="*/ 3188 w 4760"/>
                <a:gd name="T25" fmla="*/ 1660 h 3402"/>
                <a:gd name="T26" fmla="*/ 4734 w 4760"/>
                <a:gd name="T27" fmla="*/ 3134 h 3402"/>
                <a:gd name="T28" fmla="*/ 4760 w 4760"/>
                <a:gd name="T29" fmla="*/ 3205 h 3402"/>
                <a:gd name="T30" fmla="*/ 4753 w 4760"/>
                <a:gd name="T31" fmla="*/ 3280 h 3402"/>
                <a:gd name="T32" fmla="*/ 4713 w 4760"/>
                <a:gd name="T33" fmla="*/ 3348 h 3402"/>
                <a:gd name="T34" fmla="*/ 4655 w 4760"/>
                <a:gd name="T35" fmla="*/ 3387 h 3402"/>
                <a:gd name="T36" fmla="*/ 4590 w 4760"/>
                <a:gd name="T37" fmla="*/ 3402 h 3402"/>
                <a:gd name="T38" fmla="*/ 4526 w 4760"/>
                <a:gd name="T39" fmla="*/ 3389 h 3402"/>
                <a:gd name="T40" fmla="*/ 4470 w 4760"/>
                <a:gd name="T41" fmla="*/ 3354 h 3402"/>
                <a:gd name="T42" fmla="*/ 2499 w 4760"/>
                <a:gd name="T43" fmla="*/ 2278 h 3402"/>
                <a:gd name="T44" fmla="*/ 2445 w 4760"/>
                <a:gd name="T45" fmla="*/ 2311 h 3402"/>
                <a:gd name="T46" fmla="*/ 2385 w 4760"/>
                <a:gd name="T47" fmla="*/ 2323 h 3402"/>
                <a:gd name="T48" fmla="*/ 2325 w 4760"/>
                <a:gd name="T49" fmla="*/ 2311 h 3402"/>
                <a:gd name="T50" fmla="*/ 2269 w 4760"/>
                <a:gd name="T51" fmla="*/ 2279 h 3402"/>
                <a:gd name="T52" fmla="*/ 302 w 4760"/>
                <a:gd name="T53" fmla="*/ 3354 h 3402"/>
                <a:gd name="T54" fmla="*/ 246 w 4760"/>
                <a:gd name="T55" fmla="*/ 3387 h 3402"/>
                <a:gd name="T56" fmla="*/ 184 w 4760"/>
                <a:gd name="T57" fmla="*/ 3399 h 3402"/>
                <a:gd name="T58" fmla="*/ 116 w 4760"/>
                <a:gd name="T59" fmla="*/ 3386 h 3402"/>
                <a:gd name="T60" fmla="*/ 58 w 4760"/>
                <a:gd name="T61" fmla="*/ 3344 h 3402"/>
                <a:gd name="T62" fmla="*/ 19 w 4760"/>
                <a:gd name="T63" fmla="*/ 3277 h 3402"/>
                <a:gd name="T64" fmla="*/ 13 w 4760"/>
                <a:gd name="T65" fmla="*/ 3201 h 3402"/>
                <a:gd name="T66" fmla="*/ 39 w 4760"/>
                <a:gd name="T67" fmla="*/ 3130 h 3402"/>
                <a:gd name="T68" fmla="*/ 1589 w 4760"/>
                <a:gd name="T69" fmla="*/ 1671 h 3402"/>
                <a:gd name="T70" fmla="*/ 32 w 4760"/>
                <a:gd name="T71" fmla="*/ 272 h 3402"/>
                <a:gd name="T72" fmla="*/ 4 w 4760"/>
                <a:gd name="T73" fmla="*/ 201 h 3402"/>
                <a:gd name="T74" fmla="*/ 8 w 4760"/>
                <a:gd name="T75" fmla="*/ 125 h 3402"/>
                <a:gd name="T76" fmla="*/ 45 w 4760"/>
                <a:gd name="T77" fmla="*/ 56 h 3402"/>
                <a:gd name="T78" fmla="*/ 109 w 4760"/>
                <a:gd name="T79" fmla="*/ 11 h 3402"/>
                <a:gd name="T80" fmla="*/ 184 w 4760"/>
                <a:gd name="T81" fmla="*/ 0 h 3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0" h="3402">
                  <a:moveTo>
                    <a:pt x="184" y="0"/>
                  </a:moveTo>
                  <a:lnTo>
                    <a:pt x="221" y="5"/>
                  </a:lnTo>
                  <a:lnTo>
                    <a:pt x="257" y="20"/>
                  </a:lnTo>
                  <a:lnTo>
                    <a:pt x="289" y="43"/>
                  </a:lnTo>
                  <a:lnTo>
                    <a:pt x="1946" y="1526"/>
                  </a:lnTo>
                  <a:lnTo>
                    <a:pt x="1961" y="1538"/>
                  </a:lnTo>
                  <a:lnTo>
                    <a:pt x="1974" y="1551"/>
                  </a:lnTo>
                  <a:lnTo>
                    <a:pt x="1974" y="1553"/>
                  </a:lnTo>
                  <a:lnTo>
                    <a:pt x="1976" y="1555"/>
                  </a:lnTo>
                  <a:lnTo>
                    <a:pt x="2383" y="1919"/>
                  </a:lnTo>
                  <a:lnTo>
                    <a:pt x="4470" y="45"/>
                  </a:lnTo>
                  <a:lnTo>
                    <a:pt x="4503" y="20"/>
                  </a:lnTo>
                  <a:lnTo>
                    <a:pt x="4539" y="5"/>
                  </a:lnTo>
                  <a:lnTo>
                    <a:pt x="4576" y="0"/>
                  </a:lnTo>
                  <a:lnTo>
                    <a:pt x="4614" y="1"/>
                  </a:lnTo>
                  <a:lnTo>
                    <a:pt x="4650" y="13"/>
                  </a:lnTo>
                  <a:lnTo>
                    <a:pt x="4683" y="30"/>
                  </a:lnTo>
                  <a:lnTo>
                    <a:pt x="4713" y="56"/>
                  </a:lnTo>
                  <a:lnTo>
                    <a:pt x="4738" y="90"/>
                  </a:lnTo>
                  <a:lnTo>
                    <a:pt x="4753" y="125"/>
                  </a:lnTo>
                  <a:lnTo>
                    <a:pt x="4758" y="163"/>
                  </a:lnTo>
                  <a:lnTo>
                    <a:pt x="4757" y="201"/>
                  </a:lnTo>
                  <a:lnTo>
                    <a:pt x="4745" y="238"/>
                  </a:lnTo>
                  <a:lnTo>
                    <a:pt x="4728" y="272"/>
                  </a:lnTo>
                  <a:lnTo>
                    <a:pt x="4702" y="302"/>
                  </a:lnTo>
                  <a:lnTo>
                    <a:pt x="3188" y="1660"/>
                  </a:lnTo>
                  <a:lnTo>
                    <a:pt x="4708" y="3104"/>
                  </a:lnTo>
                  <a:lnTo>
                    <a:pt x="4734" y="3134"/>
                  </a:lnTo>
                  <a:lnTo>
                    <a:pt x="4751" y="3168"/>
                  </a:lnTo>
                  <a:lnTo>
                    <a:pt x="4760" y="3205"/>
                  </a:lnTo>
                  <a:lnTo>
                    <a:pt x="4760" y="3243"/>
                  </a:lnTo>
                  <a:lnTo>
                    <a:pt x="4753" y="3280"/>
                  </a:lnTo>
                  <a:lnTo>
                    <a:pt x="4738" y="3316"/>
                  </a:lnTo>
                  <a:lnTo>
                    <a:pt x="4713" y="3348"/>
                  </a:lnTo>
                  <a:lnTo>
                    <a:pt x="4687" y="3371"/>
                  </a:lnTo>
                  <a:lnTo>
                    <a:pt x="4655" y="3387"/>
                  </a:lnTo>
                  <a:lnTo>
                    <a:pt x="4623" y="3399"/>
                  </a:lnTo>
                  <a:lnTo>
                    <a:pt x="4590" y="3402"/>
                  </a:lnTo>
                  <a:lnTo>
                    <a:pt x="4558" y="3399"/>
                  </a:lnTo>
                  <a:lnTo>
                    <a:pt x="4526" y="3389"/>
                  </a:lnTo>
                  <a:lnTo>
                    <a:pt x="4496" y="3374"/>
                  </a:lnTo>
                  <a:lnTo>
                    <a:pt x="4470" y="3354"/>
                  </a:lnTo>
                  <a:lnTo>
                    <a:pt x="2931" y="1891"/>
                  </a:lnTo>
                  <a:lnTo>
                    <a:pt x="2499" y="2278"/>
                  </a:lnTo>
                  <a:lnTo>
                    <a:pt x="2475" y="2298"/>
                  </a:lnTo>
                  <a:lnTo>
                    <a:pt x="2445" y="2311"/>
                  </a:lnTo>
                  <a:lnTo>
                    <a:pt x="2415" y="2321"/>
                  </a:lnTo>
                  <a:lnTo>
                    <a:pt x="2385" y="2323"/>
                  </a:lnTo>
                  <a:lnTo>
                    <a:pt x="2355" y="2321"/>
                  </a:lnTo>
                  <a:lnTo>
                    <a:pt x="2325" y="2311"/>
                  </a:lnTo>
                  <a:lnTo>
                    <a:pt x="2295" y="2298"/>
                  </a:lnTo>
                  <a:lnTo>
                    <a:pt x="2269" y="2279"/>
                  </a:lnTo>
                  <a:lnTo>
                    <a:pt x="1850" y="1904"/>
                  </a:lnTo>
                  <a:lnTo>
                    <a:pt x="302" y="3354"/>
                  </a:lnTo>
                  <a:lnTo>
                    <a:pt x="276" y="3372"/>
                  </a:lnTo>
                  <a:lnTo>
                    <a:pt x="246" y="3387"/>
                  </a:lnTo>
                  <a:lnTo>
                    <a:pt x="216" y="3397"/>
                  </a:lnTo>
                  <a:lnTo>
                    <a:pt x="184" y="3399"/>
                  </a:lnTo>
                  <a:lnTo>
                    <a:pt x="150" y="3395"/>
                  </a:lnTo>
                  <a:lnTo>
                    <a:pt x="116" y="3386"/>
                  </a:lnTo>
                  <a:lnTo>
                    <a:pt x="86" y="3369"/>
                  </a:lnTo>
                  <a:lnTo>
                    <a:pt x="58" y="3344"/>
                  </a:lnTo>
                  <a:lnTo>
                    <a:pt x="34" y="3312"/>
                  </a:lnTo>
                  <a:lnTo>
                    <a:pt x="19" y="3277"/>
                  </a:lnTo>
                  <a:lnTo>
                    <a:pt x="11" y="3239"/>
                  </a:lnTo>
                  <a:lnTo>
                    <a:pt x="13" y="3201"/>
                  </a:lnTo>
                  <a:lnTo>
                    <a:pt x="23" y="3164"/>
                  </a:lnTo>
                  <a:lnTo>
                    <a:pt x="39" y="3130"/>
                  </a:lnTo>
                  <a:lnTo>
                    <a:pt x="66" y="3100"/>
                  </a:lnTo>
                  <a:lnTo>
                    <a:pt x="1589" y="1671"/>
                  </a:lnTo>
                  <a:lnTo>
                    <a:pt x="58" y="302"/>
                  </a:lnTo>
                  <a:lnTo>
                    <a:pt x="32" y="272"/>
                  </a:lnTo>
                  <a:lnTo>
                    <a:pt x="13" y="238"/>
                  </a:lnTo>
                  <a:lnTo>
                    <a:pt x="4" y="201"/>
                  </a:lnTo>
                  <a:lnTo>
                    <a:pt x="0" y="163"/>
                  </a:lnTo>
                  <a:lnTo>
                    <a:pt x="8" y="125"/>
                  </a:lnTo>
                  <a:lnTo>
                    <a:pt x="23" y="90"/>
                  </a:lnTo>
                  <a:lnTo>
                    <a:pt x="45" y="56"/>
                  </a:lnTo>
                  <a:lnTo>
                    <a:pt x="75" y="30"/>
                  </a:lnTo>
                  <a:lnTo>
                    <a:pt x="109" y="11"/>
                  </a:lnTo>
                  <a:lnTo>
                    <a:pt x="144" y="1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Freeform 19">
            <a:extLst>
              <a:ext uri="{FF2B5EF4-FFF2-40B4-BE49-F238E27FC236}">
                <a16:creationId xmlns:a16="http://schemas.microsoft.com/office/drawing/2014/main" id="{ABFF7D61-A12D-437B-A89E-D7FDBE25910B}"/>
              </a:ext>
            </a:extLst>
          </p:cNvPr>
          <p:cNvSpPr>
            <a:spLocks noEditPoints="1"/>
          </p:cNvSpPr>
          <p:nvPr/>
        </p:nvSpPr>
        <p:spPr bwMode="auto">
          <a:xfrm>
            <a:off x="5602859" y="1530473"/>
            <a:ext cx="272169" cy="279945"/>
          </a:xfrm>
          <a:custGeom>
            <a:avLst/>
            <a:gdLst>
              <a:gd name="T0" fmla="*/ 345 w 5950"/>
              <a:gd name="T1" fmla="*/ 3458 h 6120"/>
              <a:gd name="T2" fmla="*/ 533 w 5950"/>
              <a:gd name="T3" fmla="*/ 5726 h 6120"/>
              <a:gd name="T4" fmla="*/ 1495 w 5950"/>
              <a:gd name="T5" fmla="*/ 5580 h 6120"/>
              <a:gd name="T6" fmla="*/ 1356 w 5950"/>
              <a:gd name="T7" fmla="*/ 3275 h 6120"/>
              <a:gd name="T8" fmla="*/ 3216 w 5950"/>
              <a:gd name="T9" fmla="*/ 548 h 6120"/>
              <a:gd name="T10" fmla="*/ 3209 w 5950"/>
              <a:gd name="T11" fmla="*/ 835 h 6120"/>
              <a:gd name="T12" fmla="*/ 3024 w 5950"/>
              <a:gd name="T13" fmla="*/ 1289 h 6120"/>
              <a:gd name="T14" fmla="*/ 2680 w 5950"/>
              <a:gd name="T15" fmla="*/ 2013 h 6120"/>
              <a:gd name="T16" fmla="*/ 2237 w 5950"/>
              <a:gd name="T17" fmla="*/ 2687 h 6120"/>
              <a:gd name="T18" fmla="*/ 1866 w 5950"/>
              <a:gd name="T19" fmla="*/ 3166 h 6120"/>
              <a:gd name="T20" fmla="*/ 1842 w 5950"/>
              <a:gd name="T21" fmla="*/ 5595 h 6120"/>
              <a:gd name="T22" fmla="*/ 2112 w 5950"/>
              <a:gd name="T23" fmla="*/ 5685 h 6120"/>
              <a:gd name="T24" fmla="*/ 2797 w 5950"/>
              <a:gd name="T25" fmla="*/ 5740 h 6120"/>
              <a:gd name="T26" fmla="*/ 3646 w 5950"/>
              <a:gd name="T27" fmla="*/ 5757 h 6120"/>
              <a:gd name="T28" fmla="*/ 4579 w 5950"/>
              <a:gd name="T29" fmla="*/ 5729 h 6120"/>
              <a:gd name="T30" fmla="*/ 5146 w 5950"/>
              <a:gd name="T31" fmla="*/ 5403 h 6120"/>
              <a:gd name="T32" fmla="*/ 5187 w 5950"/>
              <a:gd name="T33" fmla="*/ 5093 h 6120"/>
              <a:gd name="T34" fmla="*/ 5241 w 5950"/>
              <a:gd name="T35" fmla="*/ 4877 h 6120"/>
              <a:gd name="T36" fmla="*/ 5475 w 5950"/>
              <a:gd name="T37" fmla="*/ 4389 h 6120"/>
              <a:gd name="T38" fmla="*/ 5404 w 5950"/>
              <a:gd name="T39" fmla="*/ 4186 h 6120"/>
              <a:gd name="T40" fmla="*/ 5583 w 5950"/>
              <a:gd name="T41" fmla="*/ 3804 h 6120"/>
              <a:gd name="T42" fmla="*/ 5522 w 5950"/>
              <a:gd name="T43" fmla="*/ 3439 h 6120"/>
              <a:gd name="T44" fmla="*/ 5404 w 5950"/>
              <a:gd name="T45" fmla="*/ 3262 h 6120"/>
              <a:gd name="T46" fmla="*/ 5481 w 5950"/>
              <a:gd name="T47" fmla="*/ 3031 h 6120"/>
              <a:gd name="T48" fmla="*/ 5388 w 5950"/>
              <a:gd name="T49" fmla="*/ 2678 h 6120"/>
              <a:gd name="T50" fmla="*/ 4857 w 5950"/>
              <a:gd name="T51" fmla="*/ 2523 h 6120"/>
              <a:gd name="T52" fmla="*/ 4188 w 5950"/>
              <a:gd name="T53" fmla="*/ 2566 h 6120"/>
              <a:gd name="T54" fmla="*/ 3730 w 5950"/>
              <a:gd name="T55" fmla="*/ 2657 h 6120"/>
              <a:gd name="T56" fmla="*/ 3449 w 5950"/>
              <a:gd name="T57" fmla="*/ 2477 h 6120"/>
              <a:gd name="T58" fmla="*/ 3460 w 5950"/>
              <a:gd name="T59" fmla="*/ 1903 h 6120"/>
              <a:gd name="T60" fmla="*/ 3691 w 5950"/>
              <a:gd name="T61" fmla="*/ 1023 h 6120"/>
              <a:gd name="T62" fmla="*/ 3570 w 5950"/>
              <a:gd name="T63" fmla="*/ 473 h 6120"/>
              <a:gd name="T64" fmla="*/ 3268 w 5950"/>
              <a:gd name="T65" fmla="*/ 345 h 6120"/>
              <a:gd name="T66" fmla="*/ 3492 w 5950"/>
              <a:gd name="T67" fmla="*/ 40 h 6120"/>
              <a:gd name="T68" fmla="*/ 3935 w 5950"/>
              <a:gd name="T69" fmla="*/ 390 h 6120"/>
              <a:gd name="T70" fmla="*/ 4019 w 5950"/>
              <a:gd name="T71" fmla="*/ 1173 h 6120"/>
              <a:gd name="T72" fmla="*/ 3801 w 5950"/>
              <a:gd name="T73" fmla="*/ 1981 h 6120"/>
              <a:gd name="T74" fmla="*/ 3760 w 5950"/>
              <a:gd name="T75" fmla="*/ 2302 h 6120"/>
              <a:gd name="T76" fmla="*/ 4103 w 5950"/>
              <a:gd name="T77" fmla="*/ 2235 h 6120"/>
              <a:gd name="T78" fmla="*/ 4732 w 5950"/>
              <a:gd name="T79" fmla="*/ 2177 h 6120"/>
              <a:gd name="T80" fmla="*/ 5555 w 5950"/>
              <a:gd name="T81" fmla="*/ 2372 h 6120"/>
              <a:gd name="T82" fmla="*/ 5840 w 5950"/>
              <a:gd name="T83" fmla="*/ 2868 h 6120"/>
              <a:gd name="T84" fmla="*/ 5848 w 5950"/>
              <a:gd name="T85" fmla="*/ 3307 h 6120"/>
              <a:gd name="T86" fmla="*/ 5911 w 5950"/>
              <a:gd name="T87" fmla="*/ 3914 h 6120"/>
              <a:gd name="T88" fmla="*/ 5825 w 5950"/>
              <a:gd name="T89" fmla="*/ 4474 h 6120"/>
              <a:gd name="T90" fmla="*/ 5604 w 5950"/>
              <a:gd name="T91" fmla="*/ 5012 h 6120"/>
              <a:gd name="T92" fmla="*/ 5447 w 5950"/>
              <a:gd name="T93" fmla="*/ 5573 h 6120"/>
              <a:gd name="T94" fmla="*/ 4872 w 5950"/>
              <a:gd name="T95" fmla="*/ 6007 h 6120"/>
              <a:gd name="T96" fmla="*/ 3920 w 5950"/>
              <a:gd name="T97" fmla="*/ 6118 h 6120"/>
              <a:gd name="T98" fmla="*/ 2861 w 5950"/>
              <a:gd name="T99" fmla="*/ 6090 h 6120"/>
              <a:gd name="T100" fmla="*/ 2104 w 5950"/>
              <a:gd name="T101" fmla="*/ 6031 h 6120"/>
              <a:gd name="T102" fmla="*/ 1507 w 5950"/>
              <a:gd name="T103" fmla="*/ 6035 h 6120"/>
              <a:gd name="T104" fmla="*/ 242 w 5950"/>
              <a:gd name="T105" fmla="*/ 5986 h 6120"/>
              <a:gd name="T106" fmla="*/ 0 w 5950"/>
              <a:gd name="T107" fmla="*/ 3458 h 6120"/>
              <a:gd name="T108" fmla="*/ 307 w 5950"/>
              <a:gd name="T109" fmla="*/ 2976 h 6120"/>
              <a:gd name="T110" fmla="*/ 1566 w 5950"/>
              <a:gd name="T111" fmla="*/ 2991 h 6120"/>
              <a:gd name="T112" fmla="*/ 1838 w 5950"/>
              <a:gd name="T113" fmla="*/ 2596 h 6120"/>
              <a:gd name="T114" fmla="*/ 2330 w 5950"/>
              <a:gd name="T115" fmla="*/ 1933 h 6120"/>
              <a:gd name="T116" fmla="*/ 2747 w 5950"/>
              <a:gd name="T117" fmla="*/ 1062 h 6120"/>
              <a:gd name="T118" fmla="*/ 2870 w 5950"/>
              <a:gd name="T119" fmla="*/ 520 h 6120"/>
              <a:gd name="T120" fmla="*/ 3030 w 5950"/>
              <a:gd name="T121" fmla="*/ 73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50" h="6120">
                <a:moveTo>
                  <a:pt x="533" y="3270"/>
                </a:moveTo>
                <a:lnTo>
                  <a:pt x="490" y="3275"/>
                </a:lnTo>
                <a:lnTo>
                  <a:pt x="451" y="3288"/>
                </a:lnTo>
                <a:lnTo>
                  <a:pt x="415" y="3311"/>
                </a:lnTo>
                <a:lnTo>
                  <a:pt x="386" y="3341"/>
                </a:lnTo>
                <a:lnTo>
                  <a:pt x="363" y="3374"/>
                </a:lnTo>
                <a:lnTo>
                  <a:pt x="350" y="3415"/>
                </a:lnTo>
                <a:lnTo>
                  <a:pt x="345" y="3458"/>
                </a:lnTo>
                <a:lnTo>
                  <a:pt x="345" y="5539"/>
                </a:lnTo>
                <a:lnTo>
                  <a:pt x="350" y="5580"/>
                </a:lnTo>
                <a:lnTo>
                  <a:pt x="363" y="5621"/>
                </a:lnTo>
                <a:lnTo>
                  <a:pt x="386" y="5655"/>
                </a:lnTo>
                <a:lnTo>
                  <a:pt x="415" y="5685"/>
                </a:lnTo>
                <a:lnTo>
                  <a:pt x="449" y="5707"/>
                </a:lnTo>
                <a:lnTo>
                  <a:pt x="488" y="5720"/>
                </a:lnTo>
                <a:lnTo>
                  <a:pt x="533" y="5726"/>
                </a:lnTo>
                <a:lnTo>
                  <a:pt x="533" y="5724"/>
                </a:lnTo>
                <a:lnTo>
                  <a:pt x="1313" y="5724"/>
                </a:lnTo>
                <a:lnTo>
                  <a:pt x="1356" y="5720"/>
                </a:lnTo>
                <a:lnTo>
                  <a:pt x="1395" y="5705"/>
                </a:lnTo>
                <a:lnTo>
                  <a:pt x="1430" y="5683"/>
                </a:lnTo>
                <a:lnTo>
                  <a:pt x="1458" y="5655"/>
                </a:lnTo>
                <a:lnTo>
                  <a:pt x="1481" y="5619"/>
                </a:lnTo>
                <a:lnTo>
                  <a:pt x="1495" y="5580"/>
                </a:lnTo>
                <a:lnTo>
                  <a:pt x="1499" y="5537"/>
                </a:lnTo>
                <a:lnTo>
                  <a:pt x="1499" y="3458"/>
                </a:lnTo>
                <a:lnTo>
                  <a:pt x="1495" y="3415"/>
                </a:lnTo>
                <a:lnTo>
                  <a:pt x="1481" y="3376"/>
                </a:lnTo>
                <a:lnTo>
                  <a:pt x="1458" y="3341"/>
                </a:lnTo>
                <a:lnTo>
                  <a:pt x="1430" y="3313"/>
                </a:lnTo>
                <a:lnTo>
                  <a:pt x="1395" y="3290"/>
                </a:lnTo>
                <a:lnTo>
                  <a:pt x="1356" y="3275"/>
                </a:lnTo>
                <a:lnTo>
                  <a:pt x="1313" y="3270"/>
                </a:lnTo>
                <a:lnTo>
                  <a:pt x="533" y="3270"/>
                </a:lnTo>
                <a:close/>
                <a:moveTo>
                  <a:pt x="3244" y="343"/>
                </a:moveTo>
                <a:lnTo>
                  <a:pt x="3235" y="369"/>
                </a:lnTo>
                <a:lnTo>
                  <a:pt x="3226" y="403"/>
                </a:lnTo>
                <a:lnTo>
                  <a:pt x="3220" y="445"/>
                </a:lnTo>
                <a:lnTo>
                  <a:pt x="3216" y="494"/>
                </a:lnTo>
                <a:lnTo>
                  <a:pt x="3216" y="548"/>
                </a:lnTo>
                <a:lnTo>
                  <a:pt x="3218" y="604"/>
                </a:lnTo>
                <a:lnTo>
                  <a:pt x="3222" y="660"/>
                </a:lnTo>
                <a:lnTo>
                  <a:pt x="3227" y="714"/>
                </a:lnTo>
                <a:lnTo>
                  <a:pt x="3231" y="743"/>
                </a:lnTo>
                <a:lnTo>
                  <a:pt x="3227" y="773"/>
                </a:lnTo>
                <a:lnTo>
                  <a:pt x="3220" y="799"/>
                </a:lnTo>
                <a:lnTo>
                  <a:pt x="3216" y="812"/>
                </a:lnTo>
                <a:lnTo>
                  <a:pt x="3209" y="835"/>
                </a:lnTo>
                <a:lnTo>
                  <a:pt x="3196" y="864"/>
                </a:lnTo>
                <a:lnTo>
                  <a:pt x="3181" y="905"/>
                </a:lnTo>
                <a:lnTo>
                  <a:pt x="3162" y="952"/>
                </a:lnTo>
                <a:lnTo>
                  <a:pt x="3142" y="1008"/>
                </a:lnTo>
                <a:lnTo>
                  <a:pt x="3116" y="1069"/>
                </a:lnTo>
                <a:lnTo>
                  <a:pt x="3090" y="1138"/>
                </a:lnTo>
                <a:lnTo>
                  <a:pt x="3058" y="1211"/>
                </a:lnTo>
                <a:lnTo>
                  <a:pt x="3024" y="1289"/>
                </a:lnTo>
                <a:lnTo>
                  <a:pt x="2989" y="1371"/>
                </a:lnTo>
                <a:lnTo>
                  <a:pt x="2952" y="1456"/>
                </a:lnTo>
                <a:lnTo>
                  <a:pt x="2911" y="1546"/>
                </a:lnTo>
                <a:lnTo>
                  <a:pt x="2868" y="1637"/>
                </a:lnTo>
                <a:lnTo>
                  <a:pt x="2823" y="1730"/>
                </a:lnTo>
                <a:lnTo>
                  <a:pt x="2777" y="1825"/>
                </a:lnTo>
                <a:lnTo>
                  <a:pt x="2728" y="1920"/>
                </a:lnTo>
                <a:lnTo>
                  <a:pt x="2680" y="2013"/>
                </a:lnTo>
                <a:lnTo>
                  <a:pt x="2628" y="2106"/>
                </a:lnTo>
                <a:lnTo>
                  <a:pt x="2576" y="2199"/>
                </a:lnTo>
                <a:lnTo>
                  <a:pt x="2522" y="2289"/>
                </a:lnTo>
                <a:lnTo>
                  <a:pt x="2466" y="2376"/>
                </a:lnTo>
                <a:lnTo>
                  <a:pt x="2410" y="2460"/>
                </a:lnTo>
                <a:lnTo>
                  <a:pt x="2352" y="2540"/>
                </a:lnTo>
                <a:lnTo>
                  <a:pt x="2294" y="2616"/>
                </a:lnTo>
                <a:lnTo>
                  <a:pt x="2237" y="2687"/>
                </a:lnTo>
                <a:lnTo>
                  <a:pt x="2177" y="2750"/>
                </a:lnTo>
                <a:lnTo>
                  <a:pt x="2119" y="2808"/>
                </a:lnTo>
                <a:lnTo>
                  <a:pt x="2060" y="2860"/>
                </a:lnTo>
                <a:lnTo>
                  <a:pt x="2006" y="2922"/>
                </a:lnTo>
                <a:lnTo>
                  <a:pt x="1961" y="2985"/>
                </a:lnTo>
                <a:lnTo>
                  <a:pt x="1924" y="3046"/>
                </a:lnTo>
                <a:lnTo>
                  <a:pt x="1892" y="3108"/>
                </a:lnTo>
                <a:lnTo>
                  <a:pt x="1866" y="3166"/>
                </a:lnTo>
                <a:lnTo>
                  <a:pt x="1847" y="3216"/>
                </a:lnTo>
                <a:lnTo>
                  <a:pt x="1833" y="3262"/>
                </a:lnTo>
                <a:lnTo>
                  <a:pt x="1821" y="3298"/>
                </a:lnTo>
                <a:lnTo>
                  <a:pt x="1834" y="3350"/>
                </a:lnTo>
                <a:lnTo>
                  <a:pt x="1842" y="3402"/>
                </a:lnTo>
                <a:lnTo>
                  <a:pt x="1846" y="3458"/>
                </a:lnTo>
                <a:lnTo>
                  <a:pt x="1846" y="5539"/>
                </a:lnTo>
                <a:lnTo>
                  <a:pt x="1842" y="5595"/>
                </a:lnTo>
                <a:lnTo>
                  <a:pt x="1834" y="5651"/>
                </a:lnTo>
                <a:lnTo>
                  <a:pt x="1963" y="5666"/>
                </a:lnTo>
                <a:lnTo>
                  <a:pt x="1965" y="5666"/>
                </a:lnTo>
                <a:lnTo>
                  <a:pt x="1972" y="5668"/>
                </a:lnTo>
                <a:lnTo>
                  <a:pt x="1991" y="5670"/>
                </a:lnTo>
                <a:lnTo>
                  <a:pt x="2021" y="5673"/>
                </a:lnTo>
                <a:lnTo>
                  <a:pt x="2062" y="5679"/>
                </a:lnTo>
                <a:lnTo>
                  <a:pt x="2112" y="5685"/>
                </a:lnTo>
                <a:lnTo>
                  <a:pt x="2171" y="5690"/>
                </a:lnTo>
                <a:lnTo>
                  <a:pt x="2240" y="5698"/>
                </a:lnTo>
                <a:lnTo>
                  <a:pt x="2317" y="5705"/>
                </a:lnTo>
                <a:lnTo>
                  <a:pt x="2401" y="5713"/>
                </a:lnTo>
                <a:lnTo>
                  <a:pt x="2492" y="5720"/>
                </a:lnTo>
                <a:lnTo>
                  <a:pt x="2589" y="5727"/>
                </a:lnTo>
                <a:lnTo>
                  <a:pt x="2689" y="5733"/>
                </a:lnTo>
                <a:lnTo>
                  <a:pt x="2797" y="5740"/>
                </a:lnTo>
                <a:lnTo>
                  <a:pt x="2909" y="5746"/>
                </a:lnTo>
                <a:lnTo>
                  <a:pt x="3023" y="5752"/>
                </a:lnTo>
                <a:lnTo>
                  <a:pt x="3140" y="5755"/>
                </a:lnTo>
                <a:lnTo>
                  <a:pt x="3261" y="5757"/>
                </a:lnTo>
                <a:lnTo>
                  <a:pt x="3382" y="5759"/>
                </a:lnTo>
                <a:lnTo>
                  <a:pt x="3505" y="5759"/>
                </a:lnTo>
                <a:lnTo>
                  <a:pt x="3630" y="5757"/>
                </a:lnTo>
                <a:lnTo>
                  <a:pt x="3646" y="5757"/>
                </a:lnTo>
                <a:lnTo>
                  <a:pt x="3788" y="5766"/>
                </a:lnTo>
                <a:lnTo>
                  <a:pt x="3924" y="5774"/>
                </a:lnTo>
                <a:lnTo>
                  <a:pt x="4051" y="5776"/>
                </a:lnTo>
                <a:lnTo>
                  <a:pt x="4172" y="5774"/>
                </a:lnTo>
                <a:lnTo>
                  <a:pt x="4285" y="5768"/>
                </a:lnTo>
                <a:lnTo>
                  <a:pt x="4391" y="5759"/>
                </a:lnTo>
                <a:lnTo>
                  <a:pt x="4490" y="5746"/>
                </a:lnTo>
                <a:lnTo>
                  <a:pt x="4579" y="5729"/>
                </a:lnTo>
                <a:lnTo>
                  <a:pt x="4684" y="5703"/>
                </a:lnTo>
                <a:lnTo>
                  <a:pt x="4779" y="5673"/>
                </a:lnTo>
                <a:lnTo>
                  <a:pt x="4864" y="5640"/>
                </a:lnTo>
                <a:lnTo>
                  <a:pt x="4939" y="5601"/>
                </a:lnTo>
                <a:lnTo>
                  <a:pt x="5006" y="5558"/>
                </a:lnTo>
                <a:lnTo>
                  <a:pt x="5062" y="5511"/>
                </a:lnTo>
                <a:lnTo>
                  <a:pt x="5108" y="5459"/>
                </a:lnTo>
                <a:lnTo>
                  <a:pt x="5146" y="5403"/>
                </a:lnTo>
                <a:lnTo>
                  <a:pt x="5170" y="5357"/>
                </a:lnTo>
                <a:lnTo>
                  <a:pt x="5185" y="5308"/>
                </a:lnTo>
                <a:lnTo>
                  <a:pt x="5194" y="5262"/>
                </a:lnTo>
                <a:lnTo>
                  <a:pt x="5198" y="5219"/>
                </a:lnTo>
                <a:lnTo>
                  <a:pt x="5198" y="5180"/>
                </a:lnTo>
                <a:lnTo>
                  <a:pt x="5194" y="5145"/>
                </a:lnTo>
                <a:lnTo>
                  <a:pt x="5190" y="5115"/>
                </a:lnTo>
                <a:lnTo>
                  <a:pt x="5187" y="5093"/>
                </a:lnTo>
                <a:lnTo>
                  <a:pt x="5183" y="5079"/>
                </a:lnTo>
                <a:lnTo>
                  <a:pt x="5181" y="5074"/>
                </a:lnTo>
                <a:lnTo>
                  <a:pt x="5172" y="5039"/>
                </a:lnTo>
                <a:lnTo>
                  <a:pt x="5172" y="5001"/>
                </a:lnTo>
                <a:lnTo>
                  <a:pt x="5177" y="4966"/>
                </a:lnTo>
                <a:lnTo>
                  <a:pt x="5192" y="4932"/>
                </a:lnTo>
                <a:lnTo>
                  <a:pt x="5213" y="4903"/>
                </a:lnTo>
                <a:lnTo>
                  <a:pt x="5241" y="4877"/>
                </a:lnTo>
                <a:lnTo>
                  <a:pt x="5306" y="4821"/>
                </a:lnTo>
                <a:lnTo>
                  <a:pt x="5364" y="4763"/>
                </a:lnTo>
                <a:lnTo>
                  <a:pt x="5408" y="4702"/>
                </a:lnTo>
                <a:lnTo>
                  <a:pt x="5442" y="4638"/>
                </a:lnTo>
                <a:lnTo>
                  <a:pt x="5466" y="4573"/>
                </a:lnTo>
                <a:lnTo>
                  <a:pt x="5479" y="4504"/>
                </a:lnTo>
                <a:lnTo>
                  <a:pt x="5481" y="4433"/>
                </a:lnTo>
                <a:lnTo>
                  <a:pt x="5475" y="4389"/>
                </a:lnTo>
                <a:lnTo>
                  <a:pt x="5468" y="4350"/>
                </a:lnTo>
                <a:lnTo>
                  <a:pt x="5458" y="4312"/>
                </a:lnTo>
                <a:lnTo>
                  <a:pt x="5449" y="4281"/>
                </a:lnTo>
                <a:lnTo>
                  <a:pt x="5438" y="4257"/>
                </a:lnTo>
                <a:lnTo>
                  <a:pt x="5431" y="4236"/>
                </a:lnTo>
                <a:lnTo>
                  <a:pt x="5423" y="4225"/>
                </a:lnTo>
                <a:lnTo>
                  <a:pt x="5421" y="4219"/>
                </a:lnTo>
                <a:lnTo>
                  <a:pt x="5404" y="4186"/>
                </a:lnTo>
                <a:lnTo>
                  <a:pt x="5397" y="4149"/>
                </a:lnTo>
                <a:lnTo>
                  <a:pt x="5397" y="4111"/>
                </a:lnTo>
                <a:lnTo>
                  <a:pt x="5406" y="4076"/>
                </a:lnTo>
                <a:lnTo>
                  <a:pt x="5421" y="4042"/>
                </a:lnTo>
                <a:lnTo>
                  <a:pt x="5444" y="4011"/>
                </a:lnTo>
                <a:lnTo>
                  <a:pt x="5505" y="3942"/>
                </a:lnTo>
                <a:lnTo>
                  <a:pt x="5550" y="3873"/>
                </a:lnTo>
                <a:lnTo>
                  <a:pt x="5583" y="3804"/>
                </a:lnTo>
                <a:lnTo>
                  <a:pt x="5600" y="3735"/>
                </a:lnTo>
                <a:lnTo>
                  <a:pt x="5604" y="3666"/>
                </a:lnTo>
                <a:lnTo>
                  <a:pt x="5600" y="3620"/>
                </a:lnTo>
                <a:lnTo>
                  <a:pt x="5591" y="3577"/>
                </a:lnTo>
                <a:lnTo>
                  <a:pt x="5576" y="3538"/>
                </a:lnTo>
                <a:lnTo>
                  <a:pt x="5559" y="3501"/>
                </a:lnTo>
                <a:lnTo>
                  <a:pt x="5540" y="3469"/>
                </a:lnTo>
                <a:lnTo>
                  <a:pt x="5522" y="3439"/>
                </a:lnTo>
                <a:lnTo>
                  <a:pt x="5503" y="3415"/>
                </a:lnTo>
                <a:lnTo>
                  <a:pt x="5488" y="3395"/>
                </a:lnTo>
                <a:lnTo>
                  <a:pt x="5475" y="3380"/>
                </a:lnTo>
                <a:lnTo>
                  <a:pt x="5466" y="3370"/>
                </a:lnTo>
                <a:lnTo>
                  <a:pt x="5462" y="3368"/>
                </a:lnTo>
                <a:lnTo>
                  <a:pt x="5434" y="3337"/>
                </a:lnTo>
                <a:lnTo>
                  <a:pt x="5416" y="3300"/>
                </a:lnTo>
                <a:lnTo>
                  <a:pt x="5404" y="3262"/>
                </a:lnTo>
                <a:lnTo>
                  <a:pt x="5404" y="3221"/>
                </a:lnTo>
                <a:lnTo>
                  <a:pt x="5414" y="3182"/>
                </a:lnTo>
                <a:lnTo>
                  <a:pt x="5432" y="3145"/>
                </a:lnTo>
                <a:lnTo>
                  <a:pt x="5438" y="3136"/>
                </a:lnTo>
                <a:lnTo>
                  <a:pt x="5447" y="3117"/>
                </a:lnTo>
                <a:lnTo>
                  <a:pt x="5458" y="3095"/>
                </a:lnTo>
                <a:lnTo>
                  <a:pt x="5470" y="3063"/>
                </a:lnTo>
                <a:lnTo>
                  <a:pt x="5481" y="3031"/>
                </a:lnTo>
                <a:lnTo>
                  <a:pt x="5490" y="2992"/>
                </a:lnTo>
                <a:lnTo>
                  <a:pt x="5496" y="2951"/>
                </a:lnTo>
                <a:lnTo>
                  <a:pt x="5498" y="2907"/>
                </a:lnTo>
                <a:lnTo>
                  <a:pt x="5494" y="2862"/>
                </a:lnTo>
                <a:lnTo>
                  <a:pt x="5481" y="2816"/>
                </a:lnTo>
                <a:lnTo>
                  <a:pt x="5460" y="2769"/>
                </a:lnTo>
                <a:lnTo>
                  <a:pt x="5431" y="2722"/>
                </a:lnTo>
                <a:lnTo>
                  <a:pt x="5388" y="2678"/>
                </a:lnTo>
                <a:lnTo>
                  <a:pt x="5343" y="2642"/>
                </a:lnTo>
                <a:lnTo>
                  <a:pt x="5291" y="2613"/>
                </a:lnTo>
                <a:lnTo>
                  <a:pt x="5231" y="2588"/>
                </a:lnTo>
                <a:lnTo>
                  <a:pt x="5166" y="2568"/>
                </a:lnTo>
                <a:lnTo>
                  <a:pt x="5095" y="2551"/>
                </a:lnTo>
                <a:lnTo>
                  <a:pt x="5019" y="2538"/>
                </a:lnTo>
                <a:lnTo>
                  <a:pt x="4939" y="2529"/>
                </a:lnTo>
                <a:lnTo>
                  <a:pt x="4857" y="2523"/>
                </a:lnTo>
                <a:lnTo>
                  <a:pt x="4773" y="2519"/>
                </a:lnTo>
                <a:lnTo>
                  <a:pt x="4687" y="2519"/>
                </a:lnTo>
                <a:lnTo>
                  <a:pt x="4600" y="2523"/>
                </a:lnTo>
                <a:lnTo>
                  <a:pt x="4514" y="2527"/>
                </a:lnTo>
                <a:lnTo>
                  <a:pt x="4429" y="2534"/>
                </a:lnTo>
                <a:lnTo>
                  <a:pt x="4347" y="2544"/>
                </a:lnTo>
                <a:lnTo>
                  <a:pt x="4265" y="2555"/>
                </a:lnTo>
                <a:lnTo>
                  <a:pt x="4188" y="2566"/>
                </a:lnTo>
                <a:lnTo>
                  <a:pt x="4114" y="2579"/>
                </a:lnTo>
                <a:lnTo>
                  <a:pt x="4047" y="2594"/>
                </a:lnTo>
                <a:lnTo>
                  <a:pt x="4038" y="2596"/>
                </a:lnTo>
                <a:lnTo>
                  <a:pt x="4030" y="2598"/>
                </a:lnTo>
                <a:lnTo>
                  <a:pt x="3922" y="2616"/>
                </a:lnTo>
                <a:lnTo>
                  <a:pt x="3807" y="2642"/>
                </a:lnTo>
                <a:lnTo>
                  <a:pt x="3769" y="2652"/>
                </a:lnTo>
                <a:lnTo>
                  <a:pt x="3730" y="2657"/>
                </a:lnTo>
                <a:lnTo>
                  <a:pt x="3689" y="2659"/>
                </a:lnTo>
                <a:lnTo>
                  <a:pt x="3648" y="2654"/>
                </a:lnTo>
                <a:lnTo>
                  <a:pt x="3605" y="2641"/>
                </a:lnTo>
                <a:lnTo>
                  <a:pt x="3566" y="2620"/>
                </a:lnTo>
                <a:lnTo>
                  <a:pt x="3527" y="2592"/>
                </a:lnTo>
                <a:lnTo>
                  <a:pt x="3496" y="2559"/>
                </a:lnTo>
                <a:lnTo>
                  <a:pt x="3470" y="2521"/>
                </a:lnTo>
                <a:lnTo>
                  <a:pt x="3449" y="2477"/>
                </a:lnTo>
                <a:lnTo>
                  <a:pt x="3432" y="2428"/>
                </a:lnTo>
                <a:lnTo>
                  <a:pt x="3421" y="2372"/>
                </a:lnTo>
                <a:lnTo>
                  <a:pt x="3414" y="2311"/>
                </a:lnTo>
                <a:lnTo>
                  <a:pt x="3414" y="2244"/>
                </a:lnTo>
                <a:lnTo>
                  <a:pt x="3417" y="2169"/>
                </a:lnTo>
                <a:lnTo>
                  <a:pt x="3427" y="2088"/>
                </a:lnTo>
                <a:lnTo>
                  <a:pt x="3442" y="2000"/>
                </a:lnTo>
                <a:lnTo>
                  <a:pt x="3460" y="1903"/>
                </a:lnTo>
                <a:lnTo>
                  <a:pt x="3484" y="1801"/>
                </a:lnTo>
                <a:lnTo>
                  <a:pt x="3514" y="1691"/>
                </a:lnTo>
                <a:lnTo>
                  <a:pt x="3550" y="1572"/>
                </a:lnTo>
                <a:lnTo>
                  <a:pt x="3591" y="1447"/>
                </a:lnTo>
                <a:lnTo>
                  <a:pt x="3626" y="1332"/>
                </a:lnTo>
                <a:lnTo>
                  <a:pt x="3654" y="1224"/>
                </a:lnTo>
                <a:lnTo>
                  <a:pt x="3676" y="1121"/>
                </a:lnTo>
                <a:lnTo>
                  <a:pt x="3691" y="1023"/>
                </a:lnTo>
                <a:lnTo>
                  <a:pt x="3699" y="931"/>
                </a:lnTo>
                <a:lnTo>
                  <a:pt x="3700" y="846"/>
                </a:lnTo>
                <a:lnTo>
                  <a:pt x="3695" y="768"/>
                </a:lnTo>
                <a:lnTo>
                  <a:pt x="3682" y="695"/>
                </a:lnTo>
                <a:lnTo>
                  <a:pt x="3663" y="628"/>
                </a:lnTo>
                <a:lnTo>
                  <a:pt x="3639" y="568"/>
                </a:lnTo>
                <a:lnTo>
                  <a:pt x="3605" y="516"/>
                </a:lnTo>
                <a:lnTo>
                  <a:pt x="3570" y="473"/>
                </a:lnTo>
                <a:lnTo>
                  <a:pt x="3533" y="440"/>
                </a:lnTo>
                <a:lnTo>
                  <a:pt x="3492" y="412"/>
                </a:lnTo>
                <a:lnTo>
                  <a:pt x="3451" y="390"/>
                </a:lnTo>
                <a:lnTo>
                  <a:pt x="3410" y="373"/>
                </a:lnTo>
                <a:lnTo>
                  <a:pt x="3369" y="360"/>
                </a:lnTo>
                <a:lnTo>
                  <a:pt x="3332" y="352"/>
                </a:lnTo>
                <a:lnTo>
                  <a:pt x="3298" y="347"/>
                </a:lnTo>
                <a:lnTo>
                  <a:pt x="3268" y="345"/>
                </a:lnTo>
                <a:lnTo>
                  <a:pt x="3244" y="343"/>
                </a:lnTo>
                <a:close/>
                <a:moveTo>
                  <a:pt x="3237" y="0"/>
                </a:moveTo>
                <a:lnTo>
                  <a:pt x="3263" y="0"/>
                </a:lnTo>
                <a:lnTo>
                  <a:pt x="3298" y="2"/>
                </a:lnTo>
                <a:lnTo>
                  <a:pt x="3339" y="6"/>
                </a:lnTo>
                <a:lnTo>
                  <a:pt x="3386" y="13"/>
                </a:lnTo>
                <a:lnTo>
                  <a:pt x="3436" y="25"/>
                </a:lnTo>
                <a:lnTo>
                  <a:pt x="3492" y="40"/>
                </a:lnTo>
                <a:lnTo>
                  <a:pt x="3548" y="58"/>
                </a:lnTo>
                <a:lnTo>
                  <a:pt x="3607" y="84"/>
                </a:lnTo>
                <a:lnTo>
                  <a:pt x="3667" y="116"/>
                </a:lnTo>
                <a:lnTo>
                  <a:pt x="3725" y="153"/>
                </a:lnTo>
                <a:lnTo>
                  <a:pt x="3782" y="200"/>
                </a:lnTo>
                <a:lnTo>
                  <a:pt x="3836" y="254"/>
                </a:lnTo>
                <a:lnTo>
                  <a:pt x="3889" y="317"/>
                </a:lnTo>
                <a:lnTo>
                  <a:pt x="3935" y="390"/>
                </a:lnTo>
                <a:lnTo>
                  <a:pt x="3972" y="468"/>
                </a:lnTo>
                <a:lnTo>
                  <a:pt x="4004" y="552"/>
                </a:lnTo>
                <a:lnTo>
                  <a:pt x="4026" y="641"/>
                </a:lnTo>
                <a:lnTo>
                  <a:pt x="4041" y="736"/>
                </a:lnTo>
                <a:lnTo>
                  <a:pt x="4047" y="836"/>
                </a:lnTo>
                <a:lnTo>
                  <a:pt x="4047" y="944"/>
                </a:lnTo>
                <a:lnTo>
                  <a:pt x="4038" y="1056"/>
                </a:lnTo>
                <a:lnTo>
                  <a:pt x="4019" y="1173"/>
                </a:lnTo>
                <a:lnTo>
                  <a:pt x="3995" y="1296"/>
                </a:lnTo>
                <a:lnTo>
                  <a:pt x="3961" y="1425"/>
                </a:lnTo>
                <a:lnTo>
                  <a:pt x="3920" y="1557"/>
                </a:lnTo>
                <a:lnTo>
                  <a:pt x="3889" y="1659"/>
                </a:lnTo>
                <a:lnTo>
                  <a:pt x="3861" y="1752"/>
                </a:lnTo>
                <a:lnTo>
                  <a:pt x="3836" y="1836"/>
                </a:lnTo>
                <a:lnTo>
                  <a:pt x="3818" y="1913"/>
                </a:lnTo>
                <a:lnTo>
                  <a:pt x="3801" y="1981"/>
                </a:lnTo>
                <a:lnTo>
                  <a:pt x="3788" y="2043"/>
                </a:lnTo>
                <a:lnTo>
                  <a:pt x="3777" y="2097"/>
                </a:lnTo>
                <a:lnTo>
                  <a:pt x="3769" y="2145"/>
                </a:lnTo>
                <a:lnTo>
                  <a:pt x="3766" y="2188"/>
                </a:lnTo>
                <a:lnTo>
                  <a:pt x="3762" y="2223"/>
                </a:lnTo>
                <a:lnTo>
                  <a:pt x="3760" y="2255"/>
                </a:lnTo>
                <a:lnTo>
                  <a:pt x="3760" y="2281"/>
                </a:lnTo>
                <a:lnTo>
                  <a:pt x="3760" y="2302"/>
                </a:lnTo>
                <a:lnTo>
                  <a:pt x="3862" y="2279"/>
                </a:lnTo>
                <a:lnTo>
                  <a:pt x="3961" y="2261"/>
                </a:lnTo>
                <a:lnTo>
                  <a:pt x="3963" y="2261"/>
                </a:lnTo>
                <a:lnTo>
                  <a:pt x="3972" y="2259"/>
                </a:lnTo>
                <a:lnTo>
                  <a:pt x="3991" y="2255"/>
                </a:lnTo>
                <a:lnTo>
                  <a:pt x="4019" y="2250"/>
                </a:lnTo>
                <a:lnTo>
                  <a:pt x="4056" y="2242"/>
                </a:lnTo>
                <a:lnTo>
                  <a:pt x="4103" y="2235"/>
                </a:lnTo>
                <a:lnTo>
                  <a:pt x="4157" y="2225"/>
                </a:lnTo>
                <a:lnTo>
                  <a:pt x="4216" y="2216"/>
                </a:lnTo>
                <a:lnTo>
                  <a:pt x="4283" y="2207"/>
                </a:lnTo>
                <a:lnTo>
                  <a:pt x="4354" y="2199"/>
                </a:lnTo>
                <a:lnTo>
                  <a:pt x="4430" y="2192"/>
                </a:lnTo>
                <a:lnTo>
                  <a:pt x="4511" y="2184"/>
                </a:lnTo>
                <a:lnTo>
                  <a:pt x="4593" y="2181"/>
                </a:lnTo>
                <a:lnTo>
                  <a:pt x="4732" y="2177"/>
                </a:lnTo>
                <a:lnTo>
                  <a:pt x="4864" y="2179"/>
                </a:lnTo>
                <a:lnTo>
                  <a:pt x="4987" y="2188"/>
                </a:lnTo>
                <a:lnTo>
                  <a:pt x="5103" y="2203"/>
                </a:lnTo>
                <a:lnTo>
                  <a:pt x="5211" y="2225"/>
                </a:lnTo>
                <a:lnTo>
                  <a:pt x="5309" y="2253"/>
                </a:lnTo>
                <a:lnTo>
                  <a:pt x="5401" y="2287"/>
                </a:lnTo>
                <a:lnTo>
                  <a:pt x="5483" y="2326"/>
                </a:lnTo>
                <a:lnTo>
                  <a:pt x="5555" y="2372"/>
                </a:lnTo>
                <a:lnTo>
                  <a:pt x="5621" y="2426"/>
                </a:lnTo>
                <a:lnTo>
                  <a:pt x="5680" y="2486"/>
                </a:lnTo>
                <a:lnTo>
                  <a:pt x="5729" y="2547"/>
                </a:lnTo>
                <a:lnTo>
                  <a:pt x="5768" y="2611"/>
                </a:lnTo>
                <a:lnTo>
                  <a:pt x="5797" y="2674"/>
                </a:lnTo>
                <a:lnTo>
                  <a:pt x="5820" y="2739"/>
                </a:lnTo>
                <a:lnTo>
                  <a:pt x="5833" y="2804"/>
                </a:lnTo>
                <a:lnTo>
                  <a:pt x="5840" y="2868"/>
                </a:lnTo>
                <a:lnTo>
                  <a:pt x="5842" y="2931"/>
                </a:lnTo>
                <a:lnTo>
                  <a:pt x="5838" y="2992"/>
                </a:lnTo>
                <a:lnTo>
                  <a:pt x="5831" y="3052"/>
                </a:lnTo>
                <a:lnTo>
                  <a:pt x="5818" y="3110"/>
                </a:lnTo>
                <a:lnTo>
                  <a:pt x="5801" y="3164"/>
                </a:lnTo>
                <a:lnTo>
                  <a:pt x="5784" y="3212"/>
                </a:lnTo>
                <a:lnTo>
                  <a:pt x="5816" y="3257"/>
                </a:lnTo>
                <a:lnTo>
                  <a:pt x="5848" y="3307"/>
                </a:lnTo>
                <a:lnTo>
                  <a:pt x="5878" y="3365"/>
                </a:lnTo>
                <a:lnTo>
                  <a:pt x="5904" y="3428"/>
                </a:lnTo>
                <a:lnTo>
                  <a:pt x="5926" y="3497"/>
                </a:lnTo>
                <a:lnTo>
                  <a:pt x="5943" y="3573"/>
                </a:lnTo>
                <a:lnTo>
                  <a:pt x="5950" y="3653"/>
                </a:lnTo>
                <a:lnTo>
                  <a:pt x="5948" y="3741"/>
                </a:lnTo>
                <a:lnTo>
                  <a:pt x="5935" y="3828"/>
                </a:lnTo>
                <a:lnTo>
                  <a:pt x="5911" y="3914"/>
                </a:lnTo>
                <a:lnTo>
                  <a:pt x="5876" y="3998"/>
                </a:lnTo>
                <a:lnTo>
                  <a:pt x="5829" y="4080"/>
                </a:lnTo>
                <a:lnTo>
                  <a:pt x="5771" y="4162"/>
                </a:lnTo>
                <a:lnTo>
                  <a:pt x="5790" y="4214"/>
                </a:lnTo>
                <a:lnTo>
                  <a:pt x="5805" y="4275"/>
                </a:lnTo>
                <a:lnTo>
                  <a:pt x="5818" y="4344"/>
                </a:lnTo>
                <a:lnTo>
                  <a:pt x="5825" y="4419"/>
                </a:lnTo>
                <a:lnTo>
                  <a:pt x="5825" y="4474"/>
                </a:lnTo>
                <a:lnTo>
                  <a:pt x="5822" y="4534"/>
                </a:lnTo>
                <a:lnTo>
                  <a:pt x="5814" y="4597"/>
                </a:lnTo>
                <a:lnTo>
                  <a:pt x="5799" y="4664"/>
                </a:lnTo>
                <a:lnTo>
                  <a:pt x="5779" y="4731"/>
                </a:lnTo>
                <a:lnTo>
                  <a:pt x="5749" y="4802"/>
                </a:lnTo>
                <a:lnTo>
                  <a:pt x="5712" y="4871"/>
                </a:lnTo>
                <a:lnTo>
                  <a:pt x="5663" y="4942"/>
                </a:lnTo>
                <a:lnTo>
                  <a:pt x="5604" y="5012"/>
                </a:lnTo>
                <a:lnTo>
                  <a:pt x="5535" y="5083"/>
                </a:lnTo>
                <a:lnTo>
                  <a:pt x="5540" y="5137"/>
                </a:lnTo>
                <a:lnTo>
                  <a:pt x="5542" y="5199"/>
                </a:lnTo>
                <a:lnTo>
                  <a:pt x="5540" y="5266"/>
                </a:lnTo>
                <a:lnTo>
                  <a:pt x="5529" y="5338"/>
                </a:lnTo>
                <a:lnTo>
                  <a:pt x="5512" y="5415"/>
                </a:lnTo>
                <a:lnTo>
                  <a:pt x="5485" y="5493"/>
                </a:lnTo>
                <a:lnTo>
                  <a:pt x="5447" y="5573"/>
                </a:lnTo>
                <a:lnTo>
                  <a:pt x="5403" y="5644"/>
                </a:lnTo>
                <a:lnTo>
                  <a:pt x="5350" y="5711"/>
                </a:lnTo>
                <a:lnTo>
                  <a:pt x="5289" y="5772"/>
                </a:lnTo>
                <a:lnTo>
                  <a:pt x="5222" y="5828"/>
                </a:lnTo>
                <a:lnTo>
                  <a:pt x="5146" y="5880"/>
                </a:lnTo>
                <a:lnTo>
                  <a:pt x="5062" y="5928"/>
                </a:lnTo>
                <a:lnTo>
                  <a:pt x="4971" y="5969"/>
                </a:lnTo>
                <a:lnTo>
                  <a:pt x="4872" y="6007"/>
                </a:lnTo>
                <a:lnTo>
                  <a:pt x="4766" y="6040"/>
                </a:lnTo>
                <a:lnTo>
                  <a:pt x="4652" y="6068"/>
                </a:lnTo>
                <a:lnTo>
                  <a:pt x="4548" y="6087"/>
                </a:lnTo>
                <a:lnTo>
                  <a:pt x="4436" y="6102"/>
                </a:lnTo>
                <a:lnTo>
                  <a:pt x="4317" y="6113"/>
                </a:lnTo>
                <a:lnTo>
                  <a:pt x="4190" y="6118"/>
                </a:lnTo>
                <a:lnTo>
                  <a:pt x="4056" y="6120"/>
                </a:lnTo>
                <a:lnTo>
                  <a:pt x="3920" y="6118"/>
                </a:lnTo>
                <a:lnTo>
                  <a:pt x="3777" y="6113"/>
                </a:lnTo>
                <a:lnTo>
                  <a:pt x="3628" y="6103"/>
                </a:lnTo>
                <a:lnTo>
                  <a:pt x="3496" y="6105"/>
                </a:lnTo>
                <a:lnTo>
                  <a:pt x="3363" y="6105"/>
                </a:lnTo>
                <a:lnTo>
                  <a:pt x="3233" y="6103"/>
                </a:lnTo>
                <a:lnTo>
                  <a:pt x="3106" y="6100"/>
                </a:lnTo>
                <a:lnTo>
                  <a:pt x="2982" y="6096"/>
                </a:lnTo>
                <a:lnTo>
                  <a:pt x="2861" y="6090"/>
                </a:lnTo>
                <a:lnTo>
                  <a:pt x="2745" y="6083"/>
                </a:lnTo>
                <a:lnTo>
                  <a:pt x="2633" y="6076"/>
                </a:lnTo>
                <a:lnTo>
                  <a:pt x="2527" y="6068"/>
                </a:lnTo>
                <a:lnTo>
                  <a:pt x="2427" y="6061"/>
                </a:lnTo>
                <a:lnTo>
                  <a:pt x="2333" y="6053"/>
                </a:lnTo>
                <a:lnTo>
                  <a:pt x="2250" y="6046"/>
                </a:lnTo>
                <a:lnTo>
                  <a:pt x="2171" y="6038"/>
                </a:lnTo>
                <a:lnTo>
                  <a:pt x="2104" y="6031"/>
                </a:lnTo>
                <a:lnTo>
                  <a:pt x="2047" y="6025"/>
                </a:lnTo>
                <a:lnTo>
                  <a:pt x="1998" y="6020"/>
                </a:lnTo>
                <a:lnTo>
                  <a:pt x="1961" y="6014"/>
                </a:lnTo>
                <a:lnTo>
                  <a:pt x="1935" y="6012"/>
                </a:lnTo>
                <a:lnTo>
                  <a:pt x="1920" y="6010"/>
                </a:lnTo>
                <a:lnTo>
                  <a:pt x="1620" y="5973"/>
                </a:lnTo>
                <a:lnTo>
                  <a:pt x="1566" y="6007"/>
                </a:lnTo>
                <a:lnTo>
                  <a:pt x="1507" y="6035"/>
                </a:lnTo>
                <a:lnTo>
                  <a:pt x="1445" y="6055"/>
                </a:lnTo>
                <a:lnTo>
                  <a:pt x="1380" y="6066"/>
                </a:lnTo>
                <a:lnTo>
                  <a:pt x="1313" y="6072"/>
                </a:lnTo>
                <a:lnTo>
                  <a:pt x="533" y="6072"/>
                </a:lnTo>
                <a:lnTo>
                  <a:pt x="453" y="6066"/>
                </a:lnTo>
                <a:lnTo>
                  <a:pt x="378" y="6049"/>
                </a:lnTo>
                <a:lnTo>
                  <a:pt x="307" y="6022"/>
                </a:lnTo>
                <a:lnTo>
                  <a:pt x="242" y="5986"/>
                </a:lnTo>
                <a:lnTo>
                  <a:pt x="183" y="5942"/>
                </a:lnTo>
                <a:lnTo>
                  <a:pt x="130" y="5888"/>
                </a:lnTo>
                <a:lnTo>
                  <a:pt x="86" y="5828"/>
                </a:lnTo>
                <a:lnTo>
                  <a:pt x="48" y="5763"/>
                </a:lnTo>
                <a:lnTo>
                  <a:pt x="22" y="5692"/>
                </a:lnTo>
                <a:lnTo>
                  <a:pt x="6" y="5618"/>
                </a:lnTo>
                <a:lnTo>
                  <a:pt x="0" y="5539"/>
                </a:lnTo>
                <a:lnTo>
                  <a:pt x="0" y="3458"/>
                </a:lnTo>
                <a:lnTo>
                  <a:pt x="6" y="3380"/>
                </a:lnTo>
                <a:lnTo>
                  <a:pt x="22" y="3305"/>
                </a:lnTo>
                <a:lnTo>
                  <a:pt x="48" y="3234"/>
                </a:lnTo>
                <a:lnTo>
                  <a:pt x="86" y="3169"/>
                </a:lnTo>
                <a:lnTo>
                  <a:pt x="130" y="3110"/>
                </a:lnTo>
                <a:lnTo>
                  <a:pt x="183" y="3058"/>
                </a:lnTo>
                <a:lnTo>
                  <a:pt x="242" y="3013"/>
                </a:lnTo>
                <a:lnTo>
                  <a:pt x="307" y="2976"/>
                </a:lnTo>
                <a:lnTo>
                  <a:pt x="378" y="2950"/>
                </a:lnTo>
                <a:lnTo>
                  <a:pt x="453" y="2933"/>
                </a:lnTo>
                <a:lnTo>
                  <a:pt x="533" y="2925"/>
                </a:lnTo>
                <a:lnTo>
                  <a:pt x="1313" y="2925"/>
                </a:lnTo>
                <a:lnTo>
                  <a:pt x="1380" y="2931"/>
                </a:lnTo>
                <a:lnTo>
                  <a:pt x="1445" y="2942"/>
                </a:lnTo>
                <a:lnTo>
                  <a:pt x="1508" y="2963"/>
                </a:lnTo>
                <a:lnTo>
                  <a:pt x="1566" y="2991"/>
                </a:lnTo>
                <a:lnTo>
                  <a:pt x="1602" y="2918"/>
                </a:lnTo>
                <a:lnTo>
                  <a:pt x="1644" y="2843"/>
                </a:lnTo>
                <a:lnTo>
                  <a:pt x="1693" y="2765"/>
                </a:lnTo>
                <a:lnTo>
                  <a:pt x="1751" y="2689"/>
                </a:lnTo>
                <a:lnTo>
                  <a:pt x="1818" y="2614"/>
                </a:lnTo>
                <a:lnTo>
                  <a:pt x="1823" y="2607"/>
                </a:lnTo>
                <a:lnTo>
                  <a:pt x="1831" y="2601"/>
                </a:lnTo>
                <a:lnTo>
                  <a:pt x="1838" y="2596"/>
                </a:lnTo>
                <a:lnTo>
                  <a:pt x="1898" y="2544"/>
                </a:lnTo>
                <a:lnTo>
                  <a:pt x="1959" y="2480"/>
                </a:lnTo>
                <a:lnTo>
                  <a:pt x="2022" y="2408"/>
                </a:lnTo>
                <a:lnTo>
                  <a:pt x="2084" y="2326"/>
                </a:lnTo>
                <a:lnTo>
                  <a:pt x="2145" y="2236"/>
                </a:lnTo>
                <a:lnTo>
                  <a:pt x="2209" y="2142"/>
                </a:lnTo>
                <a:lnTo>
                  <a:pt x="2268" y="2039"/>
                </a:lnTo>
                <a:lnTo>
                  <a:pt x="2330" y="1933"/>
                </a:lnTo>
                <a:lnTo>
                  <a:pt x="2389" y="1825"/>
                </a:lnTo>
                <a:lnTo>
                  <a:pt x="2447" y="1713"/>
                </a:lnTo>
                <a:lnTo>
                  <a:pt x="2503" y="1602"/>
                </a:lnTo>
                <a:lnTo>
                  <a:pt x="2557" y="1490"/>
                </a:lnTo>
                <a:lnTo>
                  <a:pt x="2607" y="1378"/>
                </a:lnTo>
                <a:lnTo>
                  <a:pt x="2658" y="1268"/>
                </a:lnTo>
                <a:lnTo>
                  <a:pt x="2704" y="1164"/>
                </a:lnTo>
                <a:lnTo>
                  <a:pt x="2747" y="1062"/>
                </a:lnTo>
                <a:lnTo>
                  <a:pt x="2786" y="967"/>
                </a:lnTo>
                <a:lnTo>
                  <a:pt x="2821" y="877"/>
                </a:lnTo>
                <a:lnTo>
                  <a:pt x="2853" y="795"/>
                </a:lnTo>
                <a:lnTo>
                  <a:pt x="2881" y="723"/>
                </a:lnTo>
                <a:lnTo>
                  <a:pt x="2877" y="682"/>
                </a:lnTo>
                <a:lnTo>
                  <a:pt x="2872" y="632"/>
                </a:lnTo>
                <a:lnTo>
                  <a:pt x="2870" y="578"/>
                </a:lnTo>
                <a:lnTo>
                  <a:pt x="2870" y="520"/>
                </a:lnTo>
                <a:lnTo>
                  <a:pt x="2872" y="458"/>
                </a:lnTo>
                <a:lnTo>
                  <a:pt x="2879" y="395"/>
                </a:lnTo>
                <a:lnTo>
                  <a:pt x="2888" y="334"/>
                </a:lnTo>
                <a:lnTo>
                  <a:pt x="2905" y="272"/>
                </a:lnTo>
                <a:lnTo>
                  <a:pt x="2926" y="215"/>
                </a:lnTo>
                <a:lnTo>
                  <a:pt x="2954" y="161"/>
                </a:lnTo>
                <a:lnTo>
                  <a:pt x="2989" y="112"/>
                </a:lnTo>
                <a:lnTo>
                  <a:pt x="3030" y="73"/>
                </a:lnTo>
                <a:lnTo>
                  <a:pt x="3075" y="41"/>
                </a:lnTo>
                <a:lnTo>
                  <a:pt x="3125" y="19"/>
                </a:lnTo>
                <a:lnTo>
                  <a:pt x="3179" y="4"/>
                </a:lnTo>
                <a:lnTo>
                  <a:pt x="32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91">
            <a:extLst>
              <a:ext uri="{FF2B5EF4-FFF2-40B4-BE49-F238E27FC236}">
                <a16:creationId xmlns:a16="http://schemas.microsoft.com/office/drawing/2014/main" id="{EF6E8AF2-38A3-4F48-B923-5E5D67B4C127}"/>
              </a:ext>
            </a:extLst>
          </p:cNvPr>
          <p:cNvSpPr/>
          <p:nvPr/>
        </p:nvSpPr>
        <p:spPr>
          <a:xfrm>
            <a:off x="1109978" y="1397170"/>
            <a:ext cx="39271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dirty="0">
                <a:solidFill>
                  <a:srgbClr val="C00000"/>
                </a:solidFill>
              </a:rPr>
              <a:t>Estimación del riesgo</a:t>
            </a:r>
            <a:endParaRPr lang="en-IN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CustomShape 7">
            <a:extLst>
              <a:ext uri="{FF2B5EF4-FFF2-40B4-BE49-F238E27FC236}">
                <a16:creationId xmlns:a16="http://schemas.microsoft.com/office/drawing/2014/main" id="{E5859A5D-0148-4B0B-997D-95CA425BC31B}"/>
              </a:ext>
            </a:extLst>
          </p:cNvPr>
          <p:cNvSpPr/>
          <p:nvPr/>
        </p:nvSpPr>
        <p:spPr>
          <a:xfrm>
            <a:off x="233280" y="209880"/>
            <a:ext cx="960768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spc="-1" dirty="0">
                <a:solidFill>
                  <a:srgbClr val="FFFFFF"/>
                </a:solidFill>
                <a:latin typeface="Arial Black"/>
              </a:rPr>
              <a:t>Análisis del riesgo</a:t>
            </a:r>
            <a:endParaRPr lang="es-EC" sz="2800" spc="-1" dirty="0"/>
          </a:p>
          <a:p>
            <a:pPr>
              <a:lnSpc>
                <a:spcPct val="90000"/>
              </a:lnSpc>
            </a:pPr>
            <a:endParaRPr lang="es-EC" sz="2800" b="0" strike="noStrike" spc="-1" dirty="0">
              <a:latin typeface="Arial"/>
            </a:endParaRPr>
          </a:p>
        </p:txBody>
      </p:sp>
      <p:sp>
        <p:nvSpPr>
          <p:cNvPr id="10" name="Rectangle 100">
            <a:extLst>
              <a:ext uri="{FF2B5EF4-FFF2-40B4-BE49-F238E27FC236}">
                <a16:creationId xmlns:a16="http://schemas.microsoft.com/office/drawing/2014/main" id="{B84A618C-64B1-47CE-B336-170A2E6D40FF}"/>
              </a:ext>
            </a:extLst>
          </p:cNvPr>
          <p:cNvSpPr/>
          <p:nvPr/>
        </p:nvSpPr>
        <p:spPr>
          <a:xfrm>
            <a:off x="633455" y="2927741"/>
            <a:ext cx="50036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i="1" dirty="0">
                <a:solidFill>
                  <a:schemeClr val="bg1">
                    <a:lumMod val="50000"/>
                  </a:schemeClr>
                </a:solidFill>
              </a:rPr>
              <a:t>“Proceso para asignar valores a la probabilidad y las consecuencias de un riesgo”</a:t>
            </a:r>
            <a:endParaRPr lang="es-EC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s-EC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 análisis de riesgo cualitativo usa una escala de calificación de atributos para describir la magnitud de las consecuencias potenciales (por ejemplo, baja, media y alta) y la probabilidad de esas consecuencias.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10" y="1094247"/>
            <a:ext cx="410527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833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8">
            <a:extLst>
              <a:ext uri="{FF2B5EF4-FFF2-40B4-BE49-F238E27FC236}">
                <a16:creationId xmlns:a16="http://schemas.microsoft.com/office/drawing/2014/main" id="{A2875E4D-21E5-4903-89BE-D74A8BFEB850}"/>
              </a:ext>
            </a:extLst>
          </p:cNvPr>
          <p:cNvGrpSpPr/>
          <p:nvPr/>
        </p:nvGrpSpPr>
        <p:grpSpPr>
          <a:xfrm>
            <a:off x="5602859" y="2807368"/>
            <a:ext cx="296518" cy="225864"/>
            <a:chOff x="9218613" y="1665288"/>
            <a:chExt cx="4910138" cy="3740150"/>
          </a:xfrm>
          <a:solidFill>
            <a:schemeClr val="bg1"/>
          </a:solidFill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0844C77-E0F7-4345-907C-4C54FE9B1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8613" y="1665288"/>
              <a:ext cx="4910138" cy="3740150"/>
            </a:xfrm>
            <a:custGeom>
              <a:avLst/>
              <a:gdLst>
                <a:gd name="T0" fmla="*/ 691 w 6186"/>
                <a:gd name="T1" fmla="*/ 353 h 4712"/>
                <a:gd name="T2" fmla="*/ 569 w 6186"/>
                <a:gd name="T3" fmla="*/ 395 h 4712"/>
                <a:gd name="T4" fmla="*/ 465 w 6186"/>
                <a:gd name="T5" fmla="*/ 470 h 4712"/>
                <a:gd name="T6" fmla="*/ 392 w 6186"/>
                <a:gd name="T7" fmla="*/ 571 h 4712"/>
                <a:gd name="T8" fmla="*/ 351 w 6186"/>
                <a:gd name="T9" fmla="*/ 693 h 4712"/>
                <a:gd name="T10" fmla="*/ 345 w 6186"/>
                <a:gd name="T11" fmla="*/ 3955 h 4712"/>
                <a:gd name="T12" fmla="*/ 366 w 6186"/>
                <a:gd name="T13" fmla="*/ 4085 h 4712"/>
                <a:gd name="T14" fmla="*/ 426 w 6186"/>
                <a:gd name="T15" fmla="*/ 4199 h 4712"/>
                <a:gd name="T16" fmla="*/ 514 w 6186"/>
                <a:gd name="T17" fmla="*/ 4288 h 4712"/>
                <a:gd name="T18" fmla="*/ 627 w 6186"/>
                <a:gd name="T19" fmla="*/ 4346 h 4712"/>
                <a:gd name="T20" fmla="*/ 756 w 6186"/>
                <a:gd name="T21" fmla="*/ 4367 h 4712"/>
                <a:gd name="T22" fmla="*/ 5498 w 6186"/>
                <a:gd name="T23" fmla="*/ 4361 h 4712"/>
                <a:gd name="T24" fmla="*/ 5620 w 6186"/>
                <a:gd name="T25" fmla="*/ 4321 h 4712"/>
                <a:gd name="T26" fmla="*/ 5721 w 6186"/>
                <a:gd name="T27" fmla="*/ 4246 h 4712"/>
                <a:gd name="T28" fmla="*/ 5796 w 6186"/>
                <a:gd name="T29" fmla="*/ 4145 h 4712"/>
                <a:gd name="T30" fmla="*/ 5837 w 6186"/>
                <a:gd name="T31" fmla="*/ 4023 h 4712"/>
                <a:gd name="T32" fmla="*/ 5841 w 6186"/>
                <a:gd name="T33" fmla="*/ 3955 h 4712"/>
                <a:gd name="T34" fmla="*/ 5835 w 6186"/>
                <a:gd name="T35" fmla="*/ 693 h 4712"/>
                <a:gd name="T36" fmla="*/ 5794 w 6186"/>
                <a:gd name="T37" fmla="*/ 571 h 4712"/>
                <a:gd name="T38" fmla="*/ 5721 w 6186"/>
                <a:gd name="T39" fmla="*/ 470 h 4712"/>
                <a:gd name="T40" fmla="*/ 5618 w 6186"/>
                <a:gd name="T41" fmla="*/ 395 h 4712"/>
                <a:gd name="T42" fmla="*/ 5496 w 6186"/>
                <a:gd name="T43" fmla="*/ 353 h 4712"/>
                <a:gd name="T44" fmla="*/ 756 w 6186"/>
                <a:gd name="T45" fmla="*/ 348 h 4712"/>
                <a:gd name="T46" fmla="*/ 5430 w 6186"/>
                <a:gd name="T47" fmla="*/ 0 h 4712"/>
                <a:gd name="T48" fmla="*/ 5618 w 6186"/>
                <a:gd name="T49" fmla="*/ 25 h 4712"/>
                <a:gd name="T50" fmla="*/ 5787 w 6186"/>
                <a:gd name="T51" fmla="*/ 90 h 4712"/>
                <a:gd name="T52" fmla="*/ 5933 w 6186"/>
                <a:gd name="T53" fmla="*/ 194 h 4712"/>
                <a:gd name="T54" fmla="*/ 6051 w 6186"/>
                <a:gd name="T55" fmla="*/ 327 h 4712"/>
                <a:gd name="T56" fmla="*/ 6136 w 6186"/>
                <a:gd name="T57" fmla="*/ 487 h 4712"/>
                <a:gd name="T58" fmla="*/ 6181 w 6186"/>
                <a:gd name="T59" fmla="*/ 665 h 4712"/>
                <a:gd name="T60" fmla="*/ 6186 w 6186"/>
                <a:gd name="T61" fmla="*/ 3955 h 4712"/>
                <a:gd name="T62" fmla="*/ 6164 w 6186"/>
                <a:gd name="T63" fmla="*/ 4143 h 4712"/>
                <a:gd name="T64" fmla="*/ 6098 w 6186"/>
                <a:gd name="T65" fmla="*/ 4312 h 4712"/>
                <a:gd name="T66" fmla="*/ 5995 w 6186"/>
                <a:gd name="T67" fmla="*/ 4459 h 4712"/>
                <a:gd name="T68" fmla="*/ 5862 w 6186"/>
                <a:gd name="T69" fmla="*/ 4577 h 4712"/>
                <a:gd name="T70" fmla="*/ 5702 w 6186"/>
                <a:gd name="T71" fmla="*/ 4661 h 4712"/>
                <a:gd name="T72" fmla="*/ 5524 w 6186"/>
                <a:gd name="T73" fmla="*/ 4706 h 4712"/>
                <a:gd name="T74" fmla="*/ 756 w 6186"/>
                <a:gd name="T75" fmla="*/ 4712 h 4712"/>
                <a:gd name="T76" fmla="*/ 570 w 6186"/>
                <a:gd name="T77" fmla="*/ 4690 h 4712"/>
                <a:gd name="T78" fmla="*/ 402 w 6186"/>
                <a:gd name="T79" fmla="*/ 4624 h 4712"/>
                <a:gd name="T80" fmla="*/ 255 w 6186"/>
                <a:gd name="T81" fmla="*/ 4522 h 4712"/>
                <a:gd name="T82" fmla="*/ 135 w 6186"/>
                <a:gd name="T83" fmla="*/ 4389 h 4712"/>
                <a:gd name="T84" fmla="*/ 51 w 6186"/>
                <a:gd name="T85" fmla="*/ 4229 h 4712"/>
                <a:gd name="T86" fmla="*/ 6 w 6186"/>
                <a:gd name="T87" fmla="*/ 4051 h 4712"/>
                <a:gd name="T88" fmla="*/ 0 w 6186"/>
                <a:gd name="T89" fmla="*/ 759 h 4712"/>
                <a:gd name="T90" fmla="*/ 23 w 6186"/>
                <a:gd name="T91" fmla="*/ 571 h 4712"/>
                <a:gd name="T92" fmla="*/ 88 w 6186"/>
                <a:gd name="T93" fmla="*/ 402 h 4712"/>
                <a:gd name="T94" fmla="*/ 191 w 6186"/>
                <a:gd name="T95" fmla="*/ 256 h 4712"/>
                <a:gd name="T96" fmla="*/ 325 w 6186"/>
                <a:gd name="T97" fmla="*/ 137 h 4712"/>
                <a:gd name="T98" fmla="*/ 484 w 6186"/>
                <a:gd name="T99" fmla="*/ 53 h 4712"/>
                <a:gd name="T100" fmla="*/ 662 w 6186"/>
                <a:gd name="T101" fmla="*/ 8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86" h="4712">
                  <a:moveTo>
                    <a:pt x="756" y="348"/>
                  </a:moveTo>
                  <a:lnTo>
                    <a:pt x="691" y="353"/>
                  </a:lnTo>
                  <a:lnTo>
                    <a:pt x="627" y="370"/>
                  </a:lnTo>
                  <a:lnTo>
                    <a:pt x="569" y="395"/>
                  </a:lnTo>
                  <a:lnTo>
                    <a:pt x="514" y="428"/>
                  </a:lnTo>
                  <a:lnTo>
                    <a:pt x="465" y="470"/>
                  </a:lnTo>
                  <a:lnTo>
                    <a:pt x="426" y="517"/>
                  </a:lnTo>
                  <a:lnTo>
                    <a:pt x="392" y="571"/>
                  </a:lnTo>
                  <a:lnTo>
                    <a:pt x="366" y="629"/>
                  </a:lnTo>
                  <a:lnTo>
                    <a:pt x="351" y="693"/>
                  </a:lnTo>
                  <a:lnTo>
                    <a:pt x="345" y="759"/>
                  </a:lnTo>
                  <a:lnTo>
                    <a:pt x="345" y="3955"/>
                  </a:lnTo>
                  <a:lnTo>
                    <a:pt x="351" y="4023"/>
                  </a:lnTo>
                  <a:lnTo>
                    <a:pt x="366" y="4085"/>
                  </a:lnTo>
                  <a:lnTo>
                    <a:pt x="392" y="4145"/>
                  </a:lnTo>
                  <a:lnTo>
                    <a:pt x="426" y="4199"/>
                  </a:lnTo>
                  <a:lnTo>
                    <a:pt x="465" y="4246"/>
                  </a:lnTo>
                  <a:lnTo>
                    <a:pt x="514" y="4288"/>
                  </a:lnTo>
                  <a:lnTo>
                    <a:pt x="569" y="4321"/>
                  </a:lnTo>
                  <a:lnTo>
                    <a:pt x="627" y="4346"/>
                  </a:lnTo>
                  <a:lnTo>
                    <a:pt x="691" y="4361"/>
                  </a:lnTo>
                  <a:lnTo>
                    <a:pt x="756" y="4367"/>
                  </a:lnTo>
                  <a:lnTo>
                    <a:pt x="5430" y="4367"/>
                  </a:lnTo>
                  <a:lnTo>
                    <a:pt x="5498" y="4361"/>
                  </a:lnTo>
                  <a:lnTo>
                    <a:pt x="5562" y="4346"/>
                  </a:lnTo>
                  <a:lnTo>
                    <a:pt x="5620" y="4321"/>
                  </a:lnTo>
                  <a:lnTo>
                    <a:pt x="5674" y="4288"/>
                  </a:lnTo>
                  <a:lnTo>
                    <a:pt x="5721" y="4246"/>
                  </a:lnTo>
                  <a:lnTo>
                    <a:pt x="5762" y="4199"/>
                  </a:lnTo>
                  <a:lnTo>
                    <a:pt x="5796" y="4145"/>
                  </a:lnTo>
                  <a:lnTo>
                    <a:pt x="5820" y="4085"/>
                  </a:lnTo>
                  <a:lnTo>
                    <a:pt x="5837" y="4023"/>
                  </a:lnTo>
                  <a:lnTo>
                    <a:pt x="5841" y="3955"/>
                  </a:lnTo>
                  <a:lnTo>
                    <a:pt x="5841" y="3955"/>
                  </a:lnTo>
                  <a:lnTo>
                    <a:pt x="5841" y="759"/>
                  </a:lnTo>
                  <a:lnTo>
                    <a:pt x="5835" y="693"/>
                  </a:lnTo>
                  <a:lnTo>
                    <a:pt x="5820" y="629"/>
                  </a:lnTo>
                  <a:lnTo>
                    <a:pt x="5794" y="571"/>
                  </a:lnTo>
                  <a:lnTo>
                    <a:pt x="5760" y="517"/>
                  </a:lnTo>
                  <a:lnTo>
                    <a:pt x="5721" y="470"/>
                  </a:lnTo>
                  <a:lnTo>
                    <a:pt x="5672" y="428"/>
                  </a:lnTo>
                  <a:lnTo>
                    <a:pt x="5618" y="395"/>
                  </a:lnTo>
                  <a:lnTo>
                    <a:pt x="5560" y="370"/>
                  </a:lnTo>
                  <a:lnTo>
                    <a:pt x="5496" y="353"/>
                  </a:lnTo>
                  <a:lnTo>
                    <a:pt x="5430" y="348"/>
                  </a:lnTo>
                  <a:lnTo>
                    <a:pt x="756" y="348"/>
                  </a:lnTo>
                  <a:close/>
                  <a:moveTo>
                    <a:pt x="756" y="0"/>
                  </a:moveTo>
                  <a:lnTo>
                    <a:pt x="5430" y="0"/>
                  </a:lnTo>
                  <a:lnTo>
                    <a:pt x="5526" y="8"/>
                  </a:lnTo>
                  <a:lnTo>
                    <a:pt x="5618" y="25"/>
                  </a:lnTo>
                  <a:lnTo>
                    <a:pt x="5704" y="53"/>
                  </a:lnTo>
                  <a:lnTo>
                    <a:pt x="5787" y="90"/>
                  </a:lnTo>
                  <a:lnTo>
                    <a:pt x="5864" y="137"/>
                  </a:lnTo>
                  <a:lnTo>
                    <a:pt x="5933" y="194"/>
                  </a:lnTo>
                  <a:lnTo>
                    <a:pt x="5997" y="256"/>
                  </a:lnTo>
                  <a:lnTo>
                    <a:pt x="6051" y="327"/>
                  </a:lnTo>
                  <a:lnTo>
                    <a:pt x="6098" y="404"/>
                  </a:lnTo>
                  <a:lnTo>
                    <a:pt x="6136" y="487"/>
                  </a:lnTo>
                  <a:lnTo>
                    <a:pt x="6164" y="573"/>
                  </a:lnTo>
                  <a:lnTo>
                    <a:pt x="6181" y="665"/>
                  </a:lnTo>
                  <a:lnTo>
                    <a:pt x="6186" y="759"/>
                  </a:lnTo>
                  <a:lnTo>
                    <a:pt x="6186" y="3955"/>
                  </a:lnTo>
                  <a:lnTo>
                    <a:pt x="6181" y="4051"/>
                  </a:lnTo>
                  <a:lnTo>
                    <a:pt x="6164" y="4143"/>
                  </a:lnTo>
                  <a:lnTo>
                    <a:pt x="6136" y="4229"/>
                  </a:lnTo>
                  <a:lnTo>
                    <a:pt x="6098" y="4312"/>
                  </a:lnTo>
                  <a:lnTo>
                    <a:pt x="6051" y="4389"/>
                  </a:lnTo>
                  <a:lnTo>
                    <a:pt x="5995" y="4459"/>
                  </a:lnTo>
                  <a:lnTo>
                    <a:pt x="5931" y="4522"/>
                  </a:lnTo>
                  <a:lnTo>
                    <a:pt x="5862" y="4577"/>
                  </a:lnTo>
                  <a:lnTo>
                    <a:pt x="5785" y="4624"/>
                  </a:lnTo>
                  <a:lnTo>
                    <a:pt x="5702" y="4661"/>
                  </a:lnTo>
                  <a:lnTo>
                    <a:pt x="5616" y="4690"/>
                  </a:lnTo>
                  <a:lnTo>
                    <a:pt x="5524" y="4706"/>
                  </a:lnTo>
                  <a:lnTo>
                    <a:pt x="5430" y="4712"/>
                  </a:lnTo>
                  <a:lnTo>
                    <a:pt x="756" y="4712"/>
                  </a:lnTo>
                  <a:lnTo>
                    <a:pt x="662" y="4706"/>
                  </a:lnTo>
                  <a:lnTo>
                    <a:pt x="570" y="4690"/>
                  </a:lnTo>
                  <a:lnTo>
                    <a:pt x="484" y="4661"/>
                  </a:lnTo>
                  <a:lnTo>
                    <a:pt x="402" y="4624"/>
                  </a:lnTo>
                  <a:lnTo>
                    <a:pt x="325" y="4577"/>
                  </a:lnTo>
                  <a:lnTo>
                    <a:pt x="255" y="4522"/>
                  </a:lnTo>
                  <a:lnTo>
                    <a:pt x="191" y="4459"/>
                  </a:lnTo>
                  <a:lnTo>
                    <a:pt x="135" y="4389"/>
                  </a:lnTo>
                  <a:lnTo>
                    <a:pt x="88" y="4312"/>
                  </a:lnTo>
                  <a:lnTo>
                    <a:pt x="51" y="4229"/>
                  </a:lnTo>
                  <a:lnTo>
                    <a:pt x="23" y="4143"/>
                  </a:lnTo>
                  <a:lnTo>
                    <a:pt x="6" y="4051"/>
                  </a:lnTo>
                  <a:lnTo>
                    <a:pt x="0" y="3955"/>
                  </a:lnTo>
                  <a:lnTo>
                    <a:pt x="0" y="759"/>
                  </a:lnTo>
                  <a:lnTo>
                    <a:pt x="6" y="663"/>
                  </a:lnTo>
                  <a:lnTo>
                    <a:pt x="23" y="571"/>
                  </a:lnTo>
                  <a:lnTo>
                    <a:pt x="51" y="485"/>
                  </a:lnTo>
                  <a:lnTo>
                    <a:pt x="88" y="402"/>
                  </a:lnTo>
                  <a:lnTo>
                    <a:pt x="135" y="325"/>
                  </a:lnTo>
                  <a:lnTo>
                    <a:pt x="191" y="256"/>
                  </a:lnTo>
                  <a:lnTo>
                    <a:pt x="255" y="192"/>
                  </a:lnTo>
                  <a:lnTo>
                    <a:pt x="325" y="137"/>
                  </a:lnTo>
                  <a:lnTo>
                    <a:pt x="402" y="90"/>
                  </a:lnTo>
                  <a:lnTo>
                    <a:pt x="484" y="53"/>
                  </a:lnTo>
                  <a:lnTo>
                    <a:pt x="570" y="25"/>
                  </a:lnTo>
                  <a:lnTo>
                    <a:pt x="662" y="8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3EB9D557-5901-4929-9CBD-238F77D6C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351" y="2185988"/>
              <a:ext cx="3778250" cy="2701925"/>
            </a:xfrm>
            <a:custGeom>
              <a:avLst/>
              <a:gdLst>
                <a:gd name="T0" fmla="*/ 221 w 4760"/>
                <a:gd name="T1" fmla="*/ 5 h 3402"/>
                <a:gd name="T2" fmla="*/ 289 w 4760"/>
                <a:gd name="T3" fmla="*/ 43 h 3402"/>
                <a:gd name="T4" fmla="*/ 1961 w 4760"/>
                <a:gd name="T5" fmla="*/ 1538 h 3402"/>
                <a:gd name="T6" fmla="*/ 1974 w 4760"/>
                <a:gd name="T7" fmla="*/ 1553 h 3402"/>
                <a:gd name="T8" fmla="*/ 2383 w 4760"/>
                <a:gd name="T9" fmla="*/ 1919 h 3402"/>
                <a:gd name="T10" fmla="*/ 4503 w 4760"/>
                <a:gd name="T11" fmla="*/ 20 h 3402"/>
                <a:gd name="T12" fmla="*/ 4576 w 4760"/>
                <a:gd name="T13" fmla="*/ 0 h 3402"/>
                <a:gd name="T14" fmla="*/ 4650 w 4760"/>
                <a:gd name="T15" fmla="*/ 13 h 3402"/>
                <a:gd name="T16" fmla="*/ 4713 w 4760"/>
                <a:gd name="T17" fmla="*/ 56 h 3402"/>
                <a:gd name="T18" fmla="*/ 4753 w 4760"/>
                <a:gd name="T19" fmla="*/ 125 h 3402"/>
                <a:gd name="T20" fmla="*/ 4757 w 4760"/>
                <a:gd name="T21" fmla="*/ 201 h 3402"/>
                <a:gd name="T22" fmla="*/ 4728 w 4760"/>
                <a:gd name="T23" fmla="*/ 272 h 3402"/>
                <a:gd name="T24" fmla="*/ 3188 w 4760"/>
                <a:gd name="T25" fmla="*/ 1660 h 3402"/>
                <a:gd name="T26" fmla="*/ 4734 w 4760"/>
                <a:gd name="T27" fmla="*/ 3134 h 3402"/>
                <a:gd name="T28" fmla="*/ 4760 w 4760"/>
                <a:gd name="T29" fmla="*/ 3205 h 3402"/>
                <a:gd name="T30" fmla="*/ 4753 w 4760"/>
                <a:gd name="T31" fmla="*/ 3280 h 3402"/>
                <a:gd name="T32" fmla="*/ 4713 w 4760"/>
                <a:gd name="T33" fmla="*/ 3348 h 3402"/>
                <a:gd name="T34" fmla="*/ 4655 w 4760"/>
                <a:gd name="T35" fmla="*/ 3387 h 3402"/>
                <a:gd name="T36" fmla="*/ 4590 w 4760"/>
                <a:gd name="T37" fmla="*/ 3402 h 3402"/>
                <a:gd name="T38" fmla="*/ 4526 w 4760"/>
                <a:gd name="T39" fmla="*/ 3389 h 3402"/>
                <a:gd name="T40" fmla="*/ 4470 w 4760"/>
                <a:gd name="T41" fmla="*/ 3354 h 3402"/>
                <a:gd name="T42" fmla="*/ 2499 w 4760"/>
                <a:gd name="T43" fmla="*/ 2278 h 3402"/>
                <a:gd name="T44" fmla="*/ 2445 w 4760"/>
                <a:gd name="T45" fmla="*/ 2311 h 3402"/>
                <a:gd name="T46" fmla="*/ 2385 w 4760"/>
                <a:gd name="T47" fmla="*/ 2323 h 3402"/>
                <a:gd name="T48" fmla="*/ 2325 w 4760"/>
                <a:gd name="T49" fmla="*/ 2311 h 3402"/>
                <a:gd name="T50" fmla="*/ 2269 w 4760"/>
                <a:gd name="T51" fmla="*/ 2279 h 3402"/>
                <a:gd name="T52" fmla="*/ 302 w 4760"/>
                <a:gd name="T53" fmla="*/ 3354 h 3402"/>
                <a:gd name="T54" fmla="*/ 246 w 4760"/>
                <a:gd name="T55" fmla="*/ 3387 h 3402"/>
                <a:gd name="T56" fmla="*/ 184 w 4760"/>
                <a:gd name="T57" fmla="*/ 3399 h 3402"/>
                <a:gd name="T58" fmla="*/ 116 w 4760"/>
                <a:gd name="T59" fmla="*/ 3386 h 3402"/>
                <a:gd name="T60" fmla="*/ 58 w 4760"/>
                <a:gd name="T61" fmla="*/ 3344 h 3402"/>
                <a:gd name="T62" fmla="*/ 19 w 4760"/>
                <a:gd name="T63" fmla="*/ 3277 h 3402"/>
                <a:gd name="T64" fmla="*/ 13 w 4760"/>
                <a:gd name="T65" fmla="*/ 3201 h 3402"/>
                <a:gd name="T66" fmla="*/ 39 w 4760"/>
                <a:gd name="T67" fmla="*/ 3130 h 3402"/>
                <a:gd name="T68" fmla="*/ 1589 w 4760"/>
                <a:gd name="T69" fmla="*/ 1671 h 3402"/>
                <a:gd name="T70" fmla="*/ 32 w 4760"/>
                <a:gd name="T71" fmla="*/ 272 h 3402"/>
                <a:gd name="T72" fmla="*/ 4 w 4760"/>
                <a:gd name="T73" fmla="*/ 201 h 3402"/>
                <a:gd name="T74" fmla="*/ 8 w 4760"/>
                <a:gd name="T75" fmla="*/ 125 h 3402"/>
                <a:gd name="T76" fmla="*/ 45 w 4760"/>
                <a:gd name="T77" fmla="*/ 56 h 3402"/>
                <a:gd name="T78" fmla="*/ 109 w 4760"/>
                <a:gd name="T79" fmla="*/ 11 h 3402"/>
                <a:gd name="T80" fmla="*/ 184 w 4760"/>
                <a:gd name="T81" fmla="*/ 0 h 3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0" h="3402">
                  <a:moveTo>
                    <a:pt x="184" y="0"/>
                  </a:moveTo>
                  <a:lnTo>
                    <a:pt x="221" y="5"/>
                  </a:lnTo>
                  <a:lnTo>
                    <a:pt x="257" y="20"/>
                  </a:lnTo>
                  <a:lnTo>
                    <a:pt x="289" y="43"/>
                  </a:lnTo>
                  <a:lnTo>
                    <a:pt x="1946" y="1526"/>
                  </a:lnTo>
                  <a:lnTo>
                    <a:pt x="1961" y="1538"/>
                  </a:lnTo>
                  <a:lnTo>
                    <a:pt x="1974" y="1551"/>
                  </a:lnTo>
                  <a:lnTo>
                    <a:pt x="1974" y="1553"/>
                  </a:lnTo>
                  <a:lnTo>
                    <a:pt x="1976" y="1555"/>
                  </a:lnTo>
                  <a:lnTo>
                    <a:pt x="2383" y="1919"/>
                  </a:lnTo>
                  <a:lnTo>
                    <a:pt x="4470" y="45"/>
                  </a:lnTo>
                  <a:lnTo>
                    <a:pt x="4503" y="20"/>
                  </a:lnTo>
                  <a:lnTo>
                    <a:pt x="4539" y="5"/>
                  </a:lnTo>
                  <a:lnTo>
                    <a:pt x="4576" y="0"/>
                  </a:lnTo>
                  <a:lnTo>
                    <a:pt x="4614" y="1"/>
                  </a:lnTo>
                  <a:lnTo>
                    <a:pt x="4650" y="13"/>
                  </a:lnTo>
                  <a:lnTo>
                    <a:pt x="4683" y="30"/>
                  </a:lnTo>
                  <a:lnTo>
                    <a:pt x="4713" y="56"/>
                  </a:lnTo>
                  <a:lnTo>
                    <a:pt x="4738" y="90"/>
                  </a:lnTo>
                  <a:lnTo>
                    <a:pt x="4753" y="125"/>
                  </a:lnTo>
                  <a:lnTo>
                    <a:pt x="4758" y="163"/>
                  </a:lnTo>
                  <a:lnTo>
                    <a:pt x="4757" y="201"/>
                  </a:lnTo>
                  <a:lnTo>
                    <a:pt x="4745" y="238"/>
                  </a:lnTo>
                  <a:lnTo>
                    <a:pt x="4728" y="272"/>
                  </a:lnTo>
                  <a:lnTo>
                    <a:pt x="4702" y="302"/>
                  </a:lnTo>
                  <a:lnTo>
                    <a:pt x="3188" y="1660"/>
                  </a:lnTo>
                  <a:lnTo>
                    <a:pt x="4708" y="3104"/>
                  </a:lnTo>
                  <a:lnTo>
                    <a:pt x="4734" y="3134"/>
                  </a:lnTo>
                  <a:lnTo>
                    <a:pt x="4751" y="3168"/>
                  </a:lnTo>
                  <a:lnTo>
                    <a:pt x="4760" y="3205"/>
                  </a:lnTo>
                  <a:lnTo>
                    <a:pt x="4760" y="3243"/>
                  </a:lnTo>
                  <a:lnTo>
                    <a:pt x="4753" y="3280"/>
                  </a:lnTo>
                  <a:lnTo>
                    <a:pt x="4738" y="3316"/>
                  </a:lnTo>
                  <a:lnTo>
                    <a:pt x="4713" y="3348"/>
                  </a:lnTo>
                  <a:lnTo>
                    <a:pt x="4687" y="3371"/>
                  </a:lnTo>
                  <a:lnTo>
                    <a:pt x="4655" y="3387"/>
                  </a:lnTo>
                  <a:lnTo>
                    <a:pt x="4623" y="3399"/>
                  </a:lnTo>
                  <a:lnTo>
                    <a:pt x="4590" y="3402"/>
                  </a:lnTo>
                  <a:lnTo>
                    <a:pt x="4558" y="3399"/>
                  </a:lnTo>
                  <a:lnTo>
                    <a:pt x="4526" y="3389"/>
                  </a:lnTo>
                  <a:lnTo>
                    <a:pt x="4496" y="3374"/>
                  </a:lnTo>
                  <a:lnTo>
                    <a:pt x="4470" y="3354"/>
                  </a:lnTo>
                  <a:lnTo>
                    <a:pt x="2931" y="1891"/>
                  </a:lnTo>
                  <a:lnTo>
                    <a:pt x="2499" y="2278"/>
                  </a:lnTo>
                  <a:lnTo>
                    <a:pt x="2475" y="2298"/>
                  </a:lnTo>
                  <a:lnTo>
                    <a:pt x="2445" y="2311"/>
                  </a:lnTo>
                  <a:lnTo>
                    <a:pt x="2415" y="2321"/>
                  </a:lnTo>
                  <a:lnTo>
                    <a:pt x="2385" y="2323"/>
                  </a:lnTo>
                  <a:lnTo>
                    <a:pt x="2355" y="2321"/>
                  </a:lnTo>
                  <a:lnTo>
                    <a:pt x="2325" y="2311"/>
                  </a:lnTo>
                  <a:lnTo>
                    <a:pt x="2295" y="2298"/>
                  </a:lnTo>
                  <a:lnTo>
                    <a:pt x="2269" y="2279"/>
                  </a:lnTo>
                  <a:lnTo>
                    <a:pt x="1850" y="1904"/>
                  </a:lnTo>
                  <a:lnTo>
                    <a:pt x="302" y="3354"/>
                  </a:lnTo>
                  <a:lnTo>
                    <a:pt x="276" y="3372"/>
                  </a:lnTo>
                  <a:lnTo>
                    <a:pt x="246" y="3387"/>
                  </a:lnTo>
                  <a:lnTo>
                    <a:pt x="216" y="3397"/>
                  </a:lnTo>
                  <a:lnTo>
                    <a:pt x="184" y="3399"/>
                  </a:lnTo>
                  <a:lnTo>
                    <a:pt x="150" y="3395"/>
                  </a:lnTo>
                  <a:lnTo>
                    <a:pt x="116" y="3386"/>
                  </a:lnTo>
                  <a:lnTo>
                    <a:pt x="86" y="3369"/>
                  </a:lnTo>
                  <a:lnTo>
                    <a:pt x="58" y="3344"/>
                  </a:lnTo>
                  <a:lnTo>
                    <a:pt x="34" y="3312"/>
                  </a:lnTo>
                  <a:lnTo>
                    <a:pt x="19" y="3277"/>
                  </a:lnTo>
                  <a:lnTo>
                    <a:pt x="11" y="3239"/>
                  </a:lnTo>
                  <a:lnTo>
                    <a:pt x="13" y="3201"/>
                  </a:lnTo>
                  <a:lnTo>
                    <a:pt x="23" y="3164"/>
                  </a:lnTo>
                  <a:lnTo>
                    <a:pt x="39" y="3130"/>
                  </a:lnTo>
                  <a:lnTo>
                    <a:pt x="66" y="3100"/>
                  </a:lnTo>
                  <a:lnTo>
                    <a:pt x="1589" y="1671"/>
                  </a:lnTo>
                  <a:lnTo>
                    <a:pt x="58" y="302"/>
                  </a:lnTo>
                  <a:lnTo>
                    <a:pt x="32" y="272"/>
                  </a:lnTo>
                  <a:lnTo>
                    <a:pt x="13" y="238"/>
                  </a:lnTo>
                  <a:lnTo>
                    <a:pt x="4" y="201"/>
                  </a:lnTo>
                  <a:lnTo>
                    <a:pt x="0" y="163"/>
                  </a:lnTo>
                  <a:lnTo>
                    <a:pt x="8" y="125"/>
                  </a:lnTo>
                  <a:lnTo>
                    <a:pt x="23" y="90"/>
                  </a:lnTo>
                  <a:lnTo>
                    <a:pt x="45" y="56"/>
                  </a:lnTo>
                  <a:lnTo>
                    <a:pt x="75" y="30"/>
                  </a:lnTo>
                  <a:lnTo>
                    <a:pt x="109" y="11"/>
                  </a:lnTo>
                  <a:lnTo>
                    <a:pt x="144" y="1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Freeform 19">
            <a:extLst>
              <a:ext uri="{FF2B5EF4-FFF2-40B4-BE49-F238E27FC236}">
                <a16:creationId xmlns:a16="http://schemas.microsoft.com/office/drawing/2014/main" id="{ABFF7D61-A12D-437B-A89E-D7FDBE25910B}"/>
              </a:ext>
            </a:extLst>
          </p:cNvPr>
          <p:cNvSpPr>
            <a:spLocks noEditPoints="1"/>
          </p:cNvSpPr>
          <p:nvPr/>
        </p:nvSpPr>
        <p:spPr bwMode="auto">
          <a:xfrm>
            <a:off x="5602859" y="1530473"/>
            <a:ext cx="272169" cy="279945"/>
          </a:xfrm>
          <a:custGeom>
            <a:avLst/>
            <a:gdLst>
              <a:gd name="T0" fmla="*/ 345 w 5950"/>
              <a:gd name="T1" fmla="*/ 3458 h 6120"/>
              <a:gd name="T2" fmla="*/ 533 w 5950"/>
              <a:gd name="T3" fmla="*/ 5726 h 6120"/>
              <a:gd name="T4" fmla="*/ 1495 w 5950"/>
              <a:gd name="T5" fmla="*/ 5580 h 6120"/>
              <a:gd name="T6" fmla="*/ 1356 w 5950"/>
              <a:gd name="T7" fmla="*/ 3275 h 6120"/>
              <a:gd name="T8" fmla="*/ 3216 w 5950"/>
              <a:gd name="T9" fmla="*/ 548 h 6120"/>
              <a:gd name="T10" fmla="*/ 3209 w 5950"/>
              <a:gd name="T11" fmla="*/ 835 h 6120"/>
              <a:gd name="T12" fmla="*/ 3024 w 5950"/>
              <a:gd name="T13" fmla="*/ 1289 h 6120"/>
              <a:gd name="T14" fmla="*/ 2680 w 5950"/>
              <a:gd name="T15" fmla="*/ 2013 h 6120"/>
              <a:gd name="T16" fmla="*/ 2237 w 5950"/>
              <a:gd name="T17" fmla="*/ 2687 h 6120"/>
              <a:gd name="T18" fmla="*/ 1866 w 5950"/>
              <a:gd name="T19" fmla="*/ 3166 h 6120"/>
              <a:gd name="T20" fmla="*/ 1842 w 5950"/>
              <a:gd name="T21" fmla="*/ 5595 h 6120"/>
              <a:gd name="T22" fmla="*/ 2112 w 5950"/>
              <a:gd name="T23" fmla="*/ 5685 h 6120"/>
              <a:gd name="T24" fmla="*/ 2797 w 5950"/>
              <a:gd name="T25" fmla="*/ 5740 h 6120"/>
              <a:gd name="T26" fmla="*/ 3646 w 5950"/>
              <a:gd name="T27" fmla="*/ 5757 h 6120"/>
              <a:gd name="T28" fmla="*/ 4579 w 5950"/>
              <a:gd name="T29" fmla="*/ 5729 h 6120"/>
              <a:gd name="T30" fmla="*/ 5146 w 5950"/>
              <a:gd name="T31" fmla="*/ 5403 h 6120"/>
              <a:gd name="T32" fmla="*/ 5187 w 5950"/>
              <a:gd name="T33" fmla="*/ 5093 h 6120"/>
              <a:gd name="T34" fmla="*/ 5241 w 5950"/>
              <a:gd name="T35" fmla="*/ 4877 h 6120"/>
              <a:gd name="T36" fmla="*/ 5475 w 5950"/>
              <a:gd name="T37" fmla="*/ 4389 h 6120"/>
              <a:gd name="T38" fmla="*/ 5404 w 5950"/>
              <a:gd name="T39" fmla="*/ 4186 h 6120"/>
              <a:gd name="T40" fmla="*/ 5583 w 5950"/>
              <a:gd name="T41" fmla="*/ 3804 h 6120"/>
              <a:gd name="T42" fmla="*/ 5522 w 5950"/>
              <a:gd name="T43" fmla="*/ 3439 h 6120"/>
              <a:gd name="T44" fmla="*/ 5404 w 5950"/>
              <a:gd name="T45" fmla="*/ 3262 h 6120"/>
              <a:gd name="T46" fmla="*/ 5481 w 5950"/>
              <a:gd name="T47" fmla="*/ 3031 h 6120"/>
              <a:gd name="T48" fmla="*/ 5388 w 5950"/>
              <a:gd name="T49" fmla="*/ 2678 h 6120"/>
              <a:gd name="T50" fmla="*/ 4857 w 5950"/>
              <a:gd name="T51" fmla="*/ 2523 h 6120"/>
              <a:gd name="T52" fmla="*/ 4188 w 5950"/>
              <a:gd name="T53" fmla="*/ 2566 h 6120"/>
              <a:gd name="T54" fmla="*/ 3730 w 5950"/>
              <a:gd name="T55" fmla="*/ 2657 h 6120"/>
              <a:gd name="T56" fmla="*/ 3449 w 5950"/>
              <a:gd name="T57" fmla="*/ 2477 h 6120"/>
              <a:gd name="T58" fmla="*/ 3460 w 5950"/>
              <a:gd name="T59" fmla="*/ 1903 h 6120"/>
              <a:gd name="T60" fmla="*/ 3691 w 5950"/>
              <a:gd name="T61" fmla="*/ 1023 h 6120"/>
              <a:gd name="T62" fmla="*/ 3570 w 5950"/>
              <a:gd name="T63" fmla="*/ 473 h 6120"/>
              <a:gd name="T64" fmla="*/ 3268 w 5950"/>
              <a:gd name="T65" fmla="*/ 345 h 6120"/>
              <a:gd name="T66" fmla="*/ 3492 w 5950"/>
              <a:gd name="T67" fmla="*/ 40 h 6120"/>
              <a:gd name="T68" fmla="*/ 3935 w 5950"/>
              <a:gd name="T69" fmla="*/ 390 h 6120"/>
              <a:gd name="T70" fmla="*/ 4019 w 5950"/>
              <a:gd name="T71" fmla="*/ 1173 h 6120"/>
              <a:gd name="T72" fmla="*/ 3801 w 5950"/>
              <a:gd name="T73" fmla="*/ 1981 h 6120"/>
              <a:gd name="T74" fmla="*/ 3760 w 5950"/>
              <a:gd name="T75" fmla="*/ 2302 h 6120"/>
              <a:gd name="T76" fmla="*/ 4103 w 5950"/>
              <a:gd name="T77" fmla="*/ 2235 h 6120"/>
              <a:gd name="T78" fmla="*/ 4732 w 5950"/>
              <a:gd name="T79" fmla="*/ 2177 h 6120"/>
              <a:gd name="T80" fmla="*/ 5555 w 5950"/>
              <a:gd name="T81" fmla="*/ 2372 h 6120"/>
              <a:gd name="T82" fmla="*/ 5840 w 5950"/>
              <a:gd name="T83" fmla="*/ 2868 h 6120"/>
              <a:gd name="T84" fmla="*/ 5848 w 5950"/>
              <a:gd name="T85" fmla="*/ 3307 h 6120"/>
              <a:gd name="T86" fmla="*/ 5911 w 5950"/>
              <a:gd name="T87" fmla="*/ 3914 h 6120"/>
              <a:gd name="T88" fmla="*/ 5825 w 5950"/>
              <a:gd name="T89" fmla="*/ 4474 h 6120"/>
              <a:gd name="T90" fmla="*/ 5604 w 5950"/>
              <a:gd name="T91" fmla="*/ 5012 h 6120"/>
              <a:gd name="T92" fmla="*/ 5447 w 5950"/>
              <a:gd name="T93" fmla="*/ 5573 h 6120"/>
              <a:gd name="T94" fmla="*/ 4872 w 5950"/>
              <a:gd name="T95" fmla="*/ 6007 h 6120"/>
              <a:gd name="T96" fmla="*/ 3920 w 5950"/>
              <a:gd name="T97" fmla="*/ 6118 h 6120"/>
              <a:gd name="T98" fmla="*/ 2861 w 5950"/>
              <a:gd name="T99" fmla="*/ 6090 h 6120"/>
              <a:gd name="T100" fmla="*/ 2104 w 5950"/>
              <a:gd name="T101" fmla="*/ 6031 h 6120"/>
              <a:gd name="T102" fmla="*/ 1507 w 5950"/>
              <a:gd name="T103" fmla="*/ 6035 h 6120"/>
              <a:gd name="T104" fmla="*/ 242 w 5950"/>
              <a:gd name="T105" fmla="*/ 5986 h 6120"/>
              <a:gd name="T106" fmla="*/ 0 w 5950"/>
              <a:gd name="T107" fmla="*/ 3458 h 6120"/>
              <a:gd name="T108" fmla="*/ 307 w 5950"/>
              <a:gd name="T109" fmla="*/ 2976 h 6120"/>
              <a:gd name="T110" fmla="*/ 1566 w 5950"/>
              <a:gd name="T111" fmla="*/ 2991 h 6120"/>
              <a:gd name="T112" fmla="*/ 1838 w 5950"/>
              <a:gd name="T113" fmla="*/ 2596 h 6120"/>
              <a:gd name="T114" fmla="*/ 2330 w 5950"/>
              <a:gd name="T115" fmla="*/ 1933 h 6120"/>
              <a:gd name="T116" fmla="*/ 2747 w 5950"/>
              <a:gd name="T117" fmla="*/ 1062 h 6120"/>
              <a:gd name="T118" fmla="*/ 2870 w 5950"/>
              <a:gd name="T119" fmla="*/ 520 h 6120"/>
              <a:gd name="T120" fmla="*/ 3030 w 5950"/>
              <a:gd name="T121" fmla="*/ 73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50" h="6120">
                <a:moveTo>
                  <a:pt x="533" y="3270"/>
                </a:moveTo>
                <a:lnTo>
                  <a:pt x="490" y="3275"/>
                </a:lnTo>
                <a:lnTo>
                  <a:pt x="451" y="3288"/>
                </a:lnTo>
                <a:lnTo>
                  <a:pt x="415" y="3311"/>
                </a:lnTo>
                <a:lnTo>
                  <a:pt x="386" y="3341"/>
                </a:lnTo>
                <a:lnTo>
                  <a:pt x="363" y="3374"/>
                </a:lnTo>
                <a:lnTo>
                  <a:pt x="350" y="3415"/>
                </a:lnTo>
                <a:lnTo>
                  <a:pt x="345" y="3458"/>
                </a:lnTo>
                <a:lnTo>
                  <a:pt x="345" y="5539"/>
                </a:lnTo>
                <a:lnTo>
                  <a:pt x="350" y="5580"/>
                </a:lnTo>
                <a:lnTo>
                  <a:pt x="363" y="5621"/>
                </a:lnTo>
                <a:lnTo>
                  <a:pt x="386" y="5655"/>
                </a:lnTo>
                <a:lnTo>
                  <a:pt x="415" y="5685"/>
                </a:lnTo>
                <a:lnTo>
                  <a:pt x="449" y="5707"/>
                </a:lnTo>
                <a:lnTo>
                  <a:pt x="488" y="5720"/>
                </a:lnTo>
                <a:lnTo>
                  <a:pt x="533" y="5726"/>
                </a:lnTo>
                <a:lnTo>
                  <a:pt x="533" y="5724"/>
                </a:lnTo>
                <a:lnTo>
                  <a:pt x="1313" y="5724"/>
                </a:lnTo>
                <a:lnTo>
                  <a:pt x="1356" y="5720"/>
                </a:lnTo>
                <a:lnTo>
                  <a:pt x="1395" y="5705"/>
                </a:lnTo>
                <a:lnTo>
                  <a:pt x="1430" y="5683"/>
                </a:lnTo>
                <a:lnTo>
                  <a:pt x="1458" y="5655"/>
                </a:lnTo>
                <a:lnTo>
                  <a:pt x="1481" y="5619"/>
                </a:lnTo>
                <a:lnTo>
                  <a:pt x="1495" y="5580"/>
                </a:lnTo>
                <a:lnTo>
                  <a:pt x="1499" y="5537"/>
                </a:lnTo>
                <a:lnTo>
                  <a:pt x="1499" y="3458"/>
                </a:lnTo>
                <a:lnTo>
                  <a:pt x="1495" y="3415"/>
                </a:lnTo>
                <a:lnTo>
                  <a:pt x="1481" y="3376"/>
                </a:lnTo>
                <a:lnTo>
                  <a:pt x="1458" y="3341"/>
                </a:lnTo>
                <a:lnTo>
                  <a:pt x="1430" y="3313"/>
                </a:lnTo>
                <a:lnTo>
                  <a:pt x="1395" y="3290"/>
                </a:lnTo>
                <a:lnTo>
                  <a:pt x="1356" y="3275"/>
                </a:lnTo>
                <a:lnTo>
                  <a:pt x="1313" y="3270"/>
                </a:lnTo>
                <a:lnTo>
                  <a:pt x="533" y="3270"/>
                </a:lnTo>
                <a:close/>
                <a:moveTo>
                  <a:pt x="3244" y="343"/>
                </a:moveTo>
                <a:lnTo>
                  <a:pt x="3235" y="369"/>
                </a:lnTo>
                <a:lnTo>
                  <a:pt x="3226" y="403"/>
                </a:lnTo>
                <a:lnTo>
                  <a:pt x="3220" y="445"/>
                </a:lnTo>
                <a:lnTo>
                  <a:pt x="3216" y="494"/>
                </a:lnTo>
                <a:lnTo>
                  <a:pt x="3216" y="548"/>
                </a:lnTo>
                <a:lnTo>
                  <a:pt x="3218" y="604"/>
                </a:lnTo>
                <a:lnTo>
                  <a:pt x="3222" y="660"/>
                </a:lnTo>
                <a:lnTo>
                  <a:pt x="3227" y="714"/>
                </a:lnTo>
                <a:lnTo>
                  <a:pt x="3231" y="743"/>
                </a:lnTo>
                <a:lnTo>
                  <a:pt x="3227" y="773"/>
                </a:lnTo>
                <a:lnTo>
                  <a:pt x="3220" y="799"/>
                </a:lnTo>
                <a:lnTo>
                  <a:pt x="3216" y="812"/>
                </a:lnTo>
                <a:lnTo>
                  <a:pt x="3209" y="835"/>
                </a:lnTo>
                <a:lnTo>
                  <a:pt x="3196" y="864"/>
                </a:lnTo>
                <a:lnTo>
                  <a:pt x="3181" y="905"/>
                </a:lnTo>
                <a:lnTo>
                  <a:pt x="3162" y="952"/>
                </a:lnTo>
                <a:lnTo>
                  <a:pt x="3142" y="1008"/>
                </a:lnTo>
                <a:lnTo>
                  <a:pt x="3116" y="1069"/>
                </a:lnTo>
                <a:lnTo>
                  <a:pt x="3090" y="1138"/>
                </a:lnTo>
                <a:lnTo>
                  <a:pt x="3058" y="1211"/>
                </a:lnTo>
                <a:lnTo>
                  <a:pt x="3024" y="1289"/>
                </a:lnTo>
                <a:lnTo>
                  <a:pt x="2989" y="1371"/>
                </a:lnTo>
                <a:lnTo>
                  <a:pt x="2952" y="1456"/>
                </a:lnTo>
                <a:lnTo>
                  <a:pt x="2911" y="1546"/>
                </a:lnTo>
                <a:lnTo>
                  <a:pt x="2868" y="1637"/>
                </a:lnTo>
                <a:lnTo>
                  <a:pt x="2823" y="1730"/>
                </a:lnTo>
                <a:lnTo>
                  <a:pt x="2777" y="1825"/>
                </a:lnTo>
                <a:lnTo>
                  <a:pt x="2728" y="1920"/>
                </a:lnTo>
                <a:lnTo>
                  <a:pt x="2680" y="2013"/>
                </a:lnTo>
                <a:lnTo>
                  <a:pt x="2628" y="2106"/>
                </a:lnTo>
                <a:lnTo>
                  <a:pt x="2576" y="2199"/>
                </a:lnTo>
                <a:lnTo>
                  <a:pt x="2522" y="2289"/>
                </a:lnTo>
                <a:lnTo>
                  <a:pt x="2466" y="2376"/>
                </a:lnTo>
                <a:lnTo>
                  <a:pt x="2410" y="2460"/>
                </a:lnTo>
                <a:lnTo>
                  <a:pt x="2352" y="2540"/>
                </a:lnTo>
                <a:lnTo>
                  <a:pt x="2294" y="2616"/>
                </a:lnTo>
                <a:lnTo>
                  <a:pt x="2237" y="2687"/>
                </a:lnTo>
                <a:lnTo>
                  <a:pt x="2177" y="2750"/>
                </a:lnTo>
                <a:lnTo>
                  <a:pt x="2119" y="2808"/>
                </a:lnTo>
                <a:lnTo>
                  <a:pt x="2060" y="2860"/>
                </a:lnTo>
                <a:lnTo>
                  <a:pt x="2006" y="2922"/>
                </a:lnTo>
                <a:lnTo>
                  <a:pt x="1961" y="2985"/>
                </a:lnTo>
                <a:lnTo>
                  <a:pt x="1924" y="3046"/>
                </a:lnTo>
                <a:lnTo>
                  <a:pt x="1892" y="3108"/>
                </a:lnTo>
                <a:lnTo>
                  <a:pt x="1866" y="3166"/>
                </a:lnTo>
                <a:lnTo>
                  <a:pt x="1847" y="3216"/>
                </a:lnTo>
                <a:lnTo>
                  <a:pt x="1833" y="3262"/>
                </a:lnTo>
                <a:lnTo>
                  <a:pt x="1821" y="3298"/>
                </a:lnTo>
                <a:lnTo>
                  <a:pt x="1834" y="3350"/>
                </a:lnTo>
                <a:lnTo>
                  <a:pt x="1842" y="3402"/>
                </a:lnTo>
                <a:lnTo>
                  <a:pt x="1846" y="3458"/>
                </a:lnTo>
                <a:lnTo>
                  <a:pt x="1846" y="5539"/>
                </a:lnTo>
                <a:lnTo>
                  <a:pt x="1842" y="5595"/>
                </a:lnTo>
                <a:lnTo>
                  <a:pt x="1834" y="5651"/>
                </a:lnTo>
                <a:lnTo>
                  <a:pt x="1963" y="5666"/>
                </a:lnTo>
                <a:lnTo>
                  <a:pt x="1965" y="5666"/>
                </a:lnTo>
                <a:lnTo>
                  <a:pt x="1972" y="5668"/>
                </a:lnTo>
                <a:lnTo>
                  <a:pt x="1991" y="5670"/>
                </a:lnTo>
                <a:lnTo>
                  <a:pt x="2021" y="5673"/>
                </a:lnTo>
                <a:lnTo>
                  <a:pt x="2062" y="5679"/>
                </a:lnTo>
                <a:lnTo>
                  <a:pt x="2112" y="5685"/>
                </a:lnTo>
                <a:lnTo>
                  <a:pt x="2171" y="5690"/>
                </a:lnTo>
                <a:lnTo>
                  <a:pt x="2240" y="5698"/>
                </a:lnTo>
                <a:lnTo>
                  <a:pt x="2317" y="5705"/>
                </a:lnTo>
                <a:lnTo>
                  <a:pt x="2401" y="5713"/>
                </a:lnTo>
                <a:lnTo>
                  <a:pt x="2492" y="5720"/>
                </a:lnTo>
                <a:lnTo>
                  <a:pt x="2589" y="5727"/>
                </a:lnTo>
                <a:lnTo>
                  <a:pt x="2689" y="5733"/>
                </a:lnTo>
                <a:lnTo>
                  <a:pt x="2797" y="5740"/>
                </a:lnTo>
                <a:lnTo>
                  <a:pt x="2909" y="5746"/>
                </a:lnTo>
                <a:lnTo>
                  <a:pt x="3023" y="5752"/>
                </a:lnTo>
                <a:lnTo>
                  <a:pt x="3140" y="5755"/>
                </a:lnTo>
                <a:lnTo>
                  <a:pt x="3261" y="5757"/>
                </a:lnTo>
                <a:lnTo>
                  <a:pt x="3382" y="5759"/>
                </a:lnTo>
                <a:lnTo>
                  <a:pt x="3505" y="5759"/>
                </a:lnTo>
                <a:lnTo>
                  <a:pt x="3630" y="5757"/>
                </a:lnTo>
                <a:lnTo>
                  <a:pt x="3646" y="5757"/>
                </a:lnTo>
                <a:lnTo>
                  <a:pt x="3788" y="5766"/>
                </a:lnTo>
                <a:lnTo>
                  <a:pt x="3924" y="5774"/>
                </a:lnTo>
                <a:lnTo>
                  <a:pt x="4051" y="5776"/>
                </a:lnTo>
                <a:lnTo>
                  <a:pt x="4172" y="5774"/>
                </a:lnTo>
                <a:lnTo>
                  <a:pt x="4285" y="5768"/>
                </a:lnTo>
                <a:lnTo>
                  <a:pt x="4391" y="5759"/>
                </a:lnTo>
                <a:lnTo>
                  <a:pt x="4490" y="5746"/>
                </a:lnTo>
                <a:lnTo>
                  <a:pt x="4579" y="5729"/>
                </a:lnTo>
                <a:lnTo>
                  <a:pt x="4684" y="5703"/>
                </a:lnTo>
                <a:lnTo>
                  <a:pt x="4779" y="5673"/>
                </a:lnTo>
                <a:lnTo>
                  <a:pt x="4864" y="5640"/>
                </a:lnTo>
                <a:lnTo>
                  <a:pt x="4939" y="5601"/>
                </a:lnTo>
                <a:lnTo>
                  <a:pt x="5006" y="5558"/>
                </a:lnTo>
                <a:lnTo>
                  <a:pt x="5062" y="5511"/>
                </a:lnTo>
                <a:lnTo>
                  <a:pt x="5108" y="5459"/>
                </a:lnTo>
                <a:lnTo>
                  <a:pt x="5146" y="5403"/>
                </a:lnTo>
                <a:lnTo>
                  <a:pt x="5170" y="5357"/>
                </a:lnTo>
                <a:lnTo>
                  <a:pt x="5185" y="5308"/>
                </a:lnTo>
                <a:lnTo>
                  <a:pt x="5194" y="5262"/>
                </a:lnTo>
                <a:lnTo>
                  <a:pt x="5198" y="5219"/>
                </a:lnTo>
                <a:lnTo>
                  <a:pt x="5198" y="5180"/>
                </a:lnTo>
                <a:lnTo>
                  <a:pt x="5194" y="5145"/>
                </a:lnTo>
                <a:lnTo>
                  <a:pt x="5190" y="5115"/>
                </a:lnTo>
                <a:lnTo>
                  <a:pt x="5187" y="5093"/>
                </a:lnTo>
                <a:lnTo>
                  <a:pt x="5183" y="5079"/>
                </a:lnTo>
                <a:lnTo>
                  <a:pt x="5181" y="5074"/>
                </a:lnTo>
                <a:lnTo>
                  <a:pt x="5172" y="5039"/>
                </a:lnTo>
                <a:lnTo>
                  <a:pt x="5172" y="5001"/>
                </a:lnTo>
                <a:lnTo>
                  <a:pt x="5177" y="4966"/>
                </a:lnTo>
                <a:lnTo>
                  <a:pt x="5192" y="4932"/>
                </a:lnTo>
                <a:lnTo>
                  <a:pt x="5213" y="4903"/>
                </a:lnTo>
                <a:lnTo>
                  <a:pt x="5241" y="4877"/>
                </a:lnTo>
                <a:lnTo>
                  <a:pt x="5306" y="4821"/>
                </a:lnTo>
                <a:lnTo>
                  <a:pt x="5364" y="4763"/>
                </a:lnTo>
                <a:lnTo>
                  <a:pt x="5408" y="4702"/>
                </a:lnTo>
                <a:lnTo>
                  <a:pt x="5442" y="4638"/>
                </a:lnTo>
                <a:lnTo>
                  <a:pt x="5466" y="4573"/>
                </a:lnTo>
                <a:lnTo>
                  <a:pt x="5479" y="4504"/>
                </a:lnTo>
                <a:lnTo>
                  <a:pt x="5481" y="4433"/>
                </a:lnTo>
                <a:lnTo>
                  <a:pt x="5475" y="4389"/>
                </a:lnTo>
                <a:lnTo>
                  <a:pt x="5468" y="4350"/>
                </a:lnTo>
                <a:lnTo>
                  <a:pt x="5458" y="4312"/>
                </a:lnTo>
                <a:lnTo>
                  <a:pt x="5449" y="4281"/>
                </a:lnTo>
                <a:lnTo>
                  <a:pt x="5438" y="4257"/>
                </a:lnTo>
                <a:lnTo>
                  <a:pt x="5431" y="4236"/>
                </a:lnTo>
                <a:lnTo>
                  <a:pt x="5423" y="4225"/>
                </a:lnTo>
                <a:lnTo>
                  <a:pt x="5421" y="4219"/>
                </a:lnTo>
                <a:lnTo>
                  <a:pt x="5404" y="4186"/>
                </a:lnTo>
                <a:lnTo>
                  <a:pt x="5397" y="4149"/>
                </a:lnTo>
                <a:lnTo>
                  <a:pt x="5397" y="4111"/>
                </a:lnTo>
                <a:lnTo>
                  <a:pt x="5406" y="4076"/>
                </a:lnTo>
                <a:lnTo>
                  <a:pt x="5421" y="4042"/>
                </a:lnTo>
                <a:lnTo>
                  <a:pt x="5444" y="4011"/>
                </a:lnTo>
                <a:lnTo>
                  <a:pt x="5505" y="3942"/>
                </a:lnTo>
                <a:lnTo>
                  <a:pt x="5550" y="3873"/>
                </a:lnTo>
                <a:lnTo>
                  <a:pt x="5583" y="3804"/>
                </a:lnTo>
                <a:lnTo>
                  <a:pt x="5600" y="3735"/>
                </a:lnTo>
                <a:lnTo>
                  <a:pt x="5604" y="3666"/>
                </a:lnTo>
                <a:lnTo>
                  <a:pt x="5600" y="3620"/>
                </a:lnTo>
                <a:lnTo>
                  <a:pt x="5591" y="3577"/>
                </a:lnTo>
                <a:lnTo>
                  <a:pt x="5576" y="3538"/>
                </a:lnTo>
                <a:lnTo>
                  <a:pt x="5559" y="3501"/>
                </a:lnTo>
                <a:lnTo>
                  <a:pt x="5540" y="3469"/>
                </a:lnTo>
                <a:lnTo>
                  <a:pt x="5522" y="3439"/>
                </a:lnTo>
                <a:lnTo>
                  <a:pt x="5503" y="3415"/>
                </a:lnTo>
                <a:lnTo>
                  <a:pt x="5488" y="3395"/>
                </a:lnTo>
                <a:lnTo>
                  <a:pt x="5475" y="3380"/>
                </a:lnTo>
                <a:lnTo>
                  <a:pt x="5466" y="3370"/>
                </a:lnTo>
                <a:lnTo>
                  <a:pt x="5462" y="3368"/>
                </a:lnTo>
                <a:lnTo>
                  <a:pt x="5434" y="3337"/>
                </a:lnTo>
                <a:lnTo>
                  <a:pt x="5416" y="3300"/>
                </a:lnTo>
                <a:lnTo>
                  <a:pt x="5404" y="3262"/>
                </a:lnTo>
                <a:lnTo>
                  <a:pt x="5404" y="3221"/>
                </a:lnTo>
                <a:lnTo>
                  <a:pt x="5414" y="3182"/>
                </a:lnTo>
                <a:lnTo>
                  <a:pt x="5432" y="3145"/>
                </a:lnTo>
                <a:lnTo>
                  <a:pt x="5438" y="3136"/>
                </a:lnTo>
                <a:lnTo>
                  <a:pt x="5447" y="3117"/>
                </a:lnTo>
                <a:lnTo>
                  <a:pt x="5458" y="3095"/>
                </a:lnTo>
                <a:lnTo>
                  <a:pt x="5470" y="3063"/>
                </a:lnTo>
                <a:lnTo>
                  <a:pt x="5481" y="3031"/>
                </a:lnTo>
                <a:lnTo>
                  <a:pt x="5490" y="2992"/>
                </a:lnTo>
                <a:lnTo>
                  <a:pt x="5496" y="2951"/>
                </a:lnTo>
                <a:lnTo>
                  <a:pt x="5498" y="2907"/>
                </a:lnTo>
                <a:lnTo>
                  <a:pt x="5494" y="2862"/>
                </a:lnTo>
                <a:lnTo>
                  <a:pt x="5481" y="2816"/>
                </a:lnTo>
                <a:lnTo>
                  <a:pt x="5460" y="2769"/>
                </a:lnTo>
                <a:lnTo>
                  <a:pt x="5431" y="2722"/>
                </a:lnTo>
                <a:lnTo>
                  <a:pt x="5388" y="2678"/>
                </a:lnTo>
                <a:lnTo>
                  <a:pt x="5343" y="2642"/>
                </a:lnTo>
                <a:lnTo>
                  <a:pt x="5291" y="2613"/>
                </a:lnTo>
                <a:lnTo>
                  <a:pt x="5231" y="2588"/>
                </a:lnTo>
                <a:lnTo>
                  <a:pt x="5166" y="2568"/>
                </a:lnTo>
                <a:lnTo>
                  <a:pt x="5095" y="2551"/>
                </a:lnTo>
                <a:lnTo>
                  <a:pt x="5019" y="2538"/>
                </a:lnTo>
                <a:lnTo>
                  <a:pt x="4939" y="2529"/>
                </a:lnTo>
                <a:lnTo>
                  <a:pt x="4857" y="2523"/>
                </a:lnTo>
                <a:lnTo>
                  <a:pt x="4773" y="2519"/>
                </a:lnTo>
                <a:lnTo>
                  <a:pt x="4687" y="2519"/>
                </a:lnTo>
                <a:lnTo>
                  <a:pt x="4600" y="2523"/>
                </a:lnTo>
                <a:lnTo>
                  <a:pt x="4514" y="2527"/>
                </a:lnTo>
                <a:lnTo>
                  <a:pt x="4429" y="2534"/>
                </a:lnTo>
                <a:lnTo>
                  <a:pt x="4347" y="2544"/>
                </a:lnTo>
                <a:lnTo>
                  <a:pt x="4265" y="2555"/>
                </a:lnTo>
                <a:lnTo>
                  <a:pt x="4188" y="2566"/>
                </a:lnTo>
                <a:lnTo>
                  <a:pt x="4114" y="2579"/>
                </a:lnTo>
                <a:lnTo>
                  <a:pt x="4047" y="2594"/>
                </a:lnTo>
                <a:lnTo>
                  <a:pt x="4038" y="2596"/>
                </a:lnTo>
                <a:lnTo>
                  <a:pt x="4030" y="2598"/>
                </a:lnTo>
                <a:lnTo>
                  <a:pt x="3922" y="2616"/>
                </a:lnTo>
                <a:lnTo>
                  <a:pt x="3807" y="2642"/>
                </a:lnTo>
                <a:lnTo>
                  <a:pt x="3769" y="2652"/>
                </a:lnTo>
                <a:lnTo>
                  <a:pt x="3730" y="2657"/>
                </a:lnTo>
                <a:lnTo>
                  <a:pt x="3689" y="2659"/>
                </a:lnTo>
                <a:lnTo>
                  <a:pt x="3648" y="2654"/>
                </a:lnTo>
                <a:lnTo>
                  <a:pt x="3605" y="2641"/>
                </a:lnTo>
                <a:lnTo>
                  <a:pt x="3566" y="2620"/>
                </a:lnTo>
                <a:lnTo>
                  <a:pt x="3527" y="2592"/>
                </a:lnTo>
                <a:lnTo>
                  <a:pt x="3496" y="2559"/>
                </a:lnTo>
                <a:lnTo>
                  <a:pt x="3470" y="2521"/>
                </a:lnTo>
                <a:lnTo>
                  <a:pt x="3449" y="2477"/>
                </a:lnTo>
                <a:lnTo>
                  <a:pt x="3432" y="2428"/>
                </a:lnTo>
                <a:lnTo>
                  <a:pt x="3421" y="2372"/>
                </a:lnTo>
                <a:lnTo>
                  <a:pt x="3414" y="2311"/>
                </a:lnTo>
                <a:lnTo>
                  <a:pt x="3414" y="2244"/>
                </a:lnTo>
                <a:lnTo>
                  <a:pt x="3417" y="2169"/>
                </a:lnTo>
                <a:lnTo>
                  <a:pt x="3427" y="2088"/>
                </a:lnTo>
                <a:lnTo>
                  <a:pt x="3442" y="2000"/>
                </a:lnTo>
                <a:lnTo>
                  <a:pt x="3460" y="1903"/>
                </a:lnTo>
                <a:lnTo>
                  <a:pt x="3484" y="1801"/>
                </a:lnTo>
                <a:lnTo>
                  <a:pt x="3514" y="1691"/>
                </a:lnTo>
                <a:lnTo>
                  <a:pt x="3550" y="1572"/>
                </a:lnTo>
                <a:lnTo>
                  <a:pt x="3591" y="1447"/>
                </a:lnTo>
                <a:lnTo>
                  <a:pt x="3626" y="1332"/>
                </a:lnTo>
                <a:lnTo>
                  <a:pt x="3654" y="1224"/>
                </a:lnTo>
                <a:lnTo>
                  <a:pt x="3676" y="1121"/>
                </a:lnTo>
                <a:lnTo>
                  <a:pt x="3691" y="1023"/>
                </a:lnTo>
                <a:lnTo>
                  <a:pt x="3699" y="931"/>
                </a:lnTo>
                <a:lnTo>
                  <a:pt x="3700" y="846"/>
                </a:lnTo>
                <a:lnTo>
                  <a:pt x="3695" y="768"/>
                </a:lnTo>
                <a:lnTo>
                  <a:pt x="3682" y="695"/>
                </a:lnTo>
                <a:lnTo>
                  <a:pt x="3663" y="628"/>
                </a:lnTo>
                <a:lnTo>
                  <a:pt x="3639" y="568"/>
                </a:lnTo>
                <a:lnTo>
                  <a:pt x="3605" y="516"/>
                </a:lnTo>
                <a:lnTo>
                  <a:pt x="3570" y="473"/>
                </a:lnTo>
                <a:lnTo>
                  <a:pt x="3533" y="440"/>
                </a:lnTo>
                <a:lnTo>
                  <a:pt x="3492" y="412"/>
                </a:lnTo>
                <a:lnTo>
                  <a:pt x="3451" y="390"/>
                </a:lnTo>
                <a:lnTo>
                  <a:pt x="3410" y="373"/>
                </a:lnTo>
                <a:lnTo>
                  <a:pt x="3369" y="360"/>
                </a:lnTo>
                <a:lnTo>
                  <a:pt x="3332" y="352"/>
                </a:lnTo>
                <a:lnTo>
                  <a:pt x="3298" y="347"/>
                </a:lnTo>
                <a:lnTo>
                  <a:pt x="3268" y="345"/>
                </a:lnTo>
                <a:lnTo>
                  <a:pt x="3244" y="343"/>
                </a:lnTo>
                <a:close/>
                <a:moveTo>
                  <a:pt x="3237" y="0"/>
                </a:moveTo>
                <a:lnTo>
                  <a:pt x="3263" y="0"/>
                </a:lnTo>
                <a:lnTo>
                  <a:pt x="3298" y="2"/>
                </a:lnTo>
                <a:lnTo>
                  <a:pt x="3339" y="6"/>
                </a:lnTo>
                <a:lnTo>
                  <a:pt x="3386" y="13"/>
                </a:lnTo>
                <a:lnTo>
                  <a:pt x="3436" y="25"/>
                </a:lnTo>
                <a:lnTo>
                  <a:pt x="3492" y="40"/>
                </a:lnTo>
                <a:lnTo>
                  <a:pt x="3548" y="58"/>
                </a:lnTo>
                <a:lnTo>
                  <a:pt x="3607" y="84"/>
                </a:lnTo>
                <a:lnTo>
                  <a:pt x="3667" y="116"/>
                </a:lnTo>
                <a:lnTo>
                  <a:pt x="3725" y="153"/>
                </a:lnTo>
                <a:lnTo>
                  <a:pt x="3782" y="200"/>
                </a:lnTo>
                <a:lnTo>
                  <a:pt x="3836" y="254"/>
                </a:lnTo>
                <a:lnTo>
                  <a:pt x="3889" y="317"/>
                </a:lnTo>
                <a:lnTo>
                  <a:pt x="3935" y="390"/>
                </a:lnTo>
                <a:lnTo>
                  <a:pt x="3972" y="468"/>
                </a:lnTo>
                <a:lnTo>
                  <a:pt x="4004" y="552"/>
                </a:lnTo>
                <a:lnTo>
                  <a:pt x="4026" y="641"/>
                </a:lnTo>
                <a:lnTo>
                  <a:pt x="4041" y="736"/>
                </a:lnTo>
                <a:lnTo>
                  <a:pt x="4047" y="836"/>
                </a:lnTo>
                <a:lnTo>
                  <a:pt x="4047" y="944"/>
                </a:lnTo>
                <a:lnTo>
                  <a:pt x="4038" y="1056"/>
                </a:lnTo>
                <a:lnTo>
                  <a:pt x="4019" y="1173"/>
                </a:lnTo>
                <a:lnTo>
                  <a:pt x="3995" y="1296"/>
                </a:lnTo>
                <a:lnTo>
                  <a:pt x="3961" y="1425"/>
                </a:lnTo>
                <a:lnTo>
                  <a:pt x="3920" y="1557"/>
                </a:lnTo>
                <a:lnTo>
                  <a:pt x="3889" y="1659"/>
                </a:lnTo>
                <a:lnTo>
                  <a:pt x="3861" y="1752"/>
                </a:lnTo>
                <a:lnTo>
                  <a:pt x="3836" y="1836"/>
                </a:lnTo>
                <a:lnTo>
                  <a:pt x="3818" y="1913"/>
                </a:lnTo>
                <a:lnTo>
                  <a:pt x="3801" y="1981"/>
                </a:lnTo>
                <a:lnTo>
                  <a:pt x="3788" y="2043"/>
                </a:lnTo>
                <a:lnTo>
                  <a:pt x="3777" y="2097"/>
                </a:lnTo>
                <a:lnTo>
                  <a:pt x="3769" y="2145"/>
                </a:lnTo>
                <a:lnTo>
                  <a:pt x="3766" y="2188"/>
                </a:lnTo>
                <a:lnTo>
                  <a:pt x="3762" y="2223"/>
                </a:lnTo>
                <a:lnTo>
                  <a:pt x="3760" y="2255"/>
                </a:lnTo>
                <a:lnTo>
                  <a:pt x="3760" y="2281"/>
                </a:lnTo>
                <a:lnTo>
                  <a:pt x="3760" y="2302"/>
                </a:lnTo>
                <a:lnTo>
                  <a:pt x="3862" y="2279"/>
                </a:lnTo>
                <a:lnTo>
                  <a:pt x="3961" y="2261"/>
                </a:lnTo>
                <a:lnTo>
                  <a:pt x="3963" y="2261"/>
                </a:lnTo>
                <a:lnTo>
                  <a:pt x="3972" y="2259"/>
                </a:lnTo>
                <a:lnTo>
                  <a:pt x="3991" y="2255"/>
                </a:lnTo>
                <a:lnTo>
                  <a:pt x="4019" y="2250"/>
                </a:lnTo>
                <a:lnTo>
                  <a:pt x="4056" y="2242"/>
                </a:lnTo>
                <a:lnTo>
                  <a:pt x="4103" y="2235"/>
                </a:lnTo>
                <a:lnTo>
                  <a:pt x="4157" y="2225"/>
                </a:lnTo>
                <a:lnTo>
                  <a:pt x="4216" y="2216"/>
                </a:lnTo>
                <a:lnTo>
                  <a:pt x="4283" y="2207"/>
                </a:lnTo>
                <a:lnTo>
                  <a:pt x="4354" y="2199"/>
                </a:lnTo>
                <a:lnTo>
                  <a:pt x="4430" y="2192"/>
                </a:lnTo>
                <a:lnTo>
                  <a:pt x="4511" y="2184"/>
                </a:lnTo>
                <a:lnTo>
                  <a:pt x="4593" y="2181"/>
                </a:lnTo>
                <a:lnTo>
                  <a:pt x="4732" y="2177"/>
                </a:lnTo>
                <a:lnTo>
                  <a:pt x="4864" y="2179"/>
                </a:lnTo>
                <a:lnTo>
                  <a:pt x="4987" y="2188"/>
                </a:lnTo>
                <a:lnTo>
                  <a:pt x="5103" y="2203"/>
                </a:lnTo>
                <a:lnTo>
                  <a:pt x="5211" y="2225"/>
                </a:lnTo>
                <a:lnTo>
                  <a:pt x="5309" y="2253"/>
                </a:lnTo>
                <a:lnTo>
                  <a:pt x="5401" y="2287"/>
                </a:lnTo>
                <a:lnTo>
                  <a:pt x="5483" y="2326"/>
                </a:lnTo>
                <a:lnTo>
                  <a:pt x="5555" y="2372"/>
                </a:lnTo>
                <a:lnTo>
                  <a:pt x="5621" y="2426"/>
                </a:lnTo>
                <a:lnTo>
                  <a:pt x="5680" y="2486"/>
                </a:lnTo>
                <a:lnTo>
                  <a:pt x="5729" y="2547"/>
                </a:lnTo>
                <a:lnTo>
                  <a:pt x="5768" y="2611"/>
                </a:lnTo>
                <a:lnTo>
                  <a:pt x="5797" y="2674"/>
                </a:lnTo>
                <a:lnTo>
                  <a:pt x="5820" y="2739"/>
                </a:lnTo>
                <a:lnTo>
                  <a:pt x="5833" y="2804"/>
                </a:lnTo>
                <a:lnTo>
                  <a:pt x="5840" y="2868"/>
                </a:lnTo>
                <a:lnTo>
                  <a:pt x="5842" y="2931"/>
                </a:lnTo>
                <a:lnTo>
                  <a:pt x="5838" y="2992"/>
                </a:lnTo>
                <a:lnTo>
                  <a:pt x="5831" y="3052"/>
                </a:lnTo>
                <a:lnTo>
                  <a:pt x="5818" y="3110"/>
                </a:lnTo>
                <a:lnTo>
                  <a:pt x="5801" y="3164"/>
                </a:lnTo>
                <a:lnTo>
                  <a:pt x="5784" y="3212"/>
                </a:lnTo>
                <a:lnTo>
                  <a:pt x="5816" y="3257"/>
                </a:lnTo>
                <a:lnTo>
                  <a:pt x="5848" y="3307"/>
                </a:lnTo>
                <a:lnTo>
                  <a:pt x="5878" y="3365"/>
                </a:lnTo>
                <a:lnTo>
                  <a:pt x="5904" y="3428"/>
                </a:lnTo>
                <a:lnTo>
                  <a:pt x="5926" y="3497"/>
                </a:lnTo>
                <a:lnTo>
                  <a:pt x="5943" y="3573"/>
                </a:lnTo>
                <a:lnTo>
                  <a:pt x="5950" y="3653"/>
                </a:lnTo>
                <a:lnTo>
                  <a:pt x="5948" y="3741"/>
                </a:lnTo>
                <a:lnTo>
                  <a:pt x="5935" y="3828"/>
                </a:lnTo>
                <a:lnTo>
                  <a:pt x="5911" y="3914"/>
                </a:lnTo>
                <a:lnTo>
                  <a:pt x="5876" y="3998"/>
                </a:lnTo>
                <a:lnTo>
                  <a:pt x="5829" y="4080"/>
                </a:lnTo>
                <a:lnTo>
                  <a:pt x="5771" y="4162"/>
                </a:lnTo>
                <a:lnTo>
                  <a:pt x="5790" y="4214"/>
                </a:lnTo>
                <a:lnTo>
                  <a:pt x="5805" y="4275"/>
                </a:lnTo>
                <a:lnTo>
                  <a:pt x="5818" y="4344"/>
                </a:lnTo>
                <a:lnTo>
                  <a:pt x="5825" y="4419"/>
                </a:lnTo>
                <a:lnTo>
                  <a:pt x="5825" y="4474"/>
                </a:lnTo>
                <a:lnTo>
                  <a:pt x="5822" y="4534"/>
                </a:lnTo>
                <a:lnTo>
                  <a:pt x="5814" y="4597"/>
                </a:lnTo>
                <a:lnTo>
                  <a:pt x="5799" y="4664"/>
                </a:lnTo>
                <a:lnTo>
                  <a:pt x="5779" y="4731"/>
                </a:lnTo>
                <a:lnTo>
                  <a:pt x="5749" y="4802"/>
                </a:lnTo>
                <a:lnTo>
                  <a:pt x="5712" y="4871"/>
                </a:lnTo>
                <a:lnTo>
                  <a:pt x="5663" y="4942"/>
                </a:lnTo>
                <a:lnTo>
                  <a:pt x="5604" y="5012"/>
                </a:lnTo>
                <a:lnTo>
                  <a:pt x="5535" y="5083"/>
                </a:lnTo>
                <a:lnTo>
                  <a:pt x="5540" y="5137"/>
                </a:lnTo>
                <a:lnTo>
                  <a:pt x="5542" y="5199"/>
                </a:lnTo>
                <a:lnTo>
                  <a:pt x="5540" y="5266"/>
                </a:lnTo>
                <a:lnTo>
                  <a:pt x="5529" y="5338"/>
                </a:lnTo>
                <a:lnTo>
                  <a:pt x="5512" y="5415"/>
                </a:lnTo>
                <a:lnTo>
                  <a:pt x="5485" y="5493"/>
                </a:lnTo>
                <a:lnTo>
                  <a:pt x="5447" y="5573"/>
                </a:lnTo>
                <a:lnTo>
                  <a:pt x="5403" y="5644"/>
                </a:lnTo>
                <a:lnTo>
                  <a:pt x="5350" y="5711"/>
                </a:lnTo>
                <a:lnTo>
                  <a:pt x="5289" y="5772"/>
                </a:lnTo>
                <a:lnTo>
                  <a:pt x="5222" y="5828"/>
                </a:lnTo>
                <a:lnTo>
                  <a:pt x="5146" y="5880"/>
                </a:lnTo>
                <a:lnTo>
                  <a:pt x="5062" y="5928"/>
                </a:lnTo>
                <a:lnTo>
                  <a:pt x="4971" y="5969"/>
                </a:lnTo>
                <a:lnTo>
                  <a:pt x="4872" y="6007"/>
                </a:lnTo>
                <a:lnTo>
                  <a:pt x="4766" y="6040"/>
                </a:lnTo>
                <a:lnTo>
                  <a:pt x="4652" y="6068"/>
                </a:lnTo>
                <a:lnTo>
                  <a:pt x="4548" y="6087"/>
                </a:lnTo>
                <a:lnTo>
                  <a:pt x="4436" y="6102"/>
                </a:lnTo>
                <a:lnTo>
                  <a:pt x="4317" y="6113"/>
                </a:lnTo>
                <a:lnTo>
                  <a:pt x="4190" y="6118"/>
                </a:lnTo>
                <a:lnTo>
                  <a:pt x="4056" y="6120"/>
                </a:lnTo>
                <a:lnTo>
                  <a:pt x="3920" y="6118"/>
                </a:lnTo>
                <a:lnTo>
                  <a:pt x="3777" y="6113"/>
                </a:lnTo>
                <a:lnTo>
                  <a:pt x="3628" y="6103"/>
                </a:lnTo>
                <a:lnTo>
                  <a:pt x="3496" y="6105"/>
                </a:lnTo>
                <a:lnTo>
                  <a:pt x="3363" y="6105"/>
                </a:lnTo>
                <a:lnTo>
                  <a:pt x="3233" y="6103"/>
                </a:lnTo>
                <a:lnTo>
                  <a:pt x="3106" y="6100"/>
                </a:lnTo>
                <a:lnTo>
                  <a:pt x="2982" y="6096"/>
                </a:lnTo>
                <a:lnTo>
                  <a:pt x="2861" y="6090"/>
                </a:lnTo>
                <a:lnTo>
                  <a:pt x="2745" y="6083"/>
                </a:lnTo>
                <a:lnTo>
                  <a:pt x="2633" y="6076"/>
                </a:lnTo>
                <a:lnTo>
                  <a:pt x="2527" y="6068"/>
                </a:lnTo>
                <a:lnTo>
                  <a:pt x="2427" y="6061"/>
                </a:lnTo>
                <a:lnTo>
                  <a:pt x="2333" y="6053"/>
                </a:lnTo>
                <a:lnTo>
                  <a:pt x="2250" y="6046"/>
                </a:lnTo>
                <a:lnTo>
                  <a:pt x="2171" y="6038"/>
                </a:lnTo>
                <a:lnTo>
                  <a:pt x="2104" y="6031"/>
                </a:lnTo>
                <a:lnTo>
                  <a:pt x="2047" y="6025"/>
                </a:lnTo>
                <a:lnTo>
                  <a:pt x="1998" y="6020"/>
                </a:lnTo>
                <a:lnTo>
                  <a:pt x="1961" y="6014"/>
                </a:lnTo>
                <a:lnTo>
                  <a:pt x="1935" y="6012"/>
                </a:lnTo>
                <a:lnTo>
                  <a:pt x="1920" y="6010"/>
                </a:lnTo>
                <a:lnTo>
                  <a:pt x="1620" y="5973"/>
                </a:lnTo>
                <a:lnTo>
                  <a:pt x="1566" y="6007"/>
                </a:lnTo>
                <a:lnTo>
                  <a:pt x="1507" y="6035"/>
                </a:lnTo>
                <a:lnTo>
                  <a:pt x="1445" y="6055"/>
                </a:lnTo>
                <a:lnTo>
                  <a:pt x="1380" y="6066"/>
                </a:lnTo>
                <a:lnTo>
                  <a:pt x="1313" y="6072"/>
                </a:lnTo>
                <a:lnTo>
                  <a:pt x="533" y="6072"/>
                </a:lnTo>
                <a:lnTo>
                  <a:pt x="453" y="6066"/>
                </a:lnTo>
                <a:lnTo>
                  <a:pt x="378" y="6049"/>
                </a:lnTo>
                <a:lnTo>
                  <a:pt x="307" y="6022"/>
                </a:lnTo>
                <a:lnTo>
                  <a:pt x="242" y="5986"/>
                </a:lnTo>
                <a:lnTo>
                  <a:pt x="183" y="5942"/>
                </a:lnTo>
                <a:lnTo>
                  <a:pt x="130" y="5888"/>
                </a:lnTo>
                <a:lnTo>
                  <a:pt x="86" y="5828"/>
                </a:lnTo>
                <a:lnTo>
                  <a:pt x="48" y="5763"/>
                </a:lnTo>
                <a:lnTo>
                  <a:pt x="22" y="5692"/>
                </a:lnTo>
                <a:lnTo>
                  <a:pt x="6" y="5618"/>
                </a:lnTo>
                <a:lnTo>
                  <a:pt x="0" y="5539"/>
                </a:lnTo>
                <a:lnTo>
                  <a:pt x="0" y="3458"/>
                </a:lnTo>
                <a:lnTo>
                  <a:pt x="6" y="3380"/>
                </a:lnTo>
                <a:lnTo>
                  <a:pt x="22" y="3305"/>
                </a:lnTo>
                <a:lnTo>
                  <a:pt x="48" y="3234"/>
                </a:lnTo>
                <a:lnTo>
                  <a:pt x="86" y="3169"/>
                </a:lnTo>
                <a:lnTo>
                  <a:pt x="130" y="3110"/>
                </a:lnTo>
                <a:lnTo>
                  <a:pt x="183" y="3058"/>
                </a:lnTo>
                <a:lnTo>
                  <a:pt x="242" y="3013"/>
                </a:lnTo>
                <a:lnTo>
                  <a:pt x="307" y="2976"/>
                </a:lnTo>
                <a:lnTo>
                  <a:pt x="378" y="2950"/>
                </a:lnTo>
                <a:lnTo>
                  <a:pt x="453" y="2933"/>
                </a:lnTo>
                <a:lnTo>
                  <a:pt x="533" y="2925"/>
                </a:lnTo>
                <a:lnTo>
                  <a:pt x="1313" y="2925"/>
                </a:lnTo>
                <a:lnTo>
                  <a:pt x="1380" y="2931"/>
                </a:lnTo>
                <a:lnTo>
                  <a:pt x="1445" y="2942"/>
                </a:lnTo>
                <a:lnTo>
                  <a:pt x="1508" y="2963"/>
                </a:lnTo>
                <a:lnTo>
                  <a:pt x="1566" y="2991"/>
                </a:lnTo>
                <a:lnTo>
                  <a:pt x="1602" y="2918"/>
                </a:lnTo>
                <a:lnTo>
                  <a:pt x="1644" y="2843"/>
                </a:lnTo>
                <a:lnTo>
                  <a:pt x="1693" y="2765"/>
                </a:lnTo>
                <a:lnTo>
                  <a:pt x="1751" y="2689"/>
                </a:lnTo>
                <a:lnTo>
                  <a:pt x="1818" y="2614"/>
                </a:lnTo>
                <a:lnTo>
                  <a:pt x="1823" y="2607"/>
                </a:lnTo>
                <a:lnTo>
                  <a:pt x="1831" y="2601"/>
                </a:lnTo>
                <a:lnTo>
                  <a:pt x="1838" y="2596"/>
                </a:lnTo>
                <a:lnTo>
                  <a:pt x="1898" y="2544"/>
                </a:lnTo>
                <a:lnTo>
                  <a:pt x="1959" y="2480"/>
                </a:lnTo>
                <a:lnTo>
                  <a:pt x="2022" y="2408"/>
                </a:lnTo>
                <a:lnTo>
                  <a:pt x="2084" y="2326"/>
                </a:lnTo>
                <a:lnTo>
                  <a:pt x="2145" y="2236"/>
                </a:lnTo>
                <a:lnTo>
                  <a:pt x="2209" y="2142"/>
                </a:lnTo>
                <a:lnTo>
                  <a:pt x="2268" y="2039"/>
                </a:lnTo>
                <a:lnTo>
                  <a:pt x="2330" y="1933"/>
                </a:lnTo>
                <a:lnTo>
                  <a:pt x="2389" y="1825"/>
                </a:lnTo>
                <a:lnTo>
                  <a:pt x="2447" y="1713"/>
                </a:lnTo>
                <a:lnTo>
                  <a:pt x="2503" y="1602"/>
                </a:lnTo>
                <a:lnTo>
                  <a:pt x="2557" y="1490"/>
                </a:lnTo>
                <a:lnTo>
                  <a:pt x="2607" y="1378"/>
                </a:lnTo>
                <a:lnTo>
                  <a:pt x="2658" y="1268"/>
                </a:lnTo>
                <a:lnTo>
                  <a:pt x="2704" y="1164"/>
                </a:lnTo>
                <a:lnTo>
                  <a:pt x="2747" y="1062"/>
                </a:lnTo>
                <a:lnTo>
                  <a:pt x="2786" y="967"/>
                </a:lnTo>
                <a:lnTo>
                  <a:pt x="2821" y="877"/>
                </a:lnTo>
                <a:lnTo>
                  <a:pt x="2853" y="795"/>
                </a:lnTo>
                <a:lnTo>
                  <a:pt x="2881" y="723"/>
                </a:lnTo>
                <a:lnTo>
                  <a:pt x="2877" y="682"/>
                </a:lnTo>
                <a:lnTo>
                  <a:pt x="2872" y="632"/>
                </a:lnTo>
                <a:lnTo>
                  <a:pt x="2870" y="578"/>
                </a:lnTo>
                <a:lnTo>
                  <a:pt x="2870" y="520"/>
                </a:lnTo>
                <a:lnTo>
                  <a:pt x="2872" y="458"/>
                </a:lnTo>
                <a:lnTo>
                  <a:pt x="2879" y="395"/>
                </a:lnTo>
                <a:lnTo>
                  <a:pt x="2888" y="334"/>
                </a:lnTo>
                <a:lnTo>
                  <a:pt x="2905" y="272"/>
                </a:lnTo>
                <a:lnTo>
                  <a:pt x="2926" y="215"/>
                </a:lnTo>
                <a:lnTo>
                  <a:pt x="2954" y="161"/>
                </a:lnTo>
                <a:lnTo>
                  <a:pt x="2989" y="112"/>
                </a:lnTo>
                <a:lnTo>
                  <a:pt x="3030" y="73"/>
                </a:lnTo>
                <a:lnTo>
                  <a:pt x="3075" y="41"/>
                </a:lnTo>
                <a:lnTo>
                  <a:pt x="3125" y="19"/>
                </a:lnTo>
                <a:lnTo>
                  <a:pt x="3179" y="4"/>
                </a:lnTo>
                <a:lnTo>
                  <a:pt x="32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CustomShape 7">
            <a:extLst>
              <a:ext uri="{FF2B5EF4-FFF2-40B4-BE49-F238E27FC236}">
                <a16:creationId xmlns:a16="http://schemas.microsoft.com/office/drawing/2014/main" id="{E5859A5D-0148-4B0B-997D-95CA425BC31B}"/>
              </a:ext>
            </a:extLst>
          </p:cNvPr>
          <p:cNvSpPr/>
          <p:nvPr/>
        </p:nvSpPr>
        <p:spPr>
          <a:xfrm>
            <a:off x="233280" y="209880"/>
            <a:ext cx="960768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strike="noStrike" spc="-1" dirty="0">
                <a:solidFill>
                  <a:srgbClr val="FFFFFF"/>
                </a:solidFill>
                <a:latin typeface="Arial Black"/>
              </a:rPr>
              <a:t>Estimación del Riesgo</a:t>
            </a:r>
            <a:endParaRPr lang="es-EC" sz="2800" b="0" strike="noStrike" spc="-1" dirty="0"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78" y="979461"/>
            <a:ext cx="6711341" cy="197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1" y="4187441"/>
            <a:ext cx="67818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248" y="2920396"/>
            <a:ext cx="60102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476107" y="2192148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Criterio de la Evaluación de Riesgos</a:t>
            </a:r>
          </a:p>
        </p:txBody>
      </p:sp>
    </p:spTree>
    <p:extLst>
      <p:ext uri="{BB962C8B-B14F-4D97-AF65-F5344CB8AC3E}">
        <p14:creationId xmlns:p14="http://schemas.microsoft.com/office/powerpoint/2010/main" val="679371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8">
            <a:extLst>
              <a:ext uri="{FF2B5EF4-FFF2-40B4-BE49-F238E27FC236}">
                <a16:creationId xmlns:a16="http://schemas.microsoft.com/office/drawing/2014/main" id="{A2875E4D-21E5-4903-89BE-D74A8BFEB850}"/>
              </a:ext>
            </a:extLst>
          </p:cNvPr>
          <p:cNvGrpSpPr/>
          <p:nvPr/>
        </p:nvGrpSpPr>
        <p:grpSpPr>
          <a:xfrm>
            <a:off x="5602859" y="2807368"/>
            <a:ext cx="296518" cy="225864"/>
            <a:chOff x="9218613" y="1665288"/>
            <a:chExt cx="4910138" cy="3740150"/>
          </a:xfrm>
          <a:solidFill>
            <a:schemeClr val="bg1"/>
          </a:solidFill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0844C77-E0F7-4345-907C-4C54FE9B1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8613" y="1665288"/>
              <a:ext cx="4910138" cy="3740150"/>
            </a:xfrm>
            <a:custGeom>
              <a:avLst/>
              <a:gdLst>
                <a:gd name="T0" fmla="*/ 691 w 6186"/>
                <a:gd name="T1" fmla="*/ 353 h 4712"/>
                <a:gd name="T2" fmla="*/ 569 w 6186"/>
                <a:gd name="T3" fmla="*/ 395 h 4712"/>
                <a:gd name="T4" fmla="*/ 465 w 6186"/>
                <a:gd name="T5" fmla="*/ 470 h 4712"/>
                <a:gd name="T6" fmla="*/ 392 w 6186"/>
                <a:gd name="T7" fmla="*/ 571 h 4712"/>
                <a:gd name="T8" fmla="*/ 351 w 6186"/>
                <a:gd name="T9" fmla="*/ 693 h 4712"/>
                <a:gd name="T10" fmla="*/ 345 w 6186"/>
                <a:gd name="T11" fmla="*/ 3955 h 4712"/>
                <a:gd name="T12" fmla="*/ 366 w 6186"/>
                <a:gd name="T13" fmla="*/ 4085 h 4712"/>
                <a:gd name="T14" fmla="*/ 426 w 6186"/>
                <a:gd name="T15" fmla="*/ 4199 h 4712"/>
                <a:gd name="T16" fmla="*/ 514 w 6186"/>
                <a:gd name="T17" fmla="*/ 4288 h 4712"/>
                <a:gd name="T18" fmla="*/ 627 w 6186"/>
                <a:gd name="T19" fmla="*/ 4346 h 4712"/>
                <a:gd name="T20" fmla="*/ 756 w 6186"/>
                <a:gd name="T21" fmla="*/ 4367 h 4712"/>
                <a:gd name="T22" fmla="*/ 5498 w 6186"/>
                <a:gd name="T23" fmla="*/ 4361 h 4712"/>
                <a:gd name="T24" fmla="*/ 5620 w 6186"/>
                <a:gd name="T25" fmla="*/ 4321 h 4712"/>
                <a:gd name="T26" fmla="*/ 5721 w 6186"/>
                <a:gd name="T27" fmla="*/ 4246 h 4712"/>
                <a:gd name="T28" fmla="*/ 5796 w 6186"/>
                <a:gd name="T29" fmla="*/ 4145 h 4712"/>
                <a:gd name="T30" fmla="*/ 5837 w 6186"/>
                <a:gd name="T31" fmla="*/ 4023 h 4712"/>
                <a:gd name="T32" fmla="*/ 5841 w 6186"/>
                <a:gd name="T33" fmla="*/ 3955 h 4712"/>
                <a:gd name="T34" fmla="*/ 5835 w 6186"/>
                <a:gd name="T35" fmla="*/ 693 h 4712"/>
                <a:gd name="T36" fmla="*/ 5794 w 6186"/>
                <a:gd name="T37" fmla="*/ 571 h 4712"/>
                <a:gd name="T38" fmla="*/ 5721 w 6186"/>
                <a:gd name="T39" fmla="*/ 470 h 4712"/>
                <a:gd name="T40" fmla="*/ 5618 w 6186"/>
                <a:gd name="T41" fmla="*/ 395 h 4712"/>
                <a:gd name="T42" fmla="*/ 5496 w 6186"/>
                <a:gd name="T43" fmla="*/ 353 h 4712"/>
                <a:gd name="T44" fmla="*/ 756 w 6186"/>
                <a:gd name="T45" fmla="*/ 348 h 4712"/>
                <a:gd name="T46" fmla="*/ 5430 w 6186"/>
                <a:gd name="T47" fmla="*/ 0 h 4712"/>
                <a:gd name="T48" fmla="*/ 5618 w 6186"/>
                <a:gd name="T49" fmla="*/ 25 h 4712"/>
                <a:gd name="T50" fmla="*/ 5787 w 6186"/>
                <a:gd name="T51" fmla="*/ 90 h 4712"/>
                <a:gd name="T52" fmla="*/ 5933 w 6186"/>
                <a:gd name="T53" fmla="*/ 194 h 4712"/>
                <a:gd name="T54" fmla="*/ 6051 w 6186"/>
                <a:gd name="T55" fmla="*/ 327 h 4712"/>
                <a:gd name="T56" fmla="*/ 6136 w 6186"/>
                <a:gd name="T57" fmla="*/ 487 h 4712"/>
                <a:gd name="T58" fmla="*/ 6181 w 6186"/>
                <a:gd name="T59" fmla="*/ 665 h 4712"/>
                <a:gd name="T60" fmla="*/ 6186 w 6186"/>
                <a:gd name="T61" fmla="*/ 3955 h 4712"/>
                <a:gd name="T62" fmla="*/ 6164 w 6186"/>
                <a:gd name="T63" fmla="*/ 4143 h 4712"/>
                <a:gd name="T64" fmla="*/ 6098 w 6186"/>
                <a:gd name="T65" fmla="*/ 4312 h 4712"/>
                <a:gd name="T66" fmla="*/ 5995 w 6186"/>
                <a:gd name="T67" fmla="*/ 4459 h 4712"/>
                <a:gd name="T68" fmla="*/ 5862 w 6186"/>
                <a:gd name="T69" fmla="*/ 4577 h 4712"/>
                <a:gd name="T70" fmla="*/ 5702 w 6186"/>
                <a:gd name="T71" fmla="*/ 4661 h 4712"/>
                <a:gd name="T72" fmla="*/ 5524 w 6186"/>
                <a:gd name="T73" fmla="*/ 4706 h 4712"/>
                <a:gd name="T74" fmla="*/ 756 w 6186"/>
                <a:gd name="T75" fmla="*/ 4712 h 4712"/>
                <a:gd name="T76" fmla="*/ 570 w 6186"/>
                <a:gd name="T77" fmla="*/ 4690 h 4712"/>
                <a:gd name="T78" fmla="*/ 402 w 6186"/>
                <a:gd name="T79" fmla="*/ 4624 h 4712"/>
                <a:gd name="T80" fmla="*/ 255 w 6186"/>
                <a:gd name="T81" fmla="*/ 4522 h 4712"/>
                <a:gd name="T82" fmla="*/ 135 w 6186"/>
                <a:gd name="T83" fmla="*/ 4389 h 4712"/>
                <a:gd name="T84" fmla="*/ 51 w 6186"/>
                <a:gd name="T85" fmla="*/ 4229 h 4712"/>
                <a:gd name="T86" fmla="*/ 6 w 6186"/>
                <a:gd name="T87" fmla="*/ 4051 h 4712"/>
                <a:gd name="T88" fmla="*/ 0 w 6186"/>
                <a:gd name="T89" fmla="*/ 759 h 4712"/>
                <a:gd name="T90" fmla="*/ 23 w 6186"/>
                <a:gd name="T91" fmla="*/ 571 h 4712"/>
                <a:gd name="T92" fmla="*/ 88 w 6186"/>
                <a:gd name="T93" fmla="*/ 402 h 4712"/>
                <a:gd name="T94" fmla="*/ 191 w 6186"/>
                <a:gd name="T95" fmla="*/ 256 h 4712"/>
                <a:gd name="T96" fmla="*/ 325 w 6186"/>
                <a:gd name="T97" fmla="*/ 137 h 4712"/>
                <a:gd name="T98" fmla="*/ 484 w 6186"/>
                <a:gd name="T99" fmla="*/ 53 h 4712"/>
                <a:gd name="T100" fmla="*/ 662 w 6186"/>
                <a:gd name="T101" fmla="*/ 8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86" h="4712">
                  <a:moveTo>
                    <a:pt x="756" y="348"/>
                  </a:moveTo>
                  <a:lnTo>
                    <a:pt x="691" y="353"/>
                  </a:lnTo>
                  <a:lnTo>
                    <a:pt x="627" y="370"/>
                  </a:lnTo>
                  <a:lnTo>
                    <a:pt x="569" y="395"/>
                  </a:lnTo>
                  <a:lnTo>
                    <a:pt x="514" y="428"/>
                  </a:lnTo>
                  <a:lnTo>
                    <a:pt x="465" y="470"/>
                  </a:lnTo>
                  <a:lnTo>
                    <a:pt x="426" y="517"/>
                  </a:lnTo>
                  <a:lnTo>
                    <a:pt x="392" y="571"/>
                  </a:lnTo>
                  <a:lnTo>
                    <a:pt x="366" y="629"/>
                  </a:lnTo>
                  <a:lnTo>
                    <a:pt x="351" y="693"/>
                  </a:lnTo>
                  <a:lnTo>
                    <a:pt x="345" y="759"/>
                  </a:lnTo>
                  <a:lnTo>
                    <a:pt x="345" y="3955"/>
                  </a:lnTo>
                  <a:lnTo>
                    <a:pt x="351" y="4023"/>
                  </a:lnTo>
                  <a:lnTo>
                    <a:pt x="366" y="4085"/>
                  </a:lnTo>
                  <a:lnTo>
                    <a:pt x="392" y="4145"/>
                  </a:lnTo>
                  <a:lnTo>
                    <a:pt x="426" y="4199"/>
                  </a:lnTo>
                  <a:lnTo>
                    <a:pt x="465" y="4246"/>
                  </a:lnTo>
                  <a:lnTo>
                    <a:pt x="514" y="4288"/>
                  </a:lnTo>
                  <a:lnTo>
                    <a:pt x="569" y="4321"/>
                  </a:lnTo>
                  <a:lnTo>
                    <a:pt x="627" y="4346"/>
                  </a:lnTo>
                  <a:lnTo>
                    <a:pt x="691" y="4361"/>
                  </a:lnTo>
                  <a:lnTo>
                    <a:pt x="756" y="4367"/>
                  </a:lnTo>
                  <a:lnTo>
                    <a:pt x="5430" y="4367"/>
                  </a:lnTo>
                  <a:lnTo>
                    <a:pt x="5498" y="4361"/>
                  </a:lnTo>
                  <a:lnTo>
                    <a:pt x="5562" y="4346"/>
                  </a:lnTo>
                  <a:lnTo>
                    <a:pt x="5620" y="4321"/>
                  </a:lnTo>
                  <a:lnTo>
                    <a:pt x="5674" y="4288"/>
                  </a:lnTo>
                  <a:lnTo>
                    <a:pt x="5721" y="4246"/>
                  </a:lnTo>
                  <a:lnTo>
                    <a:pt x="5762" y="4199"/>
                  </a:lnTo>
                  <a:lnTo>
                    <a:pt x="5796" y="4145"/>
                  </a:lnTo>
                  <a:lnTo>
                    <a:pt x="5820" y="4085"/>
                  </a:lnTo>
                  <a:lnTo>
                    <a:pt x="5837" y="4023"/>
                  </a:lnTo>
                  <a:lnTo>
                    <a:pt x="5841" y="3955"/>
                  </a:lnTo>
                  <a:lnTo>
                    <a:pt x="5841" y="3955"/>
                  </a:lnTo>
                  <a:lnTo>
                    <a:pt x="5841" y="759"/>
                  </a:lnTo>
                  <a:lnTo>
                    <a:pt x="5835" y="693"/>
                  </a:lnTo>
                  <a:lnTo>
                    <a:pt x="5820" y="629"/>
                  </a:lnTo>
                  <a:lnTo>
                    <a:pt x="5794" y="571"/>
                  </a:lnTo>
                  <a:lnTo>
                    <a:pt x="5760" y="517"/>
                  </a:lnTo>
                  <a:lnTo>
                    <a:pt x="5721" y="470"/>
                  </a:lnTo>
                  <a:lnTo>
                    <a:pt x="5672" y="428"/>
                  </a:lnTo>
                  <a:lnTo>
                    <a:pt x="5618" y="395"/>
                  </a:lnTo>
                  <a:lnTo>
                    <a:pt x="5560" y="370"/>
                  </a:lnTo>
                  <a:lnTo>
                    <a:pt x="5496" y="353"/>
                  </a:lnTo>
                  <a:lnTo>
                    <a:pt x="5430" y="348"/>
                  </a:lnTo>
                  <a:lnTo>
                    <a:pt x="756" y="348"/>
                  </a:lnTo>
                  <a:close/>
                  <a:moveTo>
                    <a:pt x="756" y="0"/>
                  </a:moveTo>
                  <a:lnTo>
                    <a:pt x="5430" y="0"/>
                  </a:lnTo>
                  <a:lnTo>
                    <a:pt x="5526" y="8"/>
                  </a:lnTo>
                  <a:lnTo>
                    <a:pt x="5618" y="25"/>
                  </a:lnTo>
                  <a:lnTo>
                    <a:pt x="5704" y="53"/>
                  </a:lnTo>
                  <a:lnTo>
                    <a:pt x="5787" y="90"/>
                  </a:lnTo>
                  <a:lnTo>
                    <a:pt x="5864" y="137"/>
                  </a:lnTo>
                  <a:lnTo>
                    <a:pt x="5933" y="194"/>
                  </a:lnTo>
                  <a:lnTo>
                    <a:pt x="5997" y="256"/>
                  </a:lnTo>
                  <a:lnTo>
                    <a:pt x="6051" y="327"/>
                  </a:lnTo>
                  <a:lnTo>
                    <a:pt x="6098" y="404"/>
                  </a:lnTo>
                  <a:lnTo>
                    <a:pt x="6136" y="487"/>
                  </a:lnTo>
                  <a:lnTo>
                    <a:pt x="6164" y="573"/>
                  </a:lnTo>
                  <a:lnTo>
                    <a:pt x="6181" y="665"/>
                  </a:lnTo>
                  <a:lnTo>
                    <a:pt x="6186" y="759"/>
                  </a:lnTo>
                  <a:lnTo>
                    <a:pt x="6186" y="3955"/>
                  </a:lnTo>
                  <a:lnTo>
                    <a:pt x="6181" y="4051"/>
                  </a:lnTo>
                  <a:lnTo>
                    <a:pt x="6164" y="4143"/>
                  </a:lnTo>
                  <a:lnTo>
                    <a:pt x="6136" y="4229"/>
                  </a:lnTo>
                  <a:lnTo>
                    <a:pt x="6098" y="4312"/>
                  </a:lnTo>
                  <a:lnTo>
                    <a:pt x="6051" y="4389"/>
                  </a:lnTo>
                  <a:lnTo>
                    <a:pt x="5995" y="4459"/>
                  </a:lnTo>
                  <a:lnTo>
                    <a:pt x="5931" y="4522"/>
                  </a:lnTo>
                  <a:lnTo>
                    <a:pt x="5862" y="4577"/>
                  </a:lnTo>
                  <a:lnTo>
                    <a:pt x="5785" y="4624"/>
                  </a:lnTo>
                  <a:lnTo>
                    <a:pt x="5702" y="4661"/>
                  </a:lnTo>
                  <a:lnTo>
                    <a:pt x="5616" y="4690"/>
                  </a:lnTo>
                  <a:lnTo>
                    <a:pt x="5524" y="4706"/>
                  </a:lnTo>
                  <a:lnTo>
                    <a:pt x="5430" y="4712"/>
                  </a:lnTo>
                  <a:lnTo>
                    <a:pt x="756" y="4712"/>
                  </a:lnTo>
                  <a:lnTo>
                    <a:pt x="662" y="4706"/>
                  </a:lnTo>
                  <a:lnTo>
                    <a:pt x="570" y="4690"/>
                  </a:lnTo>
                  <a:lnTo>
                    <a:pt x="484" y="4661"/>
                  </a:lnTo>
                  <a:lnTo>
                    <a:pt x="402" y="4624"/>
                  </a:lnTo>
                  <a:lnTo>
                    <a:pt x="325" y="4577"/>
                  </a:lnTo>
                  <a:lnTo>
                    <a:pt x="255" y="4522"/>
                  </a:lnTo>
                  <a:lnTo>
                    <a:pt x="191" y="4459"/>
                  </a:lnTo>
                  <a:lnTo>
                    <a:pt x="135" y="4389"/>
                  </a:lnTo>
                  <a:lnTo>
                    <a:pt x="88" y="4312"/>
                  </a:lnTo>
                  <a:lnTo>
                    <a:pt x="51" y="4229"/>
                  </a:lnTo>
                  <a:lnTo>
                    <a:pt x="23" y="4143"/>
                  </a:lnTo>
                  <a:lnTo>
                    <a:pt x="6" y="4051"/>
                  </a:lnTo>
                  <a:lnTo>
                    <a:pt x="0" y="3955"/>
                  </a:lnTo>
                  <a:lnTo>
                    <a:pt x="0" y="759"/>
                  </a:lnTo>
                  <a:lnTo>
                    <a:pt x="6" y="663"/>
                  </a:lnTo>
                  <a:lnTo>
                    <a:pt x="23" y="571"/>
                  </a:lnTo>
                  <a:lnTo>
                    <a:pt x="51" y="485"/>
                  </a:lnTo>
                  <a:lnTo>
                    <a:pt x="88" y="402"/>
                  </a:lnTo>
                  <a:lnTo>
                    <a:pt x="135" y="325"/>
                  </a:lnTo>
                  <a:lnTo>
                    <a:pt x="191" y="256"/>
                  </a:lnTo>
                  <a:lnTo>
                    <a:pt x="255" y="192"/>
                  </a:lnTo>
                  <a:lnTo>
                    <a:pt x="325" y="137"/>
                  </a:lnTo>
                  <a:lnTo>
                    <a:pt x="402" y="90"/>
                  </a:lnTo>
                  <a:lnTo>
                    <a:pt x="484" y="53"/>
                  </a:lnTo>
                  <a:lnTo>
                    <a:pt x="570" y="25"/>
                  </a:lnTo>
                  <a:lnTo>
                    <a:pt x="662" y="8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3EB9D557-5901-4929-9CBD-238F77D6C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351" y="2185988"/>
              <a:ext cx="3778250" cy="2701925"/>
            </a:xfrm>
            <a:custGeom>
              <a:avLst/>
              <a:gdLst>
                <a:gd name="T0" fmla="*/ 221 w 4760"/>
                <a:gd name="T1" fmla="*/ 5 h 3402"/>
                <a:gd name="T2" fmla="*/ 289 w 4760"/>
                <a:gd name="T3" fmla="*/ 43 h 3402"/>
                <a:gd name="T4" fmla="*/ 1961 w 4760"/>
                <a:gd name="T5" fmla="*/ 1538 h 3402"/>
                <a:gd name="T6" fmla="*/ 1974 w 4760"/>
                <a:gd name="T7" fmla="*/ 1553 h 3402"/>
                <a:gd name="T8" fmla="*/ 2383 w 4760"/>
                <a:gd name="T9" fmla="*/ 1919 h 3402"/>
                <a:gd name="T10" fmla="*/ 4503 w 4760"/>
                <a:gd name="T11" fmla="*/ 20 h 3402"/>
                <a:gd name="T12" fmla="*/ 4576 w 4760"/>
                <a:gd name="T13" fmla="*/ 0 h 3402"/>
                <a:gd name="T14" fmla="*/ 4650 w 4760"/>
                <a:gd name="T15" fmla="*/ 13 h 3402"/>
                <a:gd name="T16" fmla="*/ 4713 w 4760"/>
                <a:gd name="T17" fmla="*/ 56 h 3402"/>
                <a:gd name="T18" fmla="*/ 4753 w 4760"/>
                <a:gd name="T19" fmla="*/ 125 h 3402"/>
                <a:gd name="T20" fmla="*/ 4757 w 4760"/>
                <a:gd name="T21" fmla="*/ 201 h 3402"/>
                <a:gd name="T22" fmla="*/ 4728 w 4760"/>
                <a:gd name="T23" fmla="*/ 272 h 3402"/>
                <a:gd name="T24" fmla="*/ 3188 w 4760"/>
                <a:gd name="T25" fmla="*/ 1660 h 3402"/>
                <a:gd name="T26" fmla="*/ 4734 w 4760"/>
                <a:gd name="T27" fmla="*/ 3134 h 3402"/>
                <a:gd name="T28" fmla="*/ 4760 w 4760"/>
                <a:gd name="T29" fmla="*/ 3205 h 3402"/>
                <a:gd name="T30" fmla="*/ 4753 w 4760"/>
                <a:gd name="T31" fmla="*/ 3280 h 3402"/>
                <a:gd name="T32" fmla="*/ 4713 w 4760"/>
                <a:gd name="T33" fmla="*/ 3348 h 3402"/>
                <a:gd name="T34" fmla="*/ 4655 w 4760"/>
                <a:gd name="T35" fmla="*/ 3387 h 3402"/>
                <a:gd name="T36" fmla="*/ 4590 w 4760"/>
                <a:gd name="T37" fmla="*/ 3402 h 3402"/>
                <a:gd name="T38" fmla="*/ 4526 w 4760"/>
                <a:gd name="T39" fmla="*/ 3389 h 3402"/>
                <a:gd name="T40" fmla="*/ 4470 w 4760"/>
                <a:gd name="T41" fmla="*/ 3354 h 3402"/>
                <a:gd name="T42" fmla="*/ 2499 w 4760"/>
                <a:gd name="T43" fmla="*/ 2278 h 3402"/>
                <a:gd name="T44" fmla="*/ 2445 w 4760"/>
                <a:gd name="T45" fmla="*/ 2311 h 3402"/>
                <a:gd name="T46" fmla="*/ 2385 w 4760"/>
                <a:gd name="T47" fmla="*/ 2323 h 3402"/>
                <a:gd name="T48" fmla="*/ 2325 w 4760"/>
                <a:gd name="T49" fmla="*/ 2311 h 3402"/>
                <a:gd name="T50" fmla="*/ 2269 w 4760"/>
                <a:gd name="T51" fmla="*/ 2279 h 3402"/>
                <a:gd name="T52" fmla="*/ 302 w 4760"/>
                <a:gd name="T53" fmla="*/ 3354 h 3402"/>
                <a:gd name="T54" fmla="*/ 246 w 4760"/>
                <a:gd name="T55" fmla="*/ 3387 h 3402"/>
                <a:gd name="T56" fmla="*/ 184 w 4760"/>
                <a:gd name="T57" fmla="*/ 3399 h 3402"/>
                <a:gd name="T58" fmla="*/ 116 w 4760"/>
                <a:gd name="T59" fmla="*/ 3386 h 3402"/>
                <a:gd name="T60" fmla="*/ 58 w 4760"/>
                <a:gd name="T61" fmla="*/ 3344 h 3402"/>
                <a:gd name="T62" fmla="*/ 19 w 4760"/>
                <a:gd name="T63" fmla="*/ 3277 h 3402"/>
                <a:gd name="T64" fmla="*/ 13 w 4760"/>
                <a:gd name="T65" fmla="*/ 3201 h 3402"/>
                <a:gd name="T66" fmla="*/ 39 w 4760"/>
                <a:gd name="T67" fmla="*/ 3130 h 3402"/>
                <a:gd name="T68" fmla="*/ 1589 w 4760"/>
                <a:gd name="T69" fmla="*/ 1671 h 3402"/>
                <a:gd name="T70" fmla="*/ 32 w 4760"/>
                <a:gd name="T71" fmla="*/ 272 h 3402"/>
                <a:gd name="T72" fmla="*/ 4 w 4760"/>
                <a:gd name="T73" fmla="*/ 201 h 3402"/>
                <a:gd name="T74" fmla="*/ 8 w 4760"/>
                <a:gd name="T75" fmla="*/ 125 h 3402"/>
                <a:gd name="T76" fmla="*/ 45 w 4760"/>
                <a:gd name="T77" fmla="*/ 56 h 3402"/>
                <a:gd name="T78" fmla="*/ 109 w 4760"/>
                <a:gd name="T79" fmla="*/ 11 h 3402"/>
                <a:gd name="T80" fmla="*/ 184 w 4760"/>
                <a:gd name="T81" fmla="*/ 0 h 3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0" h="3402">
                  <a:moveTo>
                    <a:pt x="184" y="0"/>
                  </a:moveTo>
                  <a:lnTo>
                    <a:pt x="221" y="5"/>
                  </a:lnTo>
                  <a:lnTo>
                    <a:pt x="257" y="20"/>
                  </a:lnTo>
                  <a:lnTo>
                    <a:pt x="289" y="43"/>
                  </a:lnTo>
                  <a:lnTo>
                    <a:pt x="1946" y="1526"/>
                  </a:lnTo>
                  <a:lnTo>
                    <a:pt x="1961" y="1538"/>
                  </a:lnTo>
                  <a:lnTo>
                    <a:pt x="1974" y="1551"/>
                  </a:lnTo>
                  <a:lnTo>
                    <a:pt x="1974" y="1553"/>
                  </a:lnTo>
                  <a:lnTo>
                    <a:pt x="1976" y="1555"/>
                  </a:lnTo>
                  <a:lnTo>
                    <a:pt x="2383" y="1919"/>
                  </a:lnTo>
                  <a:lnTo>
                    <a:pt x="4470" y="45"/>
                  </a:lnTo>
                  <a:lnTo>
                    <a:pt x="4503" y="20"/>
                  </a:lnTo>
                  <a:lnTo>
                    <a:pt x="4539" y="5"/>
                  </a:lnTo>
                  <a:lnTo>
                    <a:pt x="4576" y="0"/>
                  </a:lnTo>
                  <a:lnTo>
                    <a:pt x="4614" y="1"/>
                  </a:lnTo>
                  <a:lnTo>
                    <a:pt x="4650" y="13"/>
                  </a:lnTo>
                  <a:lnTo>
                    <a:pt x="4683" y="30"/>
                  </a:lnTo>
                  <a:lnTo>
                    <a:pt x="4713" y="56"/>
                  </a:lnTo>
                  <a:lnTo>
                    <a:pt x="4738" y="90"/>
                  </a:lnTo>
                  <a:lnTo>
                    <a:pt x="4753" y="125"/>
                  </a:lnTo>
                  <a:lnTo>
                    <a:pt x="4758" y="163"/>
                  </a:lnTo>
                  <a:lnTo>
                    <a:pt x="4757" y="201"/>
                  </a:lnTo>
                  <a:lnTo>
                    <a:pt x="4745" y="238"/>
                  </a:lnTo>
                  <a:lnTo>
                    <a:pt x="4728" y="272"/>
                  </a:lnTo>
                  <a:lnTo>
                    <a:pt x="4702" y="302"/>
                  </a:lnTo>
                  <a:lnTo>
                    <a:pt x="3188" y="1660"/>
                  </a:lnTo>
                  <a:lnTo>
                    <a:pt x="4708" y="3104"/>
                  </a:lnTo>
                  <a:lnTo>
                    <a:pt x="4734" y="3134"/>
                  </a:lnTo>
                  <a:lnTo>
                    <a:pt x="4751" y="3168"/>
                  </a:lnTo>
                  <a:lnTo>
                    <a:pt x="4760" y="3205"/>
                  </a:lnTo>
                  <a:lnTo>
                    <a:pt x="4760" y="3243"/>
                  </a:lnTo>
                  <a:lnTo>
                    <a:pt x="4753" y="3280"/>
                  </a:lnTo>
                  <a:lnTo>
                    <a:pt x="4738" y="3316"/>
                  </a:lnTo>
                  <a:lnTo>
                    <a:pt x="4713" y="3348"/>
                  </a:lnTo>
                  <a:lnTo>
                    <a:pt x="4687" y="3371"/>
                  </a:lnTo>
                  <a:lnTo>
                    <a:pt x="4655" y="3387"/>
                  </a:lnTo>
                  <a:lnTo>
                    <a:pt x="4623" y="3399"/>
                  </a:lnTo>
                  <a:lnTo>
                    <a:pt x="4590" y="3402"/>
                  </a:lnTo>
                  <a:lnTo>
                    <a:pt x="4558" y="3399"/>
                  </a:lnTo>
                  <a:lnTo>
                    <a:pt x="4526" y="3389"/>
                  </a:lnTo>
                  <a:lnTo>
                    <a:pt x="4496" y="3374"/>
                  </a:lnTo>
                  <a:lnTo>
                    <a:pt x="4470" y="3354"/>
                  </a:lnTo>
                  <a:lnTo>
                    <a:pt x="2931" y="1891"/>
                  </a:lnTo>
                  <a:lnTo>
                    <a:pt x="2499" y="2278"/>
                  </a:lnTo>
                  <a:lnTo>
                    <a:pt x="2475" y="2298"/>
                  </a:lnTo>
                  <a:lnTo>
                    <a:pt x="2445" y="2311"/>
                  </a:lnTo>
                  <a:lnTo>
                    <a:pt x="2415" y="2321"/>
                  </a:lnTo>
                  <a:lnTo>
                    <a:pt x="2385" y="2323"/>
                  </a:lnTo>
                  <a:lnTo>
                    <a:pt x="2355" y="2321"/>
                  </a:lnTo>
                  <a:lnTo>
                    <a:pt x="2325" y="2311"/>
                  </a:lnTo>
                  <a:lnTo>
                    <a:pt x="2295" y="2298"/>
                  </a:lnTo>
                  <a:lnTo>
                    <a:pt x="2269" y="2279"/>
                  </a:lnTo>
                  <a:lnTo>
                    <a:pt x="1850" y="1904"/>
                  </a:lnTo>
                  <a:lnTo>
                    <a:pt x="302" y="3354"/>
                  </a:lnTo>
                  <a:lnTo>
                    <a:pt x="276" y="3372"/>
                  </a:lnTo>
                  <a:lnTo>
                    <a:pt x="246" y="3387"/>
                  </a:lnTo>
                  <a:lnTo>
                    <a:pt x="216" y="3397"/>
                  </a:lnTo>
                  <a:lnTo>
                    <a:pt x="184" y="3399"/>
                  </a:lnTo>
                  <a:lnTo>
                    <a:pt x="150" y="3395"/>
                  </a:lnTo>
                  <a:lnTo>
                    <a:pt x="116" y="3386"/>
                  </a:lnTo>
                  <a:lnTo>
                    <a:pt x="86" y="3369"/>
                  </a:lnTo>
                  <a:lnTo>
                    <a:pt x="58" y="3344"/>
                  </a:lnTo>
                  <a:lnTo>
                    <a:pt x="34" y="3312"/>
                  </a:lnTo>
                  <a:lnTo>
                    <a:pt x="19" y="3277"/>
                  </a:lnTo>
                  <a:lnTo>
                    <a:pt x="11" y="3239"/>
                  </a:lnTo>
                  <a:lnTo>
                    <a:pt x="13" y="3201"/>
                  </a:lnTo>
                  <a:lnTo>
                    <a:pt x="23" y="3164"/>
                  </a:lnTo>
                  <a:lnTo>
                    <a:pt x="39" y="3130"/>
                  </a:lnTo>
                  <a:lnTo>
                    <a:pt x="66" y="3100"/>
                  </a:lnTo>
                  <a:lnTo>
                    <a:pt x="1589" y="1671"/>
                  </a:lnTo>
                  <a:lnTo>
                    <a:pt x="58" y="302"/>
                  </a:lnTo>
                  <a:lnTo>
                    <a:pt x="32" y="272"/>
                  </a:lnTo>
                  <a:lnTo>
                    <a:pt x="13" y="238"/>
                  </a:lnTo>
                  <a:lnTo>
                    <a:pt x="4" y="201"/>
                  </a:lnTo>
                  <a:lnTo>
                    <a:pt x="0" y="163"/>
                  </a:lnTo>
                  <a:lnTo>
                    <a:pt x="8" y="125"/>
                  </a:lnTo>
                  <a:lnTo>
                    <a:pt x="23" y="90"/>
                  </a:lnTo>
                  <a:lnTo>
                    <a:pt x="45" y="56"/>
                  </a:lnTo>
                  <a:lnTo>
                    <a:pt x="75" y="30"/>
                  </a:lnTo>
                  <a:lnTo>
                    <a:pt x="109" y="11"/>
                  </a:lnTo>
                  <a:lnTo>
                    <a:pt x="144" y="1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Freeform 19">
            <a:extLst>
              <a:ext uri="{FF2B5EF4-FFF2-40B4-BE49-F238E27FC236}">
                <a16:creationId xmlns:a16="http://schemas.microsoft.com/office/drawing/2014/main" id="{ABFF7D61-A12D-437B-A89E-D7FDBE25910B}"/>
              </a:ext>
            </a:extLst>
          </p:cNvPr>
          <p:cNvSpPr>
            <a:spLocks noEditPoints="1"/>
          </p:cNvSpPr>
          <p:nvPr/>
        </p:nvSpPr>
        <p:spPr bwMode="auto">
          <a:xfrm>
            <a:off x="5602859" y="1530473"/>
            <a:ext cx="272169" cy="279945"/>
          </a:xfrm>
          <a:custGeom>
            <a:avLst/>
            <a:gdLst>
              <a:gd name="T0" fmla="*/ 345 w 5950"/>
              <a:gd name="T1" fmla="*/ 3458 h 6120"/>
              <a:gd name="T2" fmla="*/ 533 w 5950"/>
              <a:gd name="T3" fmla="*/ 5726 h 6120"/>
              <a:gd name="T4" fmla="*/ 1495 w 5950"/>
              <a:gd name="T5" fmla="*/ 5580 h 6120"/>
              <a:gd name="T6" fmla="*/ 1356 w 5950"/>
              <a:gd name="T7" fmla="*/ 3275 h 6120"/>
              <a:gd name="T8" fmla="*/ 3216 w 5950"/>
              <a:gd name="T9" fmla="*/ 548 h 6120"/>
              <a:gd name="T10" fmla="*/ 3209 w 5950"/>
              <a:gd name="T11" fmla="*/ 835 h 6120"/>
              <a:gd name="T12" fmla="*/ 3024 w 5950"/>
              <a:gd name="T13" fmla="*/ 1289 h 6120"/>
              <a:gd name="T14" fmla="*/ 2680 w 5950"/>
              <a:gd name="T15" fmla="*/ 2013 h 6120"/>
              <a:gd name="T16" fmla="*/ 2237 w 5950"/>
              <a:gd name="T17" fmla="*/ 2687 h 6120"/>
              <a:gd name="T18" fmla="*/ 1866 w 5950"/>
              <a:gd name="T19" fmla="*/ 3166 h 6120"/>
              <a:gd name="T20" fmla="*/ 1842 w 5950"/>
              <a:gd name="T21" fmla="*/ 5595 h 6120"/>
              <a:gd name="T22" fmla="*/ 2112 w 5950"/>
              <a:gd name="T23" fmla="*/ 5685 h 6120"/>
              <a:gd name="T24" fmla="*/ 2797 w 5950"/>
              <a:gd name="T25" fmla="*/ 5740 h 6120"/>
              <a:gd name="T26" fmla="*/ 3646 w 5950"/>
              <a:gd name="T27" fmla="*/ 5757 h 6120"/>
              <a:gd name="T28" fmla="*/ 4579 w 5950"/>
              <a:gd name="T29" fmla="*/ 5729 h 6120"/>
              <a:gd name="T30" fmla="*/ 5146 w 5950"/>
              <a:gd name="T31" fmla="*/ 5403 h 6120"/>
              <a:gd name="T32" fmla="*/ 5187 w 5950"/>
              <a:gd name="T33" fmla="*/ 5093 h 6120"/>
              <a:gd name="T34" fmla="*/ 5241 w 5950"/>
              <a:gd name="T35" fmla="*/ 4877 h 6120"/>
              <a:gd name="T36" fmla="*/ 5475 w 5950"/>
              <a:gd name="T37" fmla="*/ 4389 h 6120"/>
              <a:gd name="T38" fmla="*/ 5404 w 5950"/>
              <a:gd name="T39" fmla="*/ 4186 h 6120"/>
              <a:gd name="T40" fmla="*/ 5583 w 5950"/>
              <a:gd name="T41" fmla="*/ 3804 h 6120"/>
              <a:gd name="T42" fmla="*/ 5522 w 5950"/>
              <a:gd name="T43" fmla="*/ 3439 h 6120"/>
              <a:gd name="T44" fmla="*/ 5404 w 5950"/>
              <a:gd name="T45" fmla="*/ 3262 h 6120"/>
              <a:gd name="T46" fmla="*/ 5481 w 5950"/>
              <a:gd name="T47" fmla="*/ 3031 h 6120"/>
              <a:gd name="T48" fmla="*/ 5388 w 5950"/>
              <a:gd name="T49" fmla="*/ 2678 h 6120"/>
              <a:gd name="T50" fmla="*/ 4857 w 5950"/>
              <a:gd name="T51" fmla="*/ 2523 h 6120"/>
              <a:gd name="T52" fmla="*/ 4188 w 5950"/>
              <a:gd name="T53" fmla="*/ 2566 h 6120"/>
              <a:gd name="T54" fmla="*/ 3730 w 5950"/>
              <a:gd name="T55" fmla="*/ 2657 h 6120"/>
              <a:gd name="T56" fmla="*/ 3449 w 5950"/>
              <a:gd name="T57" fmla="*/ 2477 h 6120"/>
              <a:gd name="T58" fmla="*/ 3460 w 5950"/>
              <a:gd name="T59" fmla="*/ 1903 h 6120"/>
              <a:gd name="T60" fmla="*/ 3691 w 5950"/>
              <a:gd name="T61" fmla="*/ 1023 h 6120"/>
              <a:gd name="T62" fmla="*/ 3570 w 5950"/>
              <a:gd name="T63" fmla="*/ 473 h 6120"/>
              <a:gd name="T64" fmla="*/ 3268 w 5950"/>
              <a:gd name="T65" fmla="*/ 345 h 6120"/>
              <a:gd name="T66" fmla="*/ 3492 w 5950"/>
              <a:gd name="T67" fmla="*/ 40 h 6120"/>
              <a:gd name="T68" fmla="*/ 3935 w 5950"/>
              <a:gd name="T69" fmla="*/ 390 h 6120"/>
              <a:gd name="T70" fmla="*/ 4019 w 5950"/>
              <a:gd name="T71" fmla="*/ 1173 h 6120"/>
              <a:gd name="T72" fmla="*/ 3801 w 5950"/>
              <a:gd name="T73" fmla="*/ 1981 h 6120"/>
              <a:gd name="T74" fmla="*/ 3760 w 5950"/>
              <a:gd name="T75" fmla="*/ 2302 h 6120"/>
              <a:gd name="T76" fmla="*/ 4103 w 5950"/>
              <a:gd name="T77" fmla="*/ 2235 h 6120"/>
              <a:gd name="T78" fmla="*/ 4732 w 5950"/>
              <a:gd name="T79" fmla="*/ 2177 h 6120"/>
              <a:gd name="T80" fmla="*/ 5555 w 5950"/>
              <a:gd name="T81" fmla="*/ 2372 h 6120"/>
              <a:gd name="T82" fmla="*/ 5840 w 5950"/>
              <a:gd name="T83" fmla="*/ 2868 h 6120"/>
              <a:gd name="T84" fmla="*/ 5848 w 5950"/>
              <a:gd name="T85" fmla="*/ 3307 h 6120"/>
              <a:gd name="T86" fmla="*/ 5911 w 5950"/>
              <a:gd name="T87" fmla="*/ 3914 h 6120"/>
              <a:gd name="T88" fmla="*/ 5825 w 5950"/>
              <a:gd name="T89" fmla="*/ 4474 h 6120"/>
              <a:gd name="T90" fmla="*/ 5604 w 5950"/>
              <a:gd name="T91" fmla="*/ 5012 h 6120"/>
              <a:gd name="T92" fmla="*/ 5447 w 5950"/>
              <a:gd name="T93" fmla="*/ 5573 h 6120"/>
              <a:gd name="T94" fmla="*/ 4872 w 5950"/>
              <a:gd name="T95" fmla="*/ 6007 h 6120"/>
              <a:gd name="T96" fmla="*/ 3920 w 5950"/>
              <a:gd name="T97" fmla="*/ 6118 h 6120"/>
              <a:gd name="T98" fmla="*/ 2861 w 5950"/>
              <a:gd name="T99" fmla="*/ 6090 h 6120"/>
              <a:gd name="T100" fmla="*/ 2104 w 5950"/>
              <a:gd name="T101" fmla="*/ 6031 h 6120"/>
              <a:gd name="T102" fmla="*/ 1507 w 5950"/>
              <a:gd name="T103" fmla="*/ 6035 h 6120"/>
              <a:gd name="T104" fmla="*/ 242 w 5950"/>
              <a:gd name="T105" fmla="*/ 5986 h 6120"/>
              <a:gd name="T106" fmla="*/ 0 w 5950"/>
              <a:gd name="T107" fmla="*/ 3458 h 6120"/>
              <a:gd name="T108" fmla="*/ 307 w 5950"/>
              <a:gd name="T109" fmla="*/ 2976 h 6120"/>
              <a:gd name="T110" fmla="*/ 1566 w 5950"/>
              <a:gd name="T111" fmla="*/ 2991 h 6120"/>
              <a:gd name="T112" fmla="*/ 1838 w 5950"/>
              <a:gd name="T113" fmla="*/ 2596 h 6120"/>
              <a:gd name="T114" fmla="*/ 2330 w 5950"/>
              <a:gd name="T115" fmla="*/ 1933 h 6120"/>
              <a:gd name="T116" fmla="*/ 2747 w 5950"/>
              <a:gd name="T117" fmla="*/ 1062 h 6120"/>
              <a:gd name="T118" fmla="*/ 2870 w 5950"/>
              <a:gd name="T119" fmla="*/ 520 h 6120"/>
              <a:gd name="T120" fmla="*/ 3030 w 5950"/>
              <a:gd name="T121" fmla="*/ 73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50" h="6120">
                <a:moveTo>
                  <a:pt x="533" y="3270"/>
                </a:moveTo>
                <a:lnTo>
                  <a:pt x="490" y="3275"/>
                </a:lnTo>
                <a:lnTo>
                  <a:pt x="451" y="3288"/>
                </a:lnTo>
                <a:lnTo>
                  <a:pt x="415" y="3311"/>
                </a:lnTo>
                <a:lnTo>
                  <a:pt x="386" y="3341"/>
                </a:lnTo>
                <a:lnTo>
                  <a:pt x="363" y="3374"/>
                </a:lnTo>
                <a:lnTo>
                  <a:pt x="350" y="3415"/>
                </a:lnTo>
                <a:lnTo>
                  <a:pt x="345" y="3458"/>
                </a:lnTo>
                <a:lnTo>
                  <a:pt x="345" y="5539"/>
                </a:lnTo>
                <a:lnTo>
                  <a:pt x="350" y="5580"/>
                </a:lnTo>
                <a:lnTo>
                  <a:pt x="363" y="5621"/>
                </a:lnTo>
                <a:lnTo>
                  <a:pt x="386" y="5655"/>
                </a:lnTo>
                <a:lnTo>
                  <a:pt x="415" y="5685"/>
                </a:lnTo>
                <a:lnTo>
                  <a:pt x="449" y="5707"/>
                </a:lnTo>
                <a:lnTo>
                  <a:pt x="488" y="5720"/>
                </a:lnTo>
                <a:lnTo>
                  <a:pt x="533" y="5726"/>
                </a:lnTo>
                <a:lnTo>
                  <a:pt x="533" y="5724"/>
                </a:lnTo>
                <a:lnTo>
                  <a:pt x="1313" y="5724"/>
                </a:lnTo>
                <a:lnTo>
                  <a:pt x="1356" y="5720"/>
                </a:lnTo>
                <a:lnTo>
                  <a:pt x="1395" y="5705"/>
                </a:lnTo>
                <a:lnTo>
                  <a:pt x="1430" y="5683"/>
                </a:lnTo>
                <a:lnTo>
                  <a:pt x="1458" y="5655"/>
                </a:lnTo>
                <a:lnTo>
                  <a:pt x="1481" y="5619"/>
                </a:lnTo>
                <a:lnTo>
                  <a:pt x="1495" y="5580"/>
                </a:lnTo>
                <a:lnTo>
                  <a:pt x="1499" y="5537"/>
                </a:lnTo>
                <a:lnTo>
                  <a:pt x="1499" y="3458"/>
                </a:lnTo>
                <a:lnTo>
                  <a:pt x="1495" y="3415"/>
                </a:lnTo>
                <a:lnTo>
                  <a:pt x="1481" y="3376"/>
                </a:lnTo>
                <a:lnTo>
                  <a:pt x="1458" y="3341"/>
                </a:lnTo>
                <a:lnTo>
                  <a:pt x="1430" y="3313"/>
                </a:lnTo>
                <a:lnTo>
                  <a:pt x="1395" y="3290"/>
                </a:lnTo>
                <a:lnTo>
                  <a:pt x="1356" y="3275"/>
                </a:lnTo>
                <a:lnTo>
                  <a:pt x="1313" y="3270"/>
                </a:lnTo>
                <a:lnTo>
                  <a:pt x="533" y="3270"/>
                </a:lnTo>
                <a:close/>
                <a:moveTo>
                  <a:pt x="3244" y="343"/>
                </a:moveTo>
                <a:lnTo>
                  <a:pt x="3235" y="369"/>
                </a:lnTo>
                <a:lnTo>
                  <a:pt x="3226" y="403"/>
                </a:lnTo>
                <a:lnTo>
                  <a:pt x="3220" y="445"/>
                </a:lnTo>
                <a:lnTo>
                  <a:pt x="3216" y="494"/>
                </a:lnTo>
                <a:lnTo>
                  <a:pt x="3216" y="548"/>
                </a:lnTo>
                <a:lnTo>
                  <a:pt x="3218" y="604"/>
                </a:lnTo>
                <a:lnTo>
                  <a:pt x="3222" y="660"/>
                </a:lnTo>
                <a:lnTo>
                  <a:pt x="3227" y="714"/>
                </a:lnTo>
                <a:lnTo>
                  <a:pt x="3231" y="743"/>
                </a:lnTo>
                <a:lnTo>
                  <a:pt x="3227" y="773"/>
                </a:lnTo>
                <a:lnTo>
                  <a:pt x="3220" y="799"/>
                </a:lnTo>
                <a:lnTo>
                  <a:pt x="3216" y="812"/>
                </a:lnTo>
                <a:lnTo>
                  <a:pt x="3209" y="835"/>
                </a:lnTo>
                <a:lnTo>
                  <a:pt x="3196" y="864"/>
                </a:lnTo>
                <a:lnTo>
                  <a:pt x="3181" y="905"/>
                </a:lnTo>
                <a:lnTo>
                  <a:pt x="3162" y="952"/>
                </a:lnTo>
                <a:lnTo>
                  <a:pt x="3142" y="1008"/>
                </a:lnTo>
                <a:lnTo>
                  <a:pt x="3116" y="1069"/>
                </a:lnTo>
                <a:lnTo>
                  <a:pt x="3090" y="1138"/>
                </a:lnTo>
                <a:lnTo>
                  <a:pt x="3058" y="1211"/>
                </a:lnTo>
                <a:lnTo>
                  <a:pt x="3024" y="1289"/>
                </a:lnTo>
                <a:lnTo>
                  <a:pt x="2989" y="1371"/>
                </a:lnTo>
                <a:lnTo>
                  <a:pt x="2952" y="1456"/>
                </a:lnTo>
                <a:lnTo>
                  <a:pt x="2911" y="1546"/>
                </a:lnTo>
                <a:lnTo>
                  <a:pt x="2868" y="1637"/>
                </a:lnTo>
                <a:lnTo>
                  <a:pt x="2823" y="1730"/>
                </a:lnTo>
                <a:lnTo>
                  <a:pt x="2777" y="1825"/>
                </a:lnTo>
                <a:lnTo>
                  <a:pt x="2728" y="1920"/>
                </a:lnTo>
                <a:lnTo>
                  <a:pt x="2680" y="2013"/>
                </a:lnTo>
                <a:lnTo>
                  <a:pt x="2628" y="2106"/>
                </a:lnTo>
                <a:lnTo>
                  <a:pt x="2576" y="2199"/>
                </a:lnTo>
                <a:lnTo>
                  <a:pt x="2522" y="2289"/>
                </a:lnTo>
                <a:lnTo>
                  <a:pt x="2466" y="2376"/>
                </a:lnTo>
                <a:lnTo>
                  <a:pt x="2410" y="2460"/>
                </a:lnTo>
                <a:lnTo>
                  <a:pt x="2352" y="2540"/>
                </a:lnTo>
                <a:lnTo>
                  <a:pt x="2294" y="2616"/>
                </a:lnTo>
                <a:lnTo>
                  <a:pt x="2237" y="2687"/>
                </a:lnTo>
                <a:lnTo>
                  <a:pt x="2177" y="2750"/>
                </a:lnTo>
                <a:lnTo>
                  <a:pt x="2119" y="2808"/>
                </a:lnTo>
                <a:lnTo>
                  <a:pt x="2060" y="2860"/>
                </a:lnTo>
                <a:lnTo>
                  <a:pt x="2006" y="2922"/>
                </a:lnTo>
                <a:lnTo>
                  <a:pt x="1961" y="2985"/>
                </a:lnTo>
                <a:lnTo>
                  <a:pt x="1924" y="3046"/>
                </a:lnTo>
                <a:lnTo>
                  <a:pt x="1892" y="3108"/>
                </a:lnTo>
                <a:lnTo>
                  <a:pt x="1866" y="3166"/>
                </a:lnTo>
                <a:lnTo>
                  <a:pt x="1847" y="3216"/>
                </a:lnTo>
                <a:lnTo>
                  <a:pt x="1833" y="3262"/>
                </a:lnTo>
                <a:lnTo>
                  <a:pt x="1821" y="3298"/>
                </a:lnTo>
                <a:lnTo>
                  <a:pt x="1834" y="3350"/>
                </a:lnTo>
                <a:lnTo>
                  <a:pt x="1842" y="3402"/>
                </a:lnTo>
                <a:lnTo>
                  <a:pt x="1846" y="3458"/>
                </a:lnTo>
                <a:lnTo>
                  <a:pt x="1846" y="5539"/>
                </a:lnTo>
                <a:lnTo>
                  <a:pt x="1842" y="5595"/>
                </a:lnTo>
                <a:lnTo>
                  <a:pt x="1834" y="5651"/>
                </a:lnTo>
                <a:lnTo>
                  <a:pt x="1963" y="5666"/>
                </a:lnTo>
                <a:lnTo>
                  <a:pt x="1965" y="5666"/>
                </a:lnTo>
                <a:lnTo>
                  <a:pt x="1972" y="5668"/>
                </a:lnTo>
                <a:lnTo>
                  <a:pt x="1991" y="5670"/>
                </a:lnTo>
                <a:lnTo>
                  <a:pt x="2021" y="5673"/>
                </a:lnTo>
                <a:lnTo>
                  <a:pt x="2062" y="5679"/>
                </a:lnTo>
                <a:lnTo>
                  <a:pt x="2112" y="5685"/>
                </a:lnTo>
                <a:lnTo>
                  <a:pt x="2171" y="5690"/>
                </a:lnTo>
                <a:lnTo>
                  <a:pt x="2240" y="5698"/>
                </a:lnTo>
                <a:lnTo>
                  <a:pt x="2317" y="5705"/>
                </a:lnTo>
                <a:lnTo>
                  <a:pt x="2401" y="5713"/>
                </a:lnTo>
                <a:lnTo>
                  <a:pt x="2492" y="5720"/>
                </a:lnTo>
                <a:lnTo>
                  <a:pt x="2589" y="5727"/>
                </a:lnTo>
                <a:lnTo>
                  <a:pt x="2689" y="5733"/>
                </a:lnTo>
                <a:lnTo>
                  <a:pt x="2797" y="5740"/>
                </a:lnTo>
                <a:lnTo>
                  <a:pt x="2909" y="5746"/>
                </a:lnTo>
                <a:lnTo>
                  <a:pt x="3023" y="5752"/>
                </a:lnTo>
                <a:lnTo>
                  <a:pt x="3140" y="5755"/>
                </a:lnTo>
                <a:lnTo>
                  <a:pt x="3261" y="5757"/>
                </a:lnTo>
                <a:lnTo>
                  <a:pt x="3382" y="5759"/>
                </a:lnTo>
                <a:lnTo>
                  <a:pt x="3505" y="5759"/>
                </a:lnTo>
                <a:lnTo>
                  <a:pt x="3630" y="5757"/>
                </a:lnTo>
                <a:lnTo>
                  <a:pt x="3646" y="5757"/>
                </a:lnTo>
                <a:lnTo>
                  <a:pt x="3788" y="5766"/>
                </a:lnTo>
                <a:lnTo>
                  <a:pt x="3924" y="5774"/>
                </a:lnTo>
                <a:lnTo>
                  <a:pt x="4051" y="5776"/>
                </a:lnTo>
                <a:lnTo>
                  <a:pt x="4172" y="5774"/>
                </a:lnTo>
                <a:lnTo>
                  <a:pt x="4285" y="5768"/>
                </a:lnTo>
                <a:lnTo>
                  <a:pt x="4391" y="5759"/>
                </a:lnTo>
                <a:lnTo>
                  <a:pt x="4490" y="5746"/>
                </a:lnTo>
                <a:lnTo>
                  <a:pt x="4579" y="5729"/>
                </a:lnTo>
                <a:lnTo>
                  <a:pt x="4684" y="5703"/>
                </a:lnTo>
                <a:lnTo>
                  <a:pt x="4779" y="5673"/>
                </a:lnTo>
                <a:lnTo>
                  <a:pt x="4864" y="5640"/>
                </a:lnTo>
                <a:lnTo>
                  <a:pt x="4939" y="5601"/>
                </a:lnTo>
                <a:lnTo>
                  <a:pt x="5006" y="5558"/>
                </a:lnTo>
                <a:lnTo>
                  <a:pt x="5062" y="5511"/>
                </a:lnTo>
                <a:lnTo>
                  <a:pt x="5108" y="5459"/>
                </a:lnTo>
                <a:lnTo>
                  <a:pt x="5146" y="5403"/>
                </a:lnTo>
                <a:lnTo>
                  <a:pt x="5170" y="5357"/>
                </a:lnTo>
                <a:lnTo>
                  <a:pt x="5185" y="5308"/>
                </a:lnTo>
                <a:lnTo>
                  <a:pt x="5194" y="5262"/>
                </a:lnTo>
                <a:lnTo>
                  <a:pt x="5198" y="5219"/>
                </a:lnTo>
                <a:lnTo>
                  <a:pt x="5198" y="5180"/>
                </a:lnTo>
                <a:lnTo>
                  <a:pt x="5194" y="5145"/>
                </a:lnTo>
                <a:lnTo>
                  <a:pt x="5190" y="5115"/>
                </a:lnTo>
                <a:lnTo>
                  <a:pt x="5187" y="5093"/>
                </a:lnTo>
                <a:lnTo>
                  <a:pt x="5183" y="5079"/>
                </a:lnTo>
                <a:lnTo>
                  <a:pt x="5181" y="5074"/>
                </a:lnTo>
                <a:lnTo>
                  <a:pt x="5172" y="5039"/>
                </a:lnTo>
                <a:lnTo>
                  <a:pt x="5172" y="5001"/>
                </a:lnTo>
                <a:lnTo>
                  <a:pt x="5177" y="4966"/>
                </a:lnTo>
                <a:lnTo>
                  <a:pt x="5192" y="4932"/>
                </a:lnTo>
                <a:lnTo>
                  <a:pt x="5213" y="4903"/>
                </a:lnTo>
                <a:lnTo>
                  <a:pt x="5241" y="4877"/>
                </a:lnTo>
                <a:lnTo>
                  <a:pt x="5306" y="4821"/>
                </a:lnTo>
                <a:lnTo>
                  <a:pt x="5364" y="4763"/>
                </a:lnTo>
                <a:lnTo>
                  <a:pt x="5408" y="4702"/>
                </a:lnTo>
                <a:lnTo>
                  <a:pt x="5442" y="4638"/>
                </a:lnTo>
                <a:lnTo>
                  <a:pt x="5466" y="4573"/>
                </a:lnTo>
                <a:lnTo>
                  <a:pt x="5479" y="4504"/>
                </a:lnTo>
                <a:lnTo>
                  <a:pt x="5481" y="4433"/>
                </a:lnTo>
                <a:lnTo>
                  <a:pt x="5475" y="4389"/>
                </a:lnTo>
                <a:lnTo>
                  <a:pt x="5468" y="4350"/>
                </a:lnTo>
                <a:lnTo>
                  <a:pt x="5458" y="4312"/>
                </a:lnTo>
                <a:lnTo>
                  <a:pt x="5449" y="4281"/>
                </a:lnTo>
                <a:lnTo>
                  <a:pt x="5438" y="4257"/>
                </a:lnTo>
                <a:lnTo>
                  <a:pt x="5431" y="4236"/>
                </a:lnTo>
                <a:lnTo>
                  <a:pt x="5423" y="4225"/>
                </a:lnTo>
                <a:lnTo>
                  <a:pt x="5421" y="4219"/>
                </a:lnTo>
                <a:lnTo>
                  <a:pt x="5404" y="4186"/>
                </a:lnTo>
                <a:lnTo>
                  <a:pt x="5397" y="4149"/>
                </a:lnTo>
                <a:lnTo>
                  <a:pt x="5397" y="4111"/>
                </a:lnTo>
                <a:lnTo>
                  <a:pt x="5406" y="4076"/>
                </a:lnTo>
                <a:lnTo>
                  <a:pt x="5421" y="4042"/>
                </a:lnTo>
                <a:lnTo>
                  <a:pt x="5444" y="4011"/>
                </a:lnTo>
                <a:lnTo>
                  <a:pt x="5505" y="3942"/>
                </a:lnTo>
                <a:lnTo>
                  <a:pt x="5550" y="3873"/>
                </a:lnTo>
                <a:lnTo>
                  <a:pt x="5583" y="3804"/>
                </a:lnTo>
                <a:lnTo>
                  <a:pt x="5600" y="3735"/>
                </a:lnTo>
                <a:lnTo>
                  <a:pt x="5604" y="3666"/>
                </a:lnTo>
                <a:lnTo>
                  <a:pt x="5600" y="3620"/>
                </a:lnTo>
                <a:lnTo>
                  <a:pt x="5591" y="3577"/>
                </a:lnTo>
                <a:lnTo>
                  <a:pt x="5576" y="3538"/>
                </a:lnTo>
                <a:lnTo>
                  <a:pt x="5559" y="3501"/>
                </a:lnTo>
                <a:lnTo>
                  <a:pt x="5540" y="3469"/>
                </a:lnTo>
                <a:lnTo>
                  <a:pt x="5522" y="3439"/>
                </a:lnTo>
                <a:lnTo>
                  <a:pt x="5503" y="3415"/>
                </a:lnTo>
                <a:lnTo>
                  <a:pt x="5488" y="3395"/>
                </a:lnTo>
                <a:lnTo>
                  <a:pt x="5475" y="3380"/>
                </a:lnTo>
                <a:lnTo>
                  <a:pt x="5466" y="3370"/>
                </a:lnTo>
                <a:lnTo>
                  <a:pt x="5462" y="3368"/>
                </a:lnTo>
                <a:lnTo>
                  <a:pt x="5434" y="3337"/>
                </a:lnTo>
                <a:lnTo>
                  <a:pt x="5416" y="3300"/>
                </a:lnTo>
                <a:lnTo>
                  <a:pt x="5404" y="3262"/>
                </a:lnTo>
                <a:lnTo>
                  <a:pt x="5404" y="3221"/>
                </a:lnTo>
                <a:lnTo>
                  <a:pt x="5414" y="3182"/>
                </a:lnTo>
                <a:lnTo>
                  <a:pt x="5432" y="3145"/>
                </a:lnTo>
                <a:lnTo>
                  <a:pt x="5438" y="3136"/>
                </a:lnTo>
                <a:lnTo>
                  <a:pt x="5447" y="3117"/>
                </a:lnTo>
                <a:lnTo>
                  <a:pt x="5458" y="3095"/>
                </a:lnTo>
                <a:lnTo>
                  <a:pt x="5470" y="3063"/>
                </a:lnTo>
                <a:lnTo>
                  <a:pt x="5481" y="3031"/>
                </a:lnTo>
                <a:lnTo>
                  <a:pt x="5490" y="2992"/>
                </a:lnTo>
                <a:lnTo>
                  <a:pt x="5496" y="2951"/>
                </a:lnTo>
                <a:lnTo>
                  <a:pt x="5498" y="2907"/>
                </a:lnTo>
                <a:lnTo>
                  <a:pt x="5494" y="2862"/>
                </a:lnTo>
                <a:lnTo>
                  <a:pt x="5481" y="2816"/>
                </a:lnTo>
                <a:lnTo>
                  <a:pt x="5460" y="2769"/>
                </a:lnTo>
                <a:lnTo>
                  <a:pt x="5431" y="2722"/>
                </a:lnTo>
                <a:lnTo>
                  <a:pt x="5388" y="2678"/>
                </a:lnTo>
                <a:lnTo>
                  <a:pt x="5343" y="2642"/>
                </a:lnTo>
                <a:lnTo>
                  <a:pt x="5291" y="2613"/>
                </a:lnTo>
                <a:lnTo>
                  <a:pt x="5231" y="2588"/>
                </a:lnTo>
                <a:lnTo>
                  <a:pt x="5166" y="2568"/>
                </a:lnTo>
                <a:lnTo>
                  <a:pt x="5095" y="2551"/>
                </a:lnTo>
                <a:lnTo>
                  <a:pt x="5019" y="2538"/>
                </a:lnTo>
                <a:lnTo>
                  <a:pt x="4939" y="2529"/>
                </a:lnTo>
                <a:lnTo>
                  <a:pt x="4857" y="2523"/>
                </a:lnTo>
                <a:lnTo>
                  <a:pt x="4773" y="2519"/>
                </a:lnTo>
                <a:lnTo>
                  <a:pt x="4687" y="2519"/>
                </a:lnTo>
                <a:lnTo>
                  <a:pt x="4600" y="2523"/>
                </a:lnTo>
                <a:lnTo>
                  <a:pt x="4514" y="2527"/>
                </a:lnTo>
                <a:lnTo>
                  <a:pt x="4429" y="2534"/>
                </a:lnTo>
                <a:lnTo>
                  <a:pt x="4347" y="2544"/>
                </a:lnTo>
                <a:lnTo>
                  <a:pt x="4265" y="2555"/>
                </a:lnTo>
                <a:lnTo>
                  <a:pt x="4188" y="2566"/>
                </a:lnTo>
                <a:lnTo>
                  <a:pt x="4114" y="2579"/>
                </a:lnTo>
                <a:lnTo>
                  <a:pt x="4047" y="2594"/>
                </a:lnTo>
                <a:lnTo>
                  <a:pt x="4038" y="2596"/>
                </a:lnTo>
                <a:lnTo>
                  <a:pt x="4030" y="2598"/>
                </a:lnTo>
                <a:lnTo>
                  <a:pt x="3922" y="2616"/>
                </a:lnTo>
                <a:lnTo>
                  <a:pt x="3807" y="2642"/>
                </a:lnTo>
                <a:lnTo>
                  <a:pt x="3769" y="2652"/>
                </a:lnTo>
                <a:lnTo>
                  <a:pt x="3730" y="2657"/>
                </a:lnTo>
                <a:lnTo>
                  <a:pt x="3689" y="2659"/>
                </a:lnTo>
                <a:lnTo>
                  <a:pt x="3648" y="2654"/>
                </a:lnTo>
                <a:lnTo>
                  <a:pt x="3605" y="2641"/>
                </a:lnTo>
                <a:lnTo>
                  <a:pt x="3566" y="2620"/>
                </a:lnTo>
                <a:lnTo>
                  <a:pt x="3527" y="2592"/>
                </a:lnTo>
                <a:lnTo>
                  <a:pt x="3496" y="2559"/>
                </a:lnTo>
                <a:lnTo>
                  <a:pt x="3470" y="2521"/>
                </a:lnTo>
                <a:lnTo>
                  <a:pt x="3449" y="2477"/>
                </a:lnTo>
                <a:lnTo>
                  <a:pt x="3432" y="2428"/>
                </a:lnTo>
                <a:lnTo>
                  <a:pt x="3421" y="2372"/>
                </a:lnTo>
                <a:lnTo>
                  <a:pt x="3414" y="2311"/>
                </a:lnTo>
                <a:lnTo>
                  <a:pt x="3414" y="2244"/>
                </a:lnTo>
                <a:lnTo>
                  <a:pt x="3417" y="2169"/>
                </a:lnTo>
                <a:lnTo>
                  <a:pt x="3427" y="2088"/>
                </a:lnTo>
                <a:lnTo>
                  <a:pt x="3442" y="2000"/>
                </a:lnTo>
                <a:lnTo>
                  <a:pt x="3460" y="1903"/>
                </a:lnTo>
                <a:lnTo>
                  <a:pt x="3484" y="1801"/>
                </a:lnTo>
                <a:lnTo>
                  <a:pt x="3514" y="1691"/>
                </a:lnTo>
                <a:lnTo>
                  <a:pt x="3550" y="1572"/>
                </a:lnTo>
                <a:lnTo>
                  <a:pt x="3591" y="1447"/>
                </a:lnTo>
                <a:lnTo>
                  <a:pt x="3626" y="1332"/>
                </a:lnTo>
                <a:lnTo>
                  <a:pt x="3654" y="1224"/>
                </a:lnTo>
                <a:lnTo>
                  <a:pt x="3676" y="1121"/>
                </a:lnTo>
                <a:lnTo>
                  <a:pt x="3691" y="1023"/>
                </a:lnTo>
                <a:lnTo>
                  <a:pt x="3699" y="931"/>
                </a:lnTo>
                <a:lnTo>
                  <a:pt x="3700" y="846"/>
                </a:lnTo>
                <a:lnTo>
                  <a:pt x="3695" y="768"/>
                </a:lnTo>
                <a:lnTo>
                  <a:pt x="3682" y="695"/>
                </a:lnTo>
                <a:lnTo>
                  <a:pt x="3663" y="628"/>
                </a:lnTo>
                <a:lnTo>
                  <a:pt x="3639" y="568"/>
                </a:lnTo>
                <a:lnTo>
                  <a:pt x="3605" y="516"/>
                </a:lnTo>
                <a:lnTo>
                  <a:pt x="3570" y="473"/>
                </a:lnTo>
                <a:lnTo>
                  <a:pt x="3533" y="440"/>
                </a:lnTo>
                <a:lnTo>
                  <a:pt x="3492" y="412"/>
                </a:lnTo>
                <a:lnTo>
                  <a:pt x="3451" y="390"/>
                </a:lnTo>
                <a:lnTo>
                  <a:pt x="3410" y="373"/>
                </a:lnTo>
                <a:lnTo>
                  <a:pt x="3369" y="360"/>
                </a:lnTo>
                <a:lnTo>
                  <a:pt x="3332" y="352"/>
                </a:lnTo>
                <a:lnTo>
                  <a:pt x="3298" y="347"/>
                </a:lnTo>
                <a:lnTo>
                  <a:pt x="3268" y="345"/>
                </a:lnTo>
                <a:lnTo>
                  <a:pt x="3244" y="343"/>
                </a:lnTo>
                <a:close/>
                <a:moveTo>
                  <a:pt x="3237" y="0"/>
                </a:moveTo>
                <a:lnTo>
                  <a:pt x="3263" y="0"/>
                </a:lnTo>
                <a:lnTo>
                  <a:pt x="3298" y="2"/>
                </a:lnTo>
                <a:lnTo>
                  <a:pt x="3339" y="6"/>
                </a:lnTo>
                <a:lnTo>
                  <a:pt x="3386" y="13"/>
                </a:lnTo>
                <a:lnTo>
                  <a:pt x="3436" y="25"/>
                </a:lnTo>
                <a:lnTo>
                  <a:pt x="3492" y="40"/>
                </a:lnTo>
                <a:lnTo>
                  <a:pt x="3548" y="58"/>
                </a:lnTo>
                <a:lnTo>
                  <a:pt x="3607" y="84"/>
                </a:lnTo>
                <a:lnTo>
                  <a:pt x="3667" y="116"/>
                </a:lnTo>
                <a:lnTo>
                  <a:pt x="3725" y="153"/>
                </a:lnTo>
                <a:lnTo>
                  <a:pt x="3782" y="200"/>
                </a:lnTo>
                <a:lnTo>
                  <a:pt x="3836" y="254"/>
                </a:lnTo>
                <a:lnTo>
                  <a:pt x="3889" y="317"/>
                </a:lnTo>
                <a:lnTo>
                  <a:pt x="3935" y="390"/>
                </a:lnTo>
                <a:lnTo>
                  <a:pt x="3972" y="468"/>
                </a:lnTo>
                <a:lnTo>
                  <a:pt x="4004" y="552"/>
                </a:lnTo>
                <a:lnTo>
                  <a:pt x="4026" y="641"/>
                </a:lnTo>
                <a:lnTo>
                  <a:pt x="4041" y="736"/>
                </a:lnTo>
                <a:lnTo>
                  <a:pt x="4047" y="836"/>
                </a:lnTo>
                <a:lnTo>
                  <a:pt x="4047" y="944"/>
                </a:lnTo>
                <a:lnTo>
                  <a:pt x="4038" y="1056"/>
                </a:lnTo>
                <a:lnTo>
                  <a:pt x="4019" y="1173"/>
                </a:lnTo>
                <a:lnTo>
                  <a:pt x="3995" y="1296"/>
                </a:lnTo>
                <a:lnTo>
                  <a:pt x="3961" y="1425"/>
                </a:lnTo>
                <a:lnTo>
                  <a:pt x="3920" y="1557"/>
                </a:lnTo>
                <a:lnTo>
                  <a:pt x="3889" y="1659"/>
                </a:lnTo>
                <a:lnTo>
                  <a:pt x="3861" y="1752"/>
                </a:lnTo>
                <a:lnTo>
                  <a:pt x="3836" y="1836"/>
                </a:lnTo>
                <a:lnTo>
                  <a:pt x="3818" y="1913"/>
                </a:lnTo>
                <a:lnTo>
                  <a:pt x="3801" y="1981"/>
                </a:lnTo>
                <a:lnTo>
                  <a:pt x="3788" y="2043"/>
                </a:lnTo>
                <a:lnTo>
                  <a:pt x="3777" y="2097"/>
                </a:lnTo>
                <a:lnTo>
                  <a:pt x="3769" y="2145"/>
                </a:lnTo>
                <a:lnTo>
                  <a:pt x="3766" y="2188"/>
                </a:lnTo>
                <a:lnTo>
                  <a:pt x="3762" y="2223"/>
                </a:lnTo>
                <a:lnTo>
                  <a:pt x="3760" y="2255"/>
                </a:lnTo>
                <a:lnTo>
                  <a:pt x="3760" y="2281"/>
                </a:lnTo>
                <a:lnTo>
                  <a:pt x="3760" y="2302"/>
                </a:lnTo>
                <a:lnTo>
                  <a:pt x="3862" y="2279"/>
                </a:lnTo>
                <a:lnTo>
                  <a:pt x="3961" y="2261"/>
                </a:lnTo>
                <a:lnTo>
                  <a:pt x="3963" y="2261"/>
                </a:lnTo>
                <a:lnTo>
                  <a:pt x="3972" y="2259"/>
                </a:lnTo>
                <a:lnTo>
                  <a:pt x="3991" y="2255"/>
                </a:lnTo>
                <a:lnTo>
                  <a:pt x="4019" y="2250"/>
                </a:lnTo>
                <a:lnTo>
                  <a:pt x="4056" y="2242"/>
                </a:lnTo>
                <a:lnTo>
                  <a:pt x="4103" y="2235"/>
                </a:lnTo>
                <a:lnTo>
                  <a:pt x="4157" y="2225"/>
                </a:lnTo>
                <a:lnTo>
                  <a:pt x="4216" y="2216"/>
                </a:lnTo>
                <a:lnTo>
                  <a:pt x="4283" y="2207"/>
                </a:lnTo>
                <a:lnTo>
                  <a:pt x="4354" y="2199"/>
                </a:lnTo>
                <a:lnTo>
                  <a:pt x="4430" y="2192"/>
                </a:lnTo>
                <a:lnTo>
                  <a:pt x="4511" y="2184"/>
                </a:lnTo>
                <a:lnTo>
                  <a:pt x="4593" y="2181"/>
                </a:lnTo>
                <a:lnTo>
                  <a:pt x="4732" y="2177"/>
                </a:lnTo>
                <a:lnTo>
                  <a:pt x="4864" y="2179"/>
                </a:lnTo>
                <a:lnTo>
                  <a:pt x="4987" y="2188"/>
                </a:lnTo>
                <a:lnTo>
                  <a:pt x="5103" y="2203"/>
                </a:lnTo>
                <a:lnTo>
                  <a:pt x="5211" y="2225"/>
                </a:lnTo>
                <a:lnTo>
                  <a:pt x="5309" y="2253"/>
                </a:lnTo>
                <a:lnTo>
                  <a:pt x="5401" y="2287"/>
                </a:lnTo>
                <a:lnTo>
                  <a:pt x="5483" y="2326"/>
                </a:lnTo>
                <a:lnTo>
                  <a:pt x="5555" y="2372"/>
                </a:lnTo>
                <a:lnTo>
                  <a:pt x="5621" y="2426"/>
                </a:lnTo>
                <a:lnTo>
                  <a:pt x="5680" y="2486"/>
                </a:lnTo>
                <a:lnTo>
                  <a:pt x="5729" y="2547"/>
                </a:lnTo>
                <a:lnTo>
                  <a:pt x="5768" y="2611"/>
                </a:lnTo>
                <a:lnTo>
                  <a:pt x="5797" y="2674"/>
                </a:lnTo>
                <a:lnTo>
                  <a:pt x="5820" y="2739"/>
                </a:lnTo>
                <a:lnTo>
                  <a:pt x="5833" y="2804"/>
                </a:lnTo>
                <a:lnTo>
                  <a:pt x="5840" y="2868"/>
                </a:lnTo>
                <a:lnTo>
                  <a:pt x="5842" y="2931"/>
                </a:lnTo>
                <a:lnTo>
                  <a:pt x="5838" y="2992"/>
                </a:lnTo>
                <a:lnTo>
                  <a:pt x="5831" y="3052"/>
                </a:lnTo>
                <a:lnTo>
                  <a:pt x="5818" y="3110"/>
                </a:lnTo>
                <a:lnTo>
                  <a:pt x="5801" y="3164"/>
                </a:lnTo>
                <a:lnTo>
                  <a:pt x="5784" y="3212"/>
                </a:lnTo>
                <a:lnTo>
                  <a:pt x="5816" y="3257"/>
                </a:lnTo>
                <a:lnTo>
                  <a:pt x="5848" y="3307"/>
                </a:lnTo>
                <a:lnTo>
                  <a:pt x="5878" y="3365"/>
                </a:lnTo>
                <a:lnTo>
                  <a:pt x="5904" y="3428"/>
                </a:lnTo>
                <a:lnTo>
                  <a:pt x="5926" y="3497"/>
                </a:lnTo>
                <a:lnTo>
                  <a:pt x="5943" y="3573"/>
                </a:lnTo>
                <a:lnTo>
                  <a:pt x="5950" y="3653"/>
                </a:lnTo>
                <a:lnTo>
                  <a:pt x="5948" y="3741"/>
                </a:lnTo>
                <a:lnTo>
                  <a:pt x="5935" y="3828"/>
                </a:lnTo>
                <a:lnTo>
                  <a:pt x="5911" y="3914"/>
                </a:lnTo>
                <a:lnTo>
                  <a:pt x="5876" y="3998"/>
                </a:lnTo>
                <a:lnTo>
                  <a:pt x="5829" y="4080"/>
                </a:lnTo>
                <a:lnTo>
                  <a:pt x="5771" y="4162"/>
                </a:lnTo>
                <a:lnTo>
                  <a:pt x="5790" y="4214"/>
                </a:lnTo>
                <a:lnTo>
                  <a:pt x="5805" y="4275"/>
                </a:lnTo>
                <a:lnTo>
                  <a:pt x="5818" y="4344"/>
                </a:lnTo>
                <a:lnTo>
                  <a:pt x="5825" y="4419"/>
                </a:lnTo>
                <a:lnTo>
                  <a:pt x="5825" y="4474"/>
                </a:lnTo>
                <a:lnTo>
                  <a:pt x="5822" y="4534"/>
                </a:lnTo>
                <a:lnTo>
                  <a:pt x="5814" y="4597"/>
                </a:lnTo>
                <a:lnTo>
                  <a:pt x="5799" y="4664"/>
                </a:lnTo>
                <a:lnTo>
                  <a:pt x="5779" y="4731"/>
                </a:lnTo>
                <a:lnTo>
                  <a:pt x="5749" y="4802"/>
                </a:lnTo>
                <a:lnTo>
                  <a:pt x="5712" y="4871"/>
                </a:lnTo>
                <a:lnTo>
                  <a:pt x="5663" y="4942"/>
                </a:lnTo>
                <a:lnTo>
                  <a:pt x="5604" y="5012"/>
                </a:lnTo>
                <a:lnTo>
                  <a:pt x="5535" y="5083"/>
                </a:lnTo>
                <a:lnTo>
                  <a:pt x="5540" y="5137"/>
                </a:lnTo>
                <a:lnTo>
                  <a:pt x="5542" y="5199"/>
                </a:lnTo>
                <a:lnTo>
                  <a:pt x="5540" y="5266"/>
                </a:lnTo>
                <a:lnTo>
                  <a:pt x="5529" y="5338"/>
                </a:lnTo>
                <a:lnTo>
                  <a:pt x="5512" y="5415"/>
                </a:lnTo>
                <a:lnTo>
                  <a:pt x="5485" y="5493"/>
                </a:lnTo>
                <a:lnTo>
                  <a:pt x="5447" y="5573"/>
                </a:lnTo>
                <a:lnTo>
                  <a:pt x="5403" y="5644"/>
                </a:lnTo>
                <a:lnTo>
                  <a:pt x="5350" y="5711"/>
                </a:lnTo>
                <a:lnTo>
                  <a:pt x="5289" y="5772"/>
                </a:lnTo>
                <a:lnTo>
                  <a:pt x="5222" y="5828"/>
                </a:lnTo>
                <a:lnTo>
                  <a:pt x="5146" y="5880"/>
                </a:lnTo>
                <a:lnTo>
                  <a:pt x="5062" y="5928"/>
                </a:lnTo>
                <a:lnTo>
                  <a:pt x="4971" y="5969"/>
                </a:lnTo>
                <a:lnTo>
                  <a:pt x="4872" y="6007"/>
                </a:lnTo>
                <a:lnTo>
                  <a:pt x="4766" y="6040"/>
                </a:lnTo>
                <a:lnTo>
                  <a:pt x="4652" y="6068"/>
                </a:lnTo>
                <a:lnTo>
                  <a:pt x="4548" y="6087"/>
                </a:lnTo>
                <a:lnTo>
                  <a:pt x="4436" y="6102"/>
                </a:lnTo>
                <a:lnTo>
                  <a:pt x="4317" y="6113"/>
                </a:lnTo>
                <a:lnTo>
                  <a:pt x="4190" y="6118"/>
                </a:lnTo>
                <a:lnTo>
                  <a:pt x="4056" y="6120"/>
                </a:lnTo>
                <a:lnTo>
                  <a:pt x="3920" y="6118"/>
                </a:lnTo>
                <a:lnTo>
                  <a:pt x="3777" y="6113"/>
                </a:lnTo>
                <a:lnTo>
                  <a:pt x="3628" y="6103"/>
                </a:lnTo>
                <a:lnTo>
                  <a:pt x="3496" y="6105"/>
                </a:lnTo>
                <a:lnTo>
                  <a:pt x="3363" y="6105"/>
                </a:lnTo>
                <a:lnTo>
                  <a:pt x="3233" y="6103"/>
                </a:lnTo>
                <a:lnTo>
                  <a:pt x="3106" y="6100"/>
                </a:lnTo>
                <a:lnTo>
                  <a:pt x="2982" y="6096"/>
                </a:lnTo>
                <a:lnTo>
                  <a:pt x="2861" y="6090"/>
                </a:lnTo>
                <a:lnTo>
                  <a:pt x="2745" y="6083"/>
                </a:lnTo>
                <a:lnTo>
                  <a:pt x="2633" y="6076"/>
                </a:lnTo>
                <a:lnTo>
                  <a:pt x="2527" y="6068"/>
                </a:lnTo>
                <a:lnTo>
                  <a:pt x="2427" y="6061"/>
                </a:lnTo>
                <a:lnTo>
                  <a:pt x="2333" y="6053"/>
                </a:lnTo>
                <a:lnTo>
                  <a:pt x="2250" y="6046"/>
                </a:lnTo>
                <a:lnTo>
                  <a:pt x="2171" y="6038"/>
                </a:lnTo>
                <a:lnTo>
                  <a:pt x="2104" y="6031"/>
                </a:lnTo>
                <a:lnTo>
                  <a:pt x="2047" y="6025"/>
                </a:lnTo>
                <a:lnTo>
                  <a:pt x="1998" y="6020"/>
                </a:lnTo>
                <a:lnTo>
                  <a:pt x="1961" y="6014"/>
                </a:lnTo>
                <a:lnTo>
                  <a:pt x="1935" y="6012"/>
                </a:lnTo>
                <a:lnTo>
                  <a:pt x="1920" y="6010"/>
                </a:lnTo>
                <a:lnTo>
                  <a:pt x="1620" y="5973"/>
                </a:lnTo>
                <a:lnTo>
                  <a:pt x="1566" y="6007"/>
                </a:lnTo>
                <a:lnTo>
                  <a:pt x="1507" y="6035"/>
                </a:lnTo>
                <a:lnTo>
                  <a:pt x="1445" y="6055"/>
                </a:lnTo>
                <a:lnTo>
                  <a:pt x="1380" y="6066"/>
                </a:lnTo>
                <a:lnTo>
                  <a:pt x="1313" y="6072"/>
                </a:lnTo>
                <a:lnTo>
                  <a:pt x="533" y="6072"/>
                </a:lnTo>
                <a:lnTo>
                  <a:pt x="453" y="6066"/>
                </a:lnTo>
                <a:lnTo>
                  <a:pt x="378" y="6049"/>
                </a:lnTo>
                <a:lnTo>
                  <a:pt x="307" y="6022"/>
                </a:lnTo>
                <a:lnTo>
                  <a:pt x="242" y="5986"/>
                </a:lnTo>
                <a:lnTo>
                  <a:pt x="183" y="5942"/>
                </a:lnTo>
                <a:lnTo>
                  <a:pt x="130" y="5888"/>
                </a:lnTo>
                <a:lnTo>
                  <a:pt x="86" y="5828"/>
                </a:lnTo>
                <a:lnTo>
                  <a:pt x="48" y="5763"/>
                </a:lnTo>
                <a:lnTo>
                  <a:pt x="22" y="5692"/>
                </a:lnTo>
                <a:lnTo>
                  <a:pt x="6" y="5618"/>
                </a:lnTo>
                <a:lnTo>
                  <a:pt x="0" y="5539"/>
                </a:lnTo>
                <a:lnTo>
                  <a:pt x="0" y="3458"/>
                </a:lnTo>
                <a:lnTo>
                  <a:pt x="6" y="3380"/>
                </a:lnTo>
                <a:lnTo>
                  <a:pt x="22" y="3305"/>
                </a:lnTo>
                <a:lnTo>
                  <a:pt x="48" y="3234"/>
                </a:lnTo>
                <a:lnTo>
                  <a:pt x="86" y="3169"/>
                </a:lnTo>
                <a:lnTo>
                  <a:pt x="130" y="3110"/>
                </a:lnTo>
                <a:lnTo>
                  <a:pt x="183" y="3058"/>
                </a:lnTo>
                <a:lnTo>
                  <a:pt x="242" y="3013"/>
                </a:lnTo>
                <a:lnTo>
                  <a:pt x="307" y="2976"/>
                </a:lnTo>
                <a:lnTo>
                  <a:pt x="378" y="2950"/>
                </a:lnTo>
                <a:lnTo>
                  <a:pt x="453" y="2933"/>
                </a:lnTo>
                <a:lnTo>
                  <a:pt x="533" y="2925"/>
                </a:lnTo>
                <a:lnTo>
                  <a:pt x="1313" y="2925"/>
                </a:lnTo>
                <a:lnTo>
                  <a:pt x="1380" y="2931"/>
                </a:lnTo>
                <a:lnTo>
                  <a:pt x="1445" y="2942"/>
                </a:lnTo>
                <a:lnTo>
                  <a:pt x="1508" y="2963"/>
                </a:lnTo>
                <a:lnTo>
                  <a:pt x="1566" y="2991"/>
                </a:lnTo>
                <a:lnTo>
                  <a:pt x="1602" y="2918"/>
                </a:lnTo>
                <a:lnTo>
                  <a:pt x="1644" y="2843"/>
                </a:lnTo>
                <a:lnTo>
                  <a:pt x="1693" y="2765"/>
                </a:lnTo>
                <a:lnTo>
                  <a:pt x="1751" y="2689"/>
                </a:lnTo>
                <a:lnTo>
                  <a:pt x="1818" y="2614"/>
                </a:lnTo>
                <a:lnTo>
                  <a:pt x="1823" y="2607"/>
                </a:lnTo>
                <a:lnTo>
                  <a:pt x="1831" y="2601"/>
                </a:lnTo>
                <a:lnTo>
                  <a:pt x="1838" y="2596"/>
                </a:lnTo>
                <a:lnTo>
                  <a:pt x="1898" y="2544"/>
                </a:lnTo>
                <a:lnTo>
                  <a:pt x="1959" y="2480"/>
                </a:lnTo>
                <a:lnTo>
                  <a:pt x="2022" y="2408"/>
                </a:lnTo>
                <a:lnTo>
                  <a:pt x="2084" y="2326"/>
                </a:lnTo>
                <a:lnTo>
                  <a:pt x="2145" y="2236"/>
                </a:lnTo>
                <a:lnTo>
                  <a:pt x="2209" y="2142"/>
                </a:lnTo>
                <a:lnTo>
                  <a:pt x="2268" y="2039"/>
                </a:lnTo>
                <a:lnTo>
                  <a:pt x="2330" y="1933"/>
                </a:lnTo>
                <a:lnTo>
                  <a:pt x="2389" y="1825"/>
                </a:lnTo>
                <a:lnTo>
                  <a:pt x="2447" y="1713"/>
                </a:lnTo>
                <a:lnTo>
                  <a:pt x="2503" y="1602"/>
                </a:lnTo>
                <a:lnTo>
                  <a:pt x="2557" y="1490"/>
                </a:lnTo>
                <a:lnTo>
                  <a:pt x="2607" y="1378"/>
                </a:lnTo>
                <a:lnTo>
                  <a:pt x="2658" y="1268"/>
                </a:lnTo>
                <a:lnTo>
                  <a:pt x="2704" y="1164"/>
                </a:lnTo>
                <a:lnTo>
                  <a:pt x="2747" y="1062"/>
                </a:lnTo>
                <a:lnTo>
                  <a:pt x="2786" y="967"/>
                </a:lnTo>
                <a:lnTo>
                  <a:pt x="2821" y="877"/>
                </a:lnTo>
                <a:lnTo>
                  <a:pt x="2853" y="795"/>
                </a:lnTo>
                <a:lnTo>
                  <a:pt x="2881" y="723"/>
                </a:lnTo>
                <a:lnTo>
                  <a:pt x="2877" y="682"/>
                </a:lnTo>
                <a:lnTo>
                  <a:pt x="2872" y="632"/>
                </a:lnTo>
                <a:lnTo>
                  <a:pt x="2870" y="578"/>
                </a:lnTo>
                <a:lnTo>
                  <a:pt x="2870" y="520"/>
                </a:lnTo>
                <a:lnTo>
                  <a:pt x="2872" y="458"/>
                </a:lnTo>
                <a:lnTo>
                  <a:pt x="2879" y="395"/>
                </a:lnTo>
                <a:lnTo>
                  <a:pt x="2888" y="334"/>
                </a:lnTo>
                <a:lnTo>
                  <a:pt x="2905" y="272"/>
                </a:lnTo>
                <a:lnTo>
                  <a:pt x="2926" y="215"/>
                </a:lnTo>
                <a:lnTo>
                  <a:pt x="2954" y="161"/>
                </a:lnTo>
                <a:lnTo>
                  <a:pt x="2989" y="112"/>
                </a:lnTo>
                <a:lnTo>
                  <a:pt x="3030" y="73"/>
                </a:lnTo>
                <a:lnTo>
                  <a:pt x="3075" y="41"/>
                </a:lnTo>
                <a:lnTo>
                  <a:pt x="3125" y="19"/>
                </a:lnTo>
                <a:lnTo>
                  <a:pt x="3179" y="4"/>
                </a:lnTo>
                <a:lnTo>
                  <a:pt x="32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CustomShape 7">
            <a:extLst>
              <a:ext uri="{FF2B5EF4-FFF2-40B4-BE49-F238E27FC236}">
                <a16:creationId xmlns:a16="http://schemas.microsoft.com/office/drawing/2014/main" id="{E5859A5D-0148-4B0B-997D-95CA425BC31B}"/>
              </a:ext>
            </a:extLst>
          </p:cNvPr>
          <p:cNvSpPr/>
          <p:nvPr/>
        </p:nvSpPr>
        <p:spPr>
          <a:xfrm>
            <a:off x="233280" y="209880"/>
            <a:ext cx="960768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spc="-1" dirty="0">
                <a:solidFill>
                  <a:srgbClr val="FFFFFF"/>
                </a:solidFill>
                <a:latin typeface="Arial Black"/>
              </a:rPr>
              <a:t>Evaluación del Riesgo</a:t>
            </a:r>
            <a:endParaRPr lang="es-EC" sz="2800" spc="-1" dirty="0"/>
          </a:p>
          <a:p>
            <a:pPr>
              <a:lnSpc>
                <a:spcPct val="90000"/>
              </a:lnSpc>
            </a:pPr>
            <a:endParaRPr lang="es-EC" sz="2800" b="0" strike="noStrike" spc="-1" dirty="0">
              <a:latin typeface="Arial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44659" y="2500189"/>
            <a:ext cx="43924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Consiste en comparar los riesgos estimados con los criterios de evaluación </a:t>
            </a:r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y de aceptación de riesgos definidos en el establecimiento del contexto.</a:t>
            </a:r>
          </a:p>
          <a:p>
            <a:endParaRPr lang="es-EC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118" y="1154009"/>
            <a:ext cx="435292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819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8">
            <a:extLst>
              <a:ext uri="{FF2B5EF4-FFF2-40B4-BE49-F238E27FC236}">
                <a16:creationId xmlns:a16="http://schemas.microsoft.com/office/drawing/2014/main" id="{A2875E4D-21E5-4903-89BE-D74A8BFEB850}"/>
              </a:ext>
            </a:extLst>
          </p:cNvPr>
          <p:cNvGrpSpPr/>
          <p:nvPr/>
        </p:nvGrpSpPr>
        <p:grpSpPr>
          <a:xfrm>
            <a:off x="5602859" y="2807368"/>
            <a:ext cx="296518" cy="225864"/>
            <a:chOff x="9218613" y="1665288"/>
            <a:chExt cx="4910138" cy="3740150"/>
          </a:xfrm>
          <a:solidFill>
            <a:schemeClr val="bg1"/>
          </a:solidFill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0844C77-E0F7-4345-907C-4C54FE9B1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8613" y="1665288"/>
              <a:ext cx="4910138" cy="3740150"/>
            </a:xfrm>
            <a:custGeom>
              <a:avLst/>
              <a:gdLst>
                <a:gd name="T0" fmla="*/ 691 w 6186"/>
                <a:gd name="T1" fmla="*/ 353 h 4712"/>
                <a:gd name="T2" fmla="*/ 569 w 6186"/>
                <a:gd name="T3" fmla="*/ 395 h 4712"/>
                <a:gd name="T4" fmla="*/ 465 w 6186"/>
                <a:gd name="T5" fmla="*/ 470 h 4712"/>
                <a:gd name="T6" fmla="*/ 392 w 6186"/>
                <a:gd name="T7" fmla="*/ 571 h 4712"/>
                <a:gd name="T8" fmla="*/ 351 w 6186"/>
                <a:gd name="T9" fmla="*/ 693 h 4712"/>
                <a:gd name="T10" fmla="*/ 345 w 6186"/>
                <a:gd name="T11" fmla="*/ 3955 h 4712"/>
                <a:gd name="T12" fmla="*/ 366 w 6186"/>
                <a:gd name="T13" fmla="*/ 4085 h 4712"/>
                <a:gd name="T14" fmla="*/ 426 w 6186"/>
                <a:gd name="T15" fmla="*/ 4199 h 4712"/>
                <a:gd name="T16" fmla="*/ 514 w 6186"/>
                <a:gd name="T17" fmla="*/ 4288 h 4712"/>
                <a:gd name="T18" fmla="*/ 627 w 6186"/>
                <a:gd name="T19" fmla="*/ 4346 h 4712"/>
                <a:gd name="T20" fmla="*/ 756 w 6186"/>
                <a:gd name="T21" fmla="*/ 4367 h 4712"/>
                <a:gd name="T22" fmla="*/ 5498 w 6186"/>
                <a:gd name="T23" fmla="*/ 4361 h 4712"/>
                <a:gd name="T24" fmla="*/ 5620 w 6186"/>
                <a:gd name="T25" fmla="*/ 4321 h 4712"/>
                <a:gd name="T26" fmla="*/ 5721 w 6186"/>
                <a:gd name="T27" fmla="*/ 4246 h 4712"/>
                <a:gd name="T28" fmla="*/ 5796 w 6186"/>
                <a:gd name="T29" fmla="*/ 4145 h 4712"/>
                <a:gd name="T30" fmla="*/ 5837 w 6186"/>
                <a:gd name="T31" fmla="*/ 4023 h 4712"/>
                <a:gd name="T32" fmla="*/ 5841 w 6186"/>
                <a:gd name="T33" fmla="*/ 3955 h 4712"/>
                <a:gd name="T34" fmla="*/ 5835 w 6186"/>
                <a:gd name="T35" fmla="*/ 693 h 4712"/>
                <a:gd name="T36" fmla="*/ 5794 w 6186"/>
                <a:gd name="T37" fmla="*/ 571 h 4712"/>
                <a:gd name="T38" fmla="*/ 5721 w 6186"/>
                <a:gd name="T39" fmla="*/ 470 h 4712"/>
                <a:gd name="T40" fmla="*/ 5618 w 6186"/>
                <a:gd name="T41" fmla="*/ 395 h 4712"/>
                <a:gd name="T42" fmla="*/ 5496 w 6186"/>
                <a:gd name="T43" fmla="*/ 353 h 4712"/>
                <a:gd name="T44" fmla="*/ 756 w 6186"/>
                <a:gd name="T45" fmla="*/ 348 h 4712"/>
                <a:gd name="T46" fmla="*/ 5430 w 6186"/>
                <a:gd name="T47" fmla="*/ 0 h 4712"/>
                <a:gd name="T48" fmla="*/ 5618 w 6186"/>
                <a:gd name="T49" fmla="*/ 25 h 4712"/>
                <a:gd name="T50" fmla="*/ 5787 w 6186"/>
                <a:gd name="T51" fmla="*/ 90 h 4712"/>
                <a:gd name="T52" fmla="*/ 5933 w 6186"/>
                <a:gd name="T53" fmla="*/ 194 h 4712"/>
                <a:gd name="T54" fmla="*/ 6051 w 6186"/>
                <a:gd name="T55" fmla="*/ 327 h 4712"/>
                <a:gd name="T56" fmla="*/ 6136 w 6186"/>
                <a:gd name="T57" fmla="*/ 487 h 4712"/>
                <a:gd name="T58" fmla="*/ 6181 w 6186"/>
                <a:gd name="T59" fmla="*/ 665 h 4712"/>
                <a:gd name="T60" fmla="*/ 6186 w 6186"/>
                <a:gd name="T61" fmla="*/ 3955 h 4712"/>
                <a:gd name="T62" fmla="*/ 6164 w 6186"/>
                <a:gd name="T63" fmla="*/ 4143 h 4712"/>
                <a:gd name="T64" fmla="*/ 6098 w 6186"/>
                <a:gd name="T65" fmla="*/ 4312 h 4712"/>
                <a:gd name="T66" fmla="*/ 5995 w 6186"/>
                <a:gd name="T67" fmla="*/ 4459 h 4712"/>
                <a:gd name="T68" fmla="*/ 5862 w 6186"/>
                <a:gd name="T69" fmla="*/ 4577 h 4712"/>
                <a:gd name="T70" fmla="*/ 5702 w 6186"/>
                <a:gd name="T71" fmla="*/ 4661 h 4712"/>
                <a:gd name="T72" fmla="*/ 5524 w 6186"/>
                <a:gd name="T73" fmla="*/ 4706 h 4712"/>
                <a:gd name="T74" fmla="*/ 756 w 6186"/>
                <a:gd name="T75" fmla="*/ 4712 h 4712"/>
                <a:gd name="T76" fmla="*/ 570 w 6186"/>
                <a:gd name="T77" fmla="*/ 4690 h 4712"/>
                <a:gd name="T78" fmla="*/ 402 w 6186"/>
                <a:gd name="T79" fmla="*/ 4624 h 4712"/>
                <a:gd name="T80" fmla="*/ 255 w 6186"/>
                <a:gd name="T81" fmla="*/ 4522 h 4712"/>
                <a:gd name="T82" fmla="*/ 135 w 6186"/>
                <a:gd name="T83" fmla="*/ 4389 h 4712"/>
                <a:gd name="T84" fmla="*/ 51 w 6186"/>
                <a:gd name="T85" fmla="*/ 4229 h 4712"/>
                <a:gd name="T86" fmla="*/ 6 w 6186"/>
                <a:gd name="T87" fmla="*/ 4051 h 4712"/>
                <a:gd name="T88" fmla="*/ 0 w 6186"/>
                <a:gd name="T89" fmla="*/ 759 h 4712"/>
                <a:gd name="T90" fmla="*/ 23 w 6186"/>
                <a:gd name="T91" fmla="*/ 571 h 4712"/>
                <a:gd name="T92" fmla="*/ 88 w 6186"/>
                <a:gd name="T93" fmla="*/ 402 h 4712"/>
                <a:gd name="T94" fmla="*/ 191 w 6186"/>
                <a:gd name="T95" fmla="*/ 256 h 4712"/>
                <a:gd name="T96" fmla="*/ 325 w 6186"/>
                <a:gd name="T97" fmla="*/ 137 h 4712"/>
                <a:gd name="T98" fmla="*/ 484 w 6186"/>
                <a:gd name="T99" fmla="*/ 53 h 4712"/>
                <a:gd name="T100" fmla="*/ 662 w 6186"/>
                <a:gd name="T101" fmla="*/ 8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86" h="4712">
                  <a:moveTo>
                    <a:pt x="756" y="348"/>
                  </a:moveTo>
                  <a:lnTo>
                    <a:pt x="691" y="353"/>
                  </a:lnTo>
                  <a:lnTo>
                    <a:pt x="627" y="370"/>
                  </a:lnTo>
                  <a:lnTo>
                    <a:pt x="569" y="395"/>
                  </a:lnTo>
                  <a:lnTo>
                    <a:pt x="514" y="428"/>
                  </a:lnTo>
                  <a:lnTo>
                    <a:pt x="465" y="470"/>
                  </a:lnTo>
                  <a:lnTo>
                    <a:pt x="426" y="517"/>
                  </a:lnTo>
                  <a:lnTo>
                    <a:pt x="392" y="571"/>
                  </a:lnTo>
                  <a:lnTo>
                    <a:pt x="366" y="629"/>
                  </a:lnTo>
                  <a:lnTo>
                    <a:pt x="351" y="693"/>
                  </a:lnTo>
                  <a:lnTo>
                    <a:pt x="345" y="759"/>
                  </a:lnTo>
                  <a:lnTo>
                    <a:pt x="345" y="3955"/>
                  </a:lnTo>
                  <a:lnTo>
                    <a:pt x="351" y="4023"/>
                  </a:lnTo>
                  <a:lnTo>
                    <a:pt x="366" y="4085"/>
                  </a:lnTo>
                  <a:lnTo>
                    <a:pt x="392" y="4145"/>
                  </a:lnTo>
                  <a:lnTo>
                    <a:pt x="426" y="4199"/>
                  </a:lnTo>
                  <a:lnTo>
                    <a:pt x="465" y="4246"/>
                  </a:lnTo>
                  <a:lnTo>
                    <a:pt x="514" y="4288"/>
                  </a:lnTo>
                  <a:lnTo>
                    <a:pt x="569" y="4321"/>
                  </a:lnTo>
                  <a:lnTo>
                    <a:pt x="627" y="4346"/>
                  </a:lnTo>
                  <a:lnTo>
                    <a:pt x="691" y="4361"/>
                  </a:lnTo>
                  <a:lnTo>
                    <a:pt x="756" y="4367"/>
                  </a:lnTo>
                  <a:lnTo>
                    <a:pt x="5430" y="4367"/>
                  </a:lnTo>
                  <a:lnTo>
                    <a:pt x="5498" y="4361"/>
                  </a:lnTo>
                  <a:lnTo>
                    <a:pt x="5562" y="4346"/>
                  </a:lnTo>
                  <a:lnTo>
                    <a:pt x="5620" y="4321"/>
                  </a:lnTo>
                  <a:lnTo>
                    <a:pt x="5674" y="4288"/>
                  </a:lnTo>
                  <a:lnTo>
                    <a:pt x="5721" y="4246"/>
                  </a:lnTo>
                  <a:lnTo>
                    <a:pt x="5762" y="4199"/>
                  </a:lnTo>
                  <a:lnTo>
                    <a:pt x="5796" y="4145"/>
                  </a:lnTo>
                  <a:lnTo>
                    <a:pt x="5820" y="4085"/>
                  </a:lnTo>
                  <a:lnTo>
                    <a:pt x="5837" y="4023"/>
                  </a:lnTo>
                  <a:lnTo>
                    <a:pt x="5841" y="3955"/>
                  </a:lnTo>
                  <a:lnTo>
                    <a:pt x="5841" y="3955"/>
                  </a:lnTo>
                  <a:lnTo>
                    <a:pt x="5841" y="759"/>
                  </a:lnTo>
                  <a:lnTo>
                    <a:pt x="5835" y="693"/>
                  </a:lnTo>
                  <a:lnTo>
                    <a:pt x="5820" y="629"/>
                  </a:lnTo>
                  <a:lnTo>
                    <a:pt x="5794" y="571"/>
                  </a:lnTo>
                  <a:lnTo>
                    <a:pt x="5760" y="517"/>
                  </a:lnTo>
                  <a:lnTo>
                    <a:pt x="5721" y="470"/>
                  </a:lnTo>
                  <a:lnTo>
                    <a:pt x="5672" y="428"/>
                  </a:lnTo>
                  <a:lnTo>
                    <a:pt x="5618" y="395"/>
                  </a:lnTo>
                  <a:lnTo>
                    <a:pt x="5560" y="370"/>
                  </a:lnTo>
                  <a:lnTo>
                    <a:pt x="5496" y="353"/>
                  </a:lnTo>
                  <a:lnTo>
                    <a:pt x="5430" y="348"/>
                  </a:lnTo>
                  <a:lnTo>
                    <a:pt x="756" y="348"/>
                  </a:lnTo>
                  <a:close/>
                  <a:moveTo>
                    <a:pt x="756" y="0"/>
                  </a:moveTo>
                  <a:lnTo>
                    <a:pt x="5430" y="0"/>
                  </a:lnTo>
                  <a:lnTo>
                    <a:pt x="5526" y="8"/>
                  </a:lnTo>
                  <a:lnTo>
                    <a:pt x="5618" y="25"/>
                  </a:lnTo>
                  <a:lnTo>
                    <a:pt x="5704" y="53"/>
                  </a:lnTo>
                  <a:lnTo>
                    <a:pt x="5787" y="90"/>
                  </a:lnTo>
                  <a:lnTo>
                    <a:pt x="5864" y="137"/>
                  </a:lnTo>
                  <a:lnTo>
                    <a:pt x="5933" y="194"/>
                  </a:lnTo>
                  <a:lnTo>
                    <a:pt x="5997" y="256"/>
                  </a:lnTo>
                  <a:lnTo>
                    <a:pt x="6051" y="327"/>
                  </a:lnTo>
                  <a:lnTo>
                    <a:pt x="6098" y="404"/>
                  </a:lnTo>
                  <a:lnTo>
                    <a:pt x="6136" y="487"/>
                  </a:lnTo>
                  <a:lnTo>
                    <a:pt x="6164" y="573"/>
                  </a:lnTo>
                  <a:lnTo>
                    <a:pt x="6181" y="665"/>
                  </a:lnTo>
                  <a:lnTo>
                    <a:pt x="6186" y="759"/>
                  </a:lnTo>
                  <a:lnTo>
                    <a:pt x="6186" y="3955"/>
                  </a:lnTo>
                  <a:lnTo>
                    <a:pt x="6181" y="4051"/>
                  </a:lnTo>
                  <a:lnTo>
                    <a:pt x="6164" y="4143"/>
                  </a:lnTo>
                  <a:lnTo>
                    <a:pt x="6136" y="4229"/>
                  </a:lnTo>
                  <a:lnTo>
                    <a:pt x="6098" y="4312"/>
                  </a:lnTo>
                  <a:lnTo>
                    <a:pt x="6051" y="4389"/>
                  </a:lnTo>
                  <a:lnTo>
                    <a:pt x="5995" y="4459"/>
                  </a:lnTo>
                  <a:lnTo>
                    <a:pt x="5931" y="4522"/>
                  </a:lnTo>
                  <a:lnTo>
                    <a:pt x="5862" y="4577"/>
                  </a:lnTo>
                  <a:lnTo>
                    <a:pt x="5785" y="4624"/>
                  </a:lnTo>
                  <a:lnTo>
                    <a:pt x="5702" y="4661"/>
                  </a:lnTo>
                  <a:lnTo>
                    <a:pt x="5616" y="4690"/>
                  </a:lnTo>
                  <a:lnTo>
                    <a:pt x="5524" y="4706"/>
                  </a:lnTo>
                  <a:lnTo>
                    <a:pt x="5430" y="4712"/>
                  </a:lnTo>
                  <a:lnTo>
                    <a:pt x="756" y="4712"/>
                  </a:lnTo>
                  <a:lnTo>
                    <a:pt x="662" y="4706"/>
                  </a:lnTo>
                  <a:lnTo>
                    <a:pt x="570" y="4690"/>
                  </a:lnTo>
                  <a:lnTo>
                    <a:pt x="484" y="4661"/>
                  </a:lnTo>
                  <a:lnTo>
                    <a:pt x="402" y="4624"/>
                  </a:lnTo>
                  <a:lnTo>
                    <a:pt x="325" y="4577"/>
                  </a:lnTo>
                  <a:lnTo>
                    <a:pt x="255" y="4522"/>
                  </a:lnTo>
                  <a:lnTo>
                    <a:pt x="191" y="4459"/>
                  </a:lnTo>
                  <a:lnTo>
                    <a:pt x="135" y="4389"/>
                  </a:lnTo>
                  <a:lnTo>
                    <a:pt x="88" y="4312"/>
                  </a:lnTo>
                  <a:lnTo>
                    <a:pt x="51" y="4229"/>
                  </a:lnTo>
                  <a:lnTo>
                    <a:pt x="23" y="4143"/>
                  </a:lnTo>
                  <a:lnTo>
                    <a:pt x="6" y="4051"/>
                  </a:lnTo>
                  <a:lnTo>
                    <a:pt x="0" y="3955"/>
                  </a:lnTo>
                  <a:lnTo>
                    <a:pt x="0" y="759"/>
                  </a:lnTo>
                  <a:lnTo>
                    <a:pt x="6" y="663"/>
                  </a:lnTo>
                  <a:lnTo>
                    <a:pt x="23" y="571"/>
                  </a:lnTo>
                  <a:lnTo>
                    <a:pt x="51" y="485"/>
                  </a:lnTo>
                  <a:lnTo>
                    <a:pt x="88" y="402"/>
                  </a:lnTo>
                  <a:lnTo>
                    <a:pt x="135" y="325"/>
                  </a:lnTo>
                  <a:lnTo>
                    <a:pt x="191" y="256"/>
                  </a:lnTo>
                  <a:lnTo>
                    <a:pt x="255" y="192"/>
                  </a:lnTo>
                  <a:lnTo>
                    <a:pt x="325" y="137"/>
                  </a:lnTo>
                  <a:lnTo>
                    <a:pt x="402" y="90"/>
                  </a:lnTo>
                  <a:lnTo>
                    <a:pt x="484" y="53"/>
                  </a:lnTo>
                  <a:lnTo>
                    <a:pt x="570" y="25"/>
                  </a:lnTo>
                  <a:lnTo>
                    <a:pt x="662" y="8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3EB9D557-5901-4929-9CBD-238F77D6C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351" y="2185988"/>
              <a:ext cx="3778250" cy="2701925"/>
            </a:xfrm>
            <a:custGeom>
              <a:avLst/>
              <a:gdLst>
                <a:gd name="T0" fmla="*/ 221 w 4760"/>
                <a:gd name="T1" fmla="*/ 5 h 3402"/>
                <a:gd name="T2" fmla="*/ 289 w 4760"/>
                <a:gd name="T3" fmla="*/ 43 h 3402"/>
                <a:gd name="T4" fmla="*/ 1961 w 4760"/>
                <a:gd name="T5" fmla="*/ 1538 h 3402"/>
                <a:gd name="T6" fmla="*/ 1974 w 4760"/>
                <a:gd name="T7" fmla="*/ 1553 h 3402"/>
                <a:gd name="T8" fmla="*/ 2383 w 4760"/>
                <a:gd name="T9" fmla="*/ 1919 h 3402"/>
                <a:gd name="T10" fmla="*/ 4503 w 4760"/>
                <a:gd name="T11" fmla="*/ 20 h 3402"/>
                <a:gd name="T12" fmla="*/ 4576 w 4760"/>
                <a:gd name="T13" fmla="*/ 0 h 3402"/>
                <a:gd name="T14" fmla="*/ 4650 w 4760"/>
                <a:gd name="T15" fmla="*/ 13 h 3402"/>
                <a:gd name="T16" fmla="*/ 4713 w 4760"/>
                <a:gd name="T17" fmla="*/ 56 h 3402"/>
                <a:gd name="T18" fmla="*/ 4753 w 4760"/>
                <a:gd name="T19" fmla="*/ 125 h 3402"/>
                <a:gd name="T20" fmla="*/ 4757 w 4760"/>
                <a:gd name="T21" fmla="*/ 201 h 3402"/>
                <a:gd name="T22" fmla="*/ 4728 w 4760"/>
                <a:gd name="T23" fmla="*/ 272 h 3402"/>
                <a:gd name="T24" fmla="*/ 3188 w 4760"/>
                <a:gd name="T25" fmla="*/ 1660 h 3402"/>
                <a:gd name="T26" fmla="*/ 4734 w 4760"/>
                <a:gd name="T27" fmla="*/ 3134 h 3402"/>
                <a:gd name="T28" fmla="*/ 4760 w 4760"/>
                <a:gd name="T29" fmla="*/ 3205 h 3402"/>
                <a:gd name="T30" fmla="*/ 4753 w 4760"/>
                <a:gd name="T31" fmla="*/ 3280 h 3402"/>
                <a:gd name="T32" fmla="*/ 4713 w 4760"/>
                <a:gd name="T33" fmla="*/ 3348 h 3402"/>
                <a:gd name="T34" fmla="*/ 4655 w 4760"/>
                <a:gd name="T35" fmla="*/ 3387 h 3402"/>
                <a:gd name="T36" fmla="*/ 4590 w 4760"/>
                <a:gd name="T37" fmla="*/ 3402 h 3402"/>
                <a:gd name="T38" fmla="*/ 4526 w 4760"/>
                <a:gd name="T39" fmla="*/ 3389 h 3402"/>
                <a:gd name="T40" fmla="*/ 4470 w 4760"/>
                <a:gd name="T41" fmla="*/ 3354 h 3402"/>
                <a:gd name="T42" fmla="*/ 2499 w 4760"/>
                <a:gd name="T43" fmla="*/ 2278 h 3402"/>
                <a:gd name="T44" fmla="*/ 2445 w 4760"/>
                <a:gd name="T45" fmla="*/ 2311 h 3402"/>
                <a:gd name="T46" fmla="*/ 2385 w 4760"/>
                <a:gd name="T47" fmla="*/ 2323 h 3402"/>
                <a:gd name="T48" fmla="*/ 2325 w 4760"/>
                <a:gd name="T49" fmla="*/ 2311 h 3402"/>
                <a:gd name="T50" fmla="*/ 2269 w 4760"/>
                <a:gd name="T51" fmla="*/ 2279 h 3402"/>
                <a:gd name="T52" fmla="*/ 302 w 4760"/>
                <a:gd name="T53" fmla="*/ 3354 h 3402"/>
                <a:gd name="T54" fmla="*/ 246 w 4760"/>
                <a:gd name="T55" fmla="*/ 3387 h 3402"/>
                <a:gd name="T56" fmla="*/ 184 w 4760"/>
                <a:gd name="T57" fmla="*/ 3399 h 3402"/>
                <a:gd name="T58" fmla="*/ 116 w 4760"/>
                <a:gd name="T59" fmla="*/ 3386 h 3402"/>
                <a:gd name="T60" fmla="*/ 58 w 4760"/>
                <a:gd name="T61" fmla="*/ 3344 h 3402"/>
                <a:gd name="T62" fmla="*/ 19 w 4760"/>
                <a:gd name="T63" fmla="*/ 3277 h 3402"/>
                <a:gd name="T64" fmla="*/ 13 w 4760"/>
                <a:gd name="T65" fmla="*/ 3201 h 3402"/>
                <a:gd name="T66" fmla="*/ 39 w 4760"/>
                <a:gd name="T67" fmla="*/ 3130 h 3402"/>
                <a:gd name="T68" fmla="*/ 1589 w 4760"/>
                <a:gd name="T69" fmla="*/ 1671 h 3402"/>
                <a:gd name="T70" fmla="*/ 32 w 4760"/>
                <a:gd name="T71" fmla="*/ 272 h 3402"/>
                <a:gd name="T72" fmla="*/ 4 w 4760"/>
                <a:gd name="T73" fmla="*/ 201 h 3402"/>
                <a:gd name="T74" fmla="*/ 8 w 4760"/>
                <a:gd name="T75" fmla="*/ 125 h 3402"/>
                <a:gd name="T76" fmla="*/ 45 w 4760"/>
                <a:gd name="T77" fmla="*/ 56 h 3402"/>
                <a:gd name="T78" fmla="*/ 109 w 4760"/>
                <a:gd name="T79" fmla="*/ 11 h 3402"/>
                <a:gd name="T80" fmla="*/ 184 w 4760"/>
                <a:gd name="T81" fmla="*/ 0 h 3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0" h="3402">
                  <a:moveTo>
                    <a:pt x="184" y="0"/>
                  </a:moveTo>
                  <a:lnTo>
                    <a:pt x="221" y="5"/>
                  </a:lnTo>
                  <a:lnTo>
                    <a:pt x="257" y="20"/>
                  </a:lnTo>
                  <a:lnTo>
                    <a:pt x="289" y="43"/>
                  </a:lnTo>
                  <a:lnTo>
                    <a:pt x="1946" y="1526"/>
                  </a:lnTo>
                  <a:lnTo>
                    <a:pt x="1961" y="1538"/>
                  </a:lnTo>
                  <a:lnTo>
                    <a:pt x="1974" y="1551"/>
                  </a:lnTo>
                  <a:lnTo>
                    <a:pt x="1974" y="1553"/>
                  </a:lnTo>
                  <a:lnTo>
                    <a:pt x="1976" y="1555"/>
                  </a:lnTo>
                  <a:lnTo>
                    <a:pt x="2383" y="1919"/>
                  </a:lnTo>
                  <a:lnTo>
                    <a:pt x="4470" y="45"/>
                  </a:lnTo>
                  <a:lnTo>
                    <a:pt x="4503" y="20"/>
                  </a:lnTo>
                  <a:lnTo>
                    <a:pt x="4539" y="5"/>
                  </a:lnTo>
                  <a:lnTo>
                    <a:pt x="4576" y="0"/>
                  </a:lnTo>
                  <a:lnTo>
                    <a:pt x="4614" y="1"/>
                  </a:lnTo>
                  <a:lnTo>
                    <a:pt x="4650" y="13"/>
                  </a:lnTo>
                  <a:lnTo>
                    <a:pt x="4683" y="30"/>
                  </a:lnTo>
                  <a:lnTo>
                    <a:pt x="4713" y="56"/>
                  </a:lnTo>
                  <a:lnTo>
                    <a:pt x="4738" y="90"/>
                  </a:lnTo>
                  <a:lnTo>
                    <a:pt x="4753" y="125"/>
                  </a:lnTo>
                  <a:lnTo>
                    <a:pt x="4758" y="163"/>
                  </a:lnTo>
                  <a:lnTo>
                    <a:pt x="4757" y="201"/>
                  </a:lnTo>
                  <a:lnTo>
                    <a:pt x="4745" y="238"/>
                  </a:lnTo>
                  <a:lnTo>
                    <a:pt x="4728" y="272"/>
                  </a:lnTo>
                  <a:lnTo>
                    <a:pt x="4702" y="302"/>
                  </a:lnTo>
                  <a:lnTo>
                    <a:pt x="3188" y="1660"/>
                  </a:lnTo>
                  <a:lnTo>
                    <a:pt x="4708" y="3104"/>
                  </a:lnTo>
                  <a:lnTo>
                    <a:pt x="4734" y="3134"/>
                  </a:lnTo>
                  <a:lnTo>
                    <a:pt x="4751" y="3168"/>
                  </a:lnTo>
                  <a:lnTo>
                    <a:pt x="4760" y="3205"/>
                  </a:lnTo>
                  <a:lnTo>
                    <a:pt x="4760" y="3243"/>
                  </a:lnTo>
                  <a:lnTo>
                    <a:pt x="4753" y="3280"/>
                  </a:lnTo>
                  <a:lnTo>
                    <a:pt x="4738" y="3316"/>
                  </a:lnTo>
                  <a:lnTo>
                    <a:pt x="4713" y="3348"/>
                  </a:lnTo>
                  <a:lnTo>
                    <a:pt x="4687" y="3371"/>
                  </a:lnTo>
                  <a:lnTo>
                    <a:pt x="4655" y="3387"/>
                  </a:lnTo>
                  <a:lnTo>
                    <a:pt x="4623" y="3399"/>
                  </a:lnTo>
                  <a:lnTo>
                    <a:pt x="4590" y="3402"/>
                  </a:lnTo>
                  <a:lnTo>
                    <a:pt x="4558" y="3399"/>
                  </a:lnTo>
                  <a:lnTo>
                    <a:pt x="4526" y="3389"/>
                  </a:lnTo>
                  <a:lnTo>
                    <a:pt x="4496" y="3374"/>
                  </a:lnTo>
                  <a:lnTo>
                    <a:pt x="4470" y="3354"/>
                  </a:lnTo>
                  <a:lnTo>
                    <a:pt x="2931" y="1891"/>
                  </a:lnTo>
                  <a:lnTo>
                    <a:pt x="2499" y="2278"/>
                  </a:lnTo>
                  <a:lnTo>
                    <a:pt x="2475" y="2298"/>
                  </a:lnTo>
                  <a:lnTo>
                    <a:pt x="2445" y="2311"/>
                  </a:lnTo>
                  <a:lnTo>
                    <a:pt x="2415" y="2321"/>
                  </a:lnTo>
                  <a:lnTo>
                    <a:pt x="2385" y="2323"/>
                  </a:lnTo>
                  <a:lnTo>
                    <a:pt x="2355" y="2321"/>
                  </a:lnTo>
                  <a:lnTo>
                    <a:pt x="2325" y="2311"/>
                  </a:lnTo>
                  <a:lnTo>
                    <a:pt x="2295" y="2298"/>
                  </a:lnTo>
                  <a:lnTo>
                    <a:pt x="2269" y="2279"/>
                  </a:lnTo>
                  <a:lnTo>
                    <a:pt x="1850" y="1904"/>
                  </a:lnTo>
                  <a:lnTo>
                    <a:pt x="302" y="3354"/>
                  </a:lnTo>
                  <a:lnTo>
                    <a:pt x="276" y="3372"/>
                  </a:lnTo>
                  <a:lnTo>
                    <a:pt x="246" y="3387"/>
                  </a:lnTo>
                  <a:lnTo>
                    <a:pt x="216" y="3397"/>
                  </a:lnTo>
                  <a:lnTo>
                    <a:pt x="184" y="3399"/>
                  </a:lnTo>
                  <a:lnTo>
                    <a:pt x="150" y="3395"/>
                  </a:lnTo>
                  <a:lnTo>
                    <a:pt x="116" y="3386"/>
                  </a:lnTo>
                  <a:lnTo>
                    <a:pt x="86" y="3369"/>
                  </a:lnTo>
                  <a:lnTo>
                    <a:pt x="58" y="3344"/>
                  </a:lnTo>
                  <a:lnTo>
                    <a:pt x="34" y="3312"/>
                  </a:lnTo>
                  <a:lnTo>
                    <a:pt x="19" y="3277"/>
                  </a:lnTo>
                  <a:lnTo>
                    <a:pt x="11" y="3239"/>
                  </a:lnTo>
                  <a:lnTo>
                    <a:pt x="13" y="3201"/>
                  </a:lnTo>
                  <a:lnTo>
                    <a:pt x="23" y="3164"/>
                  </a:lnTo>
                  <a:lnTo>
                    <a:pt x="39" y="3130"/>
                  </a:lnTo>
                  <a:lnTo>
                    <a:pt x="66" y="3100"/>
                  </a:lnTo>
                  <a:lnTo>
                    <a:pt x="1589" y="1671"/>
                  </a:lnTo>
                  <a:lnTo>
                    <a:pt x="58" y="302"/>
                  </a:lnTo>
                  <a:lnTo>
                    <a:pt x="32" y="272"/>
                  </a:lnTo>
                  <a:lnTo>
                    <a:pt x="13" y="238"/>
                  </a:lnTo>
                  <a:lnTo>
                    <a:pt x="4" y="201"/>
                  </a:lnTo>
                  <a:lnTo>
                    <a:pt x="0" y="163"/>
                  </a:lnTo>
                  <a:lnTo>
                    <a:pt x="8" y="125"/>
                  </a:lnTo>
                  <a:lnTo>
                    <a:pt x="23" y="90"/>
                  </a:lnTo>
                  <a:lnTo>
                    <a:pt x="45" y="56"/>
                  </a:lnTo>
                  <a:lnTo>
                    <a:pt x="75" y="30"/>
                  </a:lnTo>
                  <a:lnTo>
                    <a:pt x="109" y="11"/>
                  </a:lnTo>
                  <a:lnTo>
                    <a:pt x="144" y="1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Freeform 19">
            <a:extLst>
              <a:ext uri="{FF2B5EF4-FFF2-40B4-BE49-F238E27FC236}">
                <a16:creationId xmlns:a16="http://schemas.microsoft.com/office/drawing/2014/main" id="{ABFF7D61-A12D-437B-A89E-D7FDBE25910B}"/>
              </a:ext>
            </a:extLst>
          </p:cNvPr>
          <p:cNvSpPr>
            <a:spLocks noEditPoints="1"/>
          </p:cNvSpPr>
          <p:nvPr/>
        </p:nvSpPr>
        <p:spPr bwMode="auto">
          <a:xfrm>
            <a:off x="5602859" y="1530473"/>
            <a:ext cx="272169" cy="279945"/>
          </a:xfrm>
          <a:custGeom>
            <a:avLst/>
            <a:gdLst>
              <a:gd name="T0" fmla="*/ 345 w 5950"/>
              <a:gd name="T1" fmla="*/ 3458 h 6120"/>
              <a:gd name="T2" fmla="*/ 533 w 5950"/>
              <a:gd name="T3" fmla="*/ 5726 h 6120"/>
              <a:gd name="T4" fmla="*/ 1495 w 5950"/>
              <a:gd name="T5" fmla="*/ 5580 h 6120"/>
              <a:gd name="T6" fmla="*/ 1356 w 5950"/>
              <a:gd name="T7" fmla="*/ 3275 h 6120"/>
              <a:gd name="T8" fmla="*/ 3216 w 5950"/>
              <a:gd name="T9" fmla="*/ 548 h 6120"/>
              <a:gd name="T10" fmla="*/ 3209 w 5950"/>
              <a:gd name="T11" fmla="*/ 835 h 6120"/>
              <a:gd name="T12" fmla="*/ 3024 w 5950"/>
              <a:gd name="T13" fmla="*/ 1289 h 6120"/>
              <a:gd name="T14" fmla="*/ 2680 w 5950"/>
              <a:gd name="T15" fmla="*/ 2013 h 6120"/>
              <a:gd name="T16" fmla="*/ 2237 w 5950"/>
              <a:gd name="T17" fmla="*/ 2687 h 6120"/>
              <a:gd name="T18" fmla="*/ 1866 w 5950"/>
              <a:gd name="T19" fmla="*/ 3166 h 6120"/>
              <a:gd name="T20" fmla="*/ 1842 w 5950"/>
              <a:gd name="T21" fmla="*/ 5595 h 6120"/>
              <a:gd name="T22" fmla="*/ 2112 w 5950"/>
              <a:gd name="T23" fmla="*/ 5685 h 6120"/>
              <a:gd name="T24" fmla="*/ 2797 w 5950"/>
              <a:gd name="T25" fmla="*/ 5740 h 6120"/>
              <a:gd name="T26" fmla="*/ 3646 w 5950"/>
              <a:gd name="T27" fmla="*/ 5757 h 6120"/>
              <a:gd name="T28" fmla="*/ 4579 w 5950"/>
              <a:gd name="T29" fmla="*/ 5729 h 6120"/>
              <a:gd name="T30" fmla="*/ 5146 w 5950"/>
              <a:gd name="T31" fmla="*/ 5403 h 6120"/>
              <a:gd name="T32" fmla="*/ 5187 w 5950"/>
              <a:gd name="T33" fmla="*/ 5093 h 6120"/>
              <a:gd name="T34" fmla="*/ 5241 w 5950"/>
              <a:gd name="T35" fmla="*/ 4877 h 6120"/>
              <a:gd name="T36" fmla="*/ 5475 w 5950"/>
              <a:gd name="T37" fmla="*/ 4389 h 6120"/>
              <a:gd name="T38" fmla="*/ 5404 w 5950"/>
              <a:gd name="T39" fmla="*/ 4186 h 6120"/>
              <a:gd name="T40" fmla="*/ 5583 w 5950"/>
              <a:gd name="T41" fmla="*/ 3804 h 6120"/>
              <a:gd name="T42" fmla="*/ 5522 w 5950"/>
              <a:gd name="T43" fmla="*/ 3439 h 6120"/>
              <a:gd name="T44" fmla="*/ 5404 w 5950"/>
              <a:gd name="T45" fmla="*/ 3262 h 6120"/>
              <a:gd name="T46" fmla="*/ 5481 w 5950"/>
              <a:gd name="T47" fmla="*/ 3031 h 6120"/>
              <a:gd name="T48" fmla="*/ 5388 w 5950"/>
              <a:gd name="T49" fmla="*/ 2678 h 6120"/>
              <a:gd name="T50" fmla="*/ 4857 w 5950"/>
              <a:gd name="T51" fmla="*/ 2523 h 6120"/>
              <a:gd name="T52" fmla="*/ 4188 w 5950"/>
              <a:gd name="T53" fmla="*/ 2566 h 6120"/>
              <a:gd name="T54" fmla="*/ 3730 w 5950"/>
              <a:gd name="T55" fmla="*/ 2657 h 6120"/>
              <a:gd name="T56" fmla="*/ 3449 w 5950"/>
              <a:gd name="T57" fmla="*/ 2477 h 6120"/>
              <a:gd name="T58" fmla="*/ 3460 w 5950"/>
              <a:gd name="T59" fmla="*/ 1903 h 6120"/>
              <a:gd name="T60" fmla="*/ 3691 w 5950"/>
              <a:gd name="T61" fmla="*/ 1023 h 6120"/>
              <a:gd name="T62" fmla="*/ 3570 w 5950"/>
              <a:gd name="T63" fmla="*/ 473 h 6120"/>
              <a:gd name="T64" fmla="*/ 3268 w 5950"/>
              <a:gd name="T65" fmla="*/ 345 h 6120"/>
              <a:gd name="T66" fmla="*/ 3492 w 5950"/>
              <a:gd name="T67" fmla="*/ 40 h 6120"/>
              <a:gd name="T68" fmla="*/ 3935 w 5950"/>
              <a:gd name="T69" fmla="*/ 390 h 6120"/>
              <a:gd name="T70" fmla="*/ 4019 w 5950"/>
              <a:gd name="T71" fmla="*/ 1173 h 6120"/>
              <a:gd name="T72" fmla="*/ 3801 w 5950"/>
              <a:gd name="T73" fmla="*/ 1981 h 6120"/>
              <a:gd name="T74" fmla="*/ 3760 w 5950"/>
              <a:gd name="T75" fmla="*/ 2302 h 6120"/>
              <a:gd name="T76" fmla="*/ 4103 w 5950"/>
              <a:gd name="T77" fmla="*/ 2235 h 6120"/>
              <a:gd name="T78" fmla="*/ 4732 w 5950"/>
              <a:gd name="T79" fmla="*/ 2177 h 6120"/>
              <a:gd name="T80" fmla="*/ 5555 w 5950"/>
              <a:gd name="T81" fmla="*/ 2372 h 6120"/>
              <a:gd name="T82" fmla="*/ 5840 w 5950"/>
              <a:gd name="T83" fmla="*/ 2868 h 6120"/>
              <a:gd name="T84" fmla="*/ 5848 w 5950"/>
              <a:gd name="T85" fmla="*/ 3307 h 6120"/>
              <a:gd name="T86" fmla="*/ 5911 w 5950"/>
              <a:gd name="T87" fmla="*/ 3914 h 6120"/>
              <a:gd name="T88" fmla="*/ 5825 w 5950"/>
              <a:gd name="T89" fmla="*/ 4474 h 6120"/>
              <a:gd name="T90" fmla="*/ 5604 w 5950"/>
              <a:gd name="T91" fmla="*/ 5012 h 6120"/>
              <a:gd name="T92" fmla="*/ 5447 w 5950"/>
              <a:gd name="T93" fmla="*/ 5573 h 6120"/>
              <a:gd name="T94" fmla="*/ 4872 w 5950"/>
              <a:gd name="T95" fmla="*/ 6007 h 6120"/>
              <a:gd name="T96" fmla="*/ 3920 w 5950"/>
              <a:gd name="T97" fmla="*/ 6118 h 6120"/>
              <a:gd name="T98" fmla="*/ 2861 w 5950"/>
              <a:gd name="T99" fmla="*/ 6090 h 6120"/>
              <a:gd name="T100" fmla="*/ 2104 w 5950"/>
              <a:gd name="T101" fmla="*/ 6031 h 6120"/>
              <a:gd name="T102" fmla="*/ 1507 w 5950"/>
              <a:gd name="T103" fmla="*/ 6035 h 6120"/>
              <a:gd name="T104" fmla="*/ 242 w 5950"/>
              <a:gd name="T105" fmla="*/ 5986 h 6120"/>
              <a:gd name="T106" fmla="*/ 0 w 5950"/>
              <a:gd name="T107" fmla="*/ 3458 h 6120"/>
              <a:gd name="T108" fmla="*/ 307 w 5950"/>
              <a:gd name="T109" fmla="*/ 2976 h 6120"/>
              <a:gd name="T110" fmla="*/ 1566 w 5950"/>
              <a:gd name="T111" fmla="*/ 2991 h 6120"/>
              <a:gd name="T112" fmla="*/ 1838 w 5950"/>
              <a:gd name="T113" fmla="*/ 2596 h 6120"/>
              <a:gd name="T114" fmla="*/ 2330 w 5950"/>
              <a:gd name="T115" fmla="*/ 1933 h 6120"/>
              <a:gd name="T116" fmla="*/ 2747 w 5950"/>
              <a:gd name="T117" fmla="*/ 1062 h 6120"/>
              <a:gd name="T118" fmla="*/ 2870 w 5950"/>
              <a:gd name="T119" fmla="*/ 520 h 6120"/>
              <a:gd name="T120" fmla="*/ 3030 w 5950"/>
              <a:gd name="T121" fmla="*/ 73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50" h="6120">
                <a:moveTo>
                  <a:pt x="533" y="3270"/>
                </a:moveTo>
                <a:lnTo>
                  <a:pt x="490" y="3275"/>
                </a:lnTo>
                <a:lnTo>
                  <a:pt x="451" y="3288"/>
                </a:lnTo>
                <a:lnTo>
                  <a:pt x="415" y="3311"/>
                </a:lnTo>
                <a:lnTo>
                  <a:pt x="386" y="3341"/>
                </a:lnTo>
                <a:lnTo>
                  <a:pt x="363" y="3374"/>
                </a:lnTo>
                <a:lnTo>
                  <a:pt x="350" y="3415"/>
                </a:lnTo>
                <a:lnTo>
                  <a:pt x="345" y="3458"/>
                </a:lnTo>
                <a:lnTo>
                  <a:pt x="345" y="5539"/>
                </a:lnTo>
                <a:lnTo>
                  <a:pt x="350" y="5580"/>
                </a:lnTo>
                <a:lnTo>
                  <a:pt x="363" y="5621"/>
                </a:lnTo>
                <a:lnTo>
                  <a:pt x="386" y="5655"/>
                </a:lnTo>
                <a:lnTo>
                  <a:pt x="415" y="5685"/>
                </a:lnTo>
                <a:lnTo>
                  <a:pt x="449" y="5707"/>
                </a:lnTo>
                <a:lnTo>
                  <a:pt x="488" y="5720"/>
                </a:lnTo>
                <a:lnTo>
                  <a:pt x="533" y="5726"/>
                </a:lnTo>
                <a:lnTo>
                  <a:pt x="533" y="5724"/>
                </a:lnTo>
                <a:lnTo>
                  <a:pt x="1313" y="5724"/>
                </a:lnTo>
                <a:lnTo>
                  <a:pt x="1356" y="5720"/>
                </a:lnTo>
                <a:lnTo>
                  <a:pt x="1395" y="5705"/>
                </a:lnTo>
                <a:lnTo>
                  <a:pt x="1430" y="5683"/>
                </a:lnTo>
                <a:lnTo>
                  <a:pt x="1458" y="5655"/>
                </a:lnTo>
                <a:lnTo>
                  <a:pt x="1481" y="5619"/>
                </a:lnTo>
                <a:lnTo>
                  <a:pt x="1495" y="5580"/>
                </a:lnTo>
                <a:lnTo>
                  <a:pt x="1499" y="5537"/>
                </a:lnTo>
                <a:lnTo>
                  <a:pt x="1499" y="3458"/>
                </a:lnTo>
                <a:lnTo>
                  <a:pt x="1495" y="3415"/>
                </a:lnTo>
                <a:lnTo>
                  <a:pt x="1481" y="3376"/>
                </a:lnTo>
                <a:lnTo>
                  <a:pt x="1458" y="3341"/>
                </a:lnTo>
                <a:lnTo>
                  <a:pt x="1430" y="3313"/>
                </a:lnTo>
                <a:lnTo>
                  <a:pt x="1395" y="3290"/>
                </a:lnTo>
                <a:lnTo>
                  <a:pt x="1356" y="3275"/>
                </a:lnTo>
                <a:lnTo>
                  <a:pt x="1313" y="3270"/>
                </a:lnTo>
                <a:lnTo>
                  <a:pt x="533" y="3270"/>
                </a:lnTo>
                <a:close/>
                <a:moveTo>
                  <a:pt x="3244" y="343"/>
                </a:moveTo>
                <a:lnTo>
                  <a:pt x="3235" y="369"/>
                </a:lnTo>
                <a:lnTo>
                  <a:pt x="3226" y="403"/>
                </a:lnTo>
                <a:lnTo>
                  <a:pt x="3220" y="445"/>
                </a:lnTo>
                <a:lnTo>
                  <a:pt x="3216" y="494"/>
                </a:lnTo>
                <a:lnTo>
                  <a:pt x="3216" y="548"/>
                </a:lnTo>
                <a:lnTo>
                  <a:pt x="3218" y="604"/>
                </a:lnTo>
                <a:lnTo>
                  <a:pt x="3222" y="660"/>
                </a:lnTo>
                <a:lnTo>
                  <a:pt x="3227" y="714"/>
                </a:lnTo>
                <a:lnTo>
                  <a:pt x="3231" y="743"/>
                </a:lnTo>
                <a:lnTo>
                  <a:pt x="3227" y="773"/>
                </a:lnTo>
                <a:lnTo>
                  <a:pt x="3220" y="799"/>
                </a:lnTo>
                <a:lnTo>
                  <a:pt x="3216" y="812"/>
                </a:lnTo>
                <a:lnTo>
                  <a:pt x="3209" y="835"/>
                </a:lnTo>
                <a:lnTo>
                  <a:pt x="3196" y="864"/>
                </a:lnTo>
                <a:lnTo>
                  <a:pt x="3181" y="905"/>
                </a:lnTo>
                <a:lnTo>
                  <a:pt x="3162" y="952"/>
                </a:lnTo>
                <a:lnTo>
                  <a:pt x="3142" y="1008"/>
                </a:lnTo>
                <a:lnTo>
                  <a:pt x="3116" y="1069"/>
                </a:lnTo>
                <a:lnTo>
                  <a:pt x="3090" y="1138"/>
                </a:lnTo>
                <a:lnTo>
                  <a:pt x="3058" y="1211"/>
                </a:lnTo>
                <a:lnTo>
                  <a:pt x="3024" y="1289"/>
                </a:lnTo>
                <a:lnTo>
                  <a:pt x="2989" y="1371"/>
                </a:lnTo>
                <a:lnTo>
                  <a:pt x="2952" y="1456"/>
                </a:lnTo>
                <a:lnTo>
                  <a:pt x="2911" y="1546"/>
                </a:lnTo>
                <a:lnTo>
                  <a:pt x="2868" y="1637"/>
                </a:lnTo>
                <a:lnTo>
                  <a:pt x="2823" y="1730"/>
                </a:lnTo>
                <a:lnTo>
                  <a:pt x="2777" y="1825"/>
                </a:lnTo>
                <a:lnTo>
                  <a:pt x="2728" y="1920"/>
                </a:lnTo>
                <a:lnTo>
                  <a:pt x="2680" y="2013"/>
                </a:lnTo>
                <a:lnTo>
                  <a:pt x="2628" y="2106"/>
                </a:lnTo>
                <a:lnTo>
                  <a:pt x="2576" y="2199"/>
                </a:lnTo>
                <a:lnTo>
                  <a:pt x="2522" y="2289"/>
                </a:lnTo>
                <a:lnTo>
                  <a:pt x="2466" y="2376"/>
                </a:lnTo>
                <a:lnTo>
                  <a:pt x="2410" y="2460"/>
                </a:lnTo>
                <a:lnTo>
                  <a:pt x="2352" y="2540"/>
                </a:lnTo>
                <a:lnTo>
                  <a:pt x="2294" y="2616"/>
                </a:lnTo>
                <a:lnTo>
                  <a:pt x="2237" y="2687"/>
                </a:lnTo>
                <a:lnTo>
                  <a:pt x="2177" y="2750"/>
                </a:lnTo>
                <a:lnTo>
                  <a:pt x="2119" y="2808"/>
                </a:lnTo>
                <a:lnTo>
                  <a:pt x="2060" y="2860"/>
                </a:lnTo>
                <a:lnTo>
                  <a:pt x="2006" y="2922"/>
                </a:lnTo>
                <a:lnTo>
                  <a:pt x="1961" y="2985"/>
                </a:lnTo>
                <a:lnTo>
                  <a:pt x="1924" y="3046"/>
                </a:lnTo>
                <a:lnTo>
                  <a:pt x="1892" y="3108"/>
                </a:lnTo>
                <a:lnTo>
                  <a:pt x="1866" y="3166"/>
                </a:lnTo>
                <a:lnTo>
                  <a:pt x="1847" y="3216"/>
                </a:lnTo>
                <a:lnTo>
                  <a:pt x="1833" y="3262"/>
                </a:lnTo>
                <a:lnTo>
                  <a:pt x="1821" y="3298"/>
                </a:lnTo>
                <a:lnTo>
                  <a:pt x="1834" y="3350"/>
                </a:lnTo>
                <a:lnTo>
                  <a:pt x="1842" y="3402"/>
                </a:lnTo>
                <a:lnTo>
                  <a:pt x="1846" y="3458"/>
                </a:lnTo>
                <a:lnTo>
                  <a:pt x="1846" y="5539"/>
                </a:lnTo>
                <a:lnTo>
                  <a:pt x="1842" y="5595"/>
                </a:lnTo>
                <a:lnTo>
                  <a:pt x="1834" y="5651"/>
                </a:lnTo>
                <a:lnTo>
                  <a:pt x="1963" y="5666"/>
                </a:lnTo>
                <a:lnTo>
                  <a:pt x="1965" y="5666"/>
                </a:lnTo>
                <a:lnTo>
                  <a:pt x="1972" y="5668"/>
                </a:lnTo>
                <a:lnTo>
                  <a:pt x="1991" y="5670"/>
                </a:lnTo>
                <a:lnTo>
                  <a:pt x="2021" y="5673"/>
                </a:lnTo>
                <a:lnTo>
                  <a:pt x="2062" y="5679"/>
                </a:lnTo>
                <a:lnTo>
                  <a:pt x="2112" y="5685"/>
                </a:lnTo>
                <a:lnTo>
                  <a:pt x="2171" y="5690"/>
                </a:lnTo>
                <a:lnTo>
                  <a:pt x="2240" y="5698"/>
                </a:lnTo>
                <a:lnTo>
                  <a:pt x="2317" y="5705"/>
                </a:lnTo>
                <a:lnTo>
                  <a:pt x="2401" y="5713"/>
                </a:lnTo>
                <a:lnTo>
                  <a:pt x="2492" y="5720"/>
                </a:lnTo>
                <a:lnTo>
                  <a:pt x="2589" y="5727"/>
                </a:lnTo>
                <a:lnTo>
                  <a:pt x="2689" y="5733"/>
                </a:lnTo>
                <a:lnTo>
                  <a:pt x="2797" y="5740"/>
                </a:lnTo>
                <a:lnTo>
                  <a:pt x="2909" y="5746"/>
                </a:lnTo>
                <a:lnTo>
                  <a:pt x="3023" y="5752"/>
                </a:lnTo>
                <a:lnTo>
                  <a:pt x="3140" y="5755"/>
                </a:lnTo>
                <a:lnTo>
                  <a:pt x="3261" y="5757"/>
                </a:lnTo>
                <a:lnTo>
                  <a:pt x="3382" y="5759"/>
                </a:lnTo>
                <a:lnTo>
                  <a:pt x="3505" y="5759"/>
                </a:lnTo>
                <a:lnTo>
                  <a:pt x="3630" y="5757"/>
                </a:lnTo>
                <a:lnTo>
                  <a:pt x="3646" y="5757"/>
                </a:lnTo>
                <a:lnTo>
                  <a:pt x="3788" y="5766"/>
                </a:lnTo>
                <a:lnTo>
                  <a:pt x="3924" y="5774"/>
                </a:lnTo>
                <a:lnTo>
                  <a:pt x="4051" y="5776"/>
                </a:lnTo>
                <a:lnTo>
                  <a:pt x="4172" y="5774"/>
                </a:lnTo>
                <a:lnTo>
                  <a:pt x="4285" y="5768"/>
                </a:lnTo>
                <a:lnTo>
                  <a:pt x="4391" y="5759"/>
                </a:lnTo>
                <a:lnTo>
                  <a:pt x="4490" y="5746"/>
                </a:lnTo>
                <a:lnTo>
                  <a:pt x="4579" y="5729"/>
                </a:lnTo>
                <a:lnTo>
                  <a:pt x="4684" y="5703"/>
                </a:lnTo>
                <a:lnTo>
                  <a:pt x="4779" y="5673"/>
                </a:lnTo>
                <a:lnTo>
                  <a:pt x="4864" y="5640"/>
                </a:lnTo>
                <a:lnTo>
                  <a:pt x="4939" y="5601"/>
                </a:lnTo>
                <a:lnTo>
                  <a:pt x="5006" y="5558"/>
                </a:lnTo>
                <a:lnTo>
                  <a:pt x="5062" y="5511"/>
                </a:lnTo>
                <a:lnTo>
                  <a:pt x="5108" y="5459"/>
                </a:lnTo>
                <a:lnTo>
                  <a:pt x="5146" y="5403"/>
                </a:lnTo>
                <a:lnTo>
                  <a:pt x="5170" y="5357"/>
                </a:lnTo>
                <a:lnTo>
                  <a:pt x="5185" y="5308"/>
                </a:lnTo>
                <a:lnTo>
                  <a:pt x="5194" y="5262"/>
                </a:lnTo>
                <a:lnTo>
                  <a:pt x="5198" y="5219"/>
                </a:lnTo>
                <a:lnTo>
                  <a:pt x="5198" y="5180"/>
                </a:lnTo>
                <a:lnTo>
                  <a:pt x="5194" y="5145"/>
                </a:lnTo>
                <a:lnTo>
                  <a:pt x="5190" y="5115"/>
                </a:lnTo>
                <a:lnTo>
                  <a:pt x="5187" y="5093"/>
                </a:lnTo>
                <a:lnTo>
                  <a:pt x="5183" y="5079"/>
                </a:lnTo>
                <a:lnTo>
                  <a:pt x="5181" y="5074"/>
                </a:lnTo>
                <a:lnTo>
                  <a:pt x="5172" y="5039"/>
                </a:lnTo>
                <a:lnTo>
                  <a:pt x="5172" y="5001"/>
                </a:lnTo>
                <a:lnTo>
                  <a:pt x="5177" y="4966"/>
                </a:lnTo>
                <a:lnTo>
                  <a:pt x="5192" y="4932"/>
                </a:lnTo>
                <a:lnTo>
                  <a:pt x="5213" y="4903"/>
                </a:lnTo>
                <a:lnTo>
                  <a:pt x="5241" y="4877"/>
                </a:lnTo>
                <a:lnTo>
                  <a:pt x="5306" y="4821"/>
                </a:lnTo>
                <a:lnTo>
                  <a:pt x="5364" y="4763"/>
                </a:lnTo>
                <a:lnTo>
                  <a:pt x="5408" y="4702"/>
                </a:lnTo>
                <a:lnTo>
                  <a:pt x="5442" y="4638"/>
                </a:lnTo>
                <a:lnTo>
                  <a:pt x="5466" y="4573"/>
                </a:lnTo>
                <a:lnTo>
                  <a:pt x="5479" y="4504"/>
                </a:lnTo>
                <a:lnTo>
                  <a:pt x="5481" y="4433"/>
                </a:lnTo>
                <a:lnTo>
                  <a:pt x="5475" y="4389"/>
                </a:lnTo>
                <a:lnTo>
                  <a:pt x="5468" y="4350"/>
                </a:lnTo>
                <a:lnTo>
                  <a:pt x="5458" y="4312"/>
                </a:lnTo>
                <a:lnTo>
                  <a:pt x="5449" y="4281"/>
                </a:lnTo>
                <a:lnTo>
                  <a:pt x="5438" y="4257"/>
                </a:lnTo>
                <a:lnTo>
                  <a:pt x="5431" y="4236"/>
                </a:lnTo>
                <a:lnTo>
                  <a:pt x="5423" y="4225"/>
                </a:lnTo>
                <a:lnTo>
                  <a:pt x="5421" y="4219"/>
                </a:lnTo>
                <a:lnTo>
                  <a:pt x="5404" y="4186"/>
                </a:lnTo>
                <a:lnTo>
                  <a:pt x="5397" y="4149"/>
                </a:lnTo>
                <a:lnTo>
                  <a:pt x="5397" y="4111"/>
                </a:lnTo>
                <a:lnTo>
                  <a:pt x="5406" y="4076"/>
                </a:lnTo>
                <a:lnTo>
                  <a:pt x="5421" y="4042"/>
                </a:lnTo>
                <a:lnTo>
                  <a:pt x="5444" y="4011"/>
                </a:lnTo>
                <a:lnTo>
                  <a:pt x="5505" y="3942"/>
                </a:lnTo>
                <a:lnTo>
                  <a:pt x="5550" y="3873"/>
                </a:lnTo>
                <a:lnTo>
                  <a:pt x="5583" y="3804"/>
                </a:lnTo>
                <a:lnTo>
                  <a:pt x="5600" y="3735"/>
                </a:lnTo>
                <a:lnTo>
                  <a:pt x="5604" y="3666"/>
                </a:lnTo>
                <a:lnTo>
                  <a:pt x="5600" y="3620"/>
                </a:lnTo>
                <a:lnTo>
                  <a:pt x="5591" y="3577"/>
                </a:lnTo>
                <a:lnTo>
                  <a:pt x="5576" y="3538"/>
                </a:lnTo>
                <a:lnTo>
                  <a:pt x="5559" y="3501"/>
                </a:lnTo>
                <a:lnTo>
                  <a:pt x="5540" y="3469"/>
                </a:lnTo>
                <a:lnTo>
                  <a:pt x="5522" y="3439"/>
                </a:lnTo>
                <a:lnTo>
                  <a:pt x="5503" y="3415"/>
                </a:lnTo>
                <a:lnTo>
                  <a:pt x="5488" y="3395"/>
                </a:lnTo>
                <a:lnTo>
                  <a:pt x="5475" y="3380"/>
                </a:lnTo>
                <a:lnTo>
                  <a:pt x="5466" y="3370"/>
                </a:lnTo>
                <a:lnTo>
                  <a:pt x="5462" y="3368"/>
                </a:lnTo>
                <a:lnTo>
                  <a:pt x="5434" y="3337"/>
                </a:lnTo>
                <a:lnTo>
                  <a:pt x="5416" y="3300"/>
                </a:lnTo>
                <a:lnTo>
                  <a:pt x="5404" y="3262"/>
                </a:lnTo>
                <a:lnTo>
                  <a:pt x="5404" y="3221"/>
                </a:lnTo>
                <a:lnTo>
                  <a:pt x="5414" y="3182"/>
                </a:lnTo>
                <a:lnTo>
                  <a:pt x="5432" y="3145"/>
                </a:lnTo>
                <a:lnTo>
                  <a:pt x="5438" y="3136"/>
                </a:lnTo>
                <a:lnTo>
                  <a:pt x="5447" y="3117"/>
                </a:lnTo>
                <a:lnTo>
                  <a:pt x="5458" y="3095"/>
                </a:lnTo>
                <a:lnTo>
                  <a:pt x="5470" y="3063"/>
                </a:lnTo>
                <a:lnTo>
                  <a:pt x="5481" y="3031"/>
                </a:lnTo>
                <a:lnTo>
                  <a:pt x="5490" y="2992"/>
                </a:lnTo>
                <a:lnTo>
                  <a:pt x="5496" y="2951"/>
                </a:lnTo>
                <a:lnTo>
                  <a:pt x="5498" y="2907"/>
                </a:lnTo>
                <a:lnTo>
                  <a:pt x="5494" y="2862"/>
                </a:lnTo>
                <a:lnTo>
                  <a:pt x="5481" y="2816"/>
                </a:lnTo>
                <a:lnTo>
                  <a:pt x="5460" y="2769"/>
                </a:lnTo>
                <a:lnTo>
                  <a:pt x="5431" y="2722"/>
                </a:lnTo>
                <a:lnTo>
                  <a:pt x="5388" y="2678"/>
                </a:lnTo>
                <a:lnTo>
                  <a:pt x="5343" y="2642"/>
                </a:lnTo>
                <a:lnTo>
                  <a:pt x="5291" y="2613"/>
                </a:lnTo>
                <a:lnTo>
                  <a:pt x="5231" y="2588"/>
                </a:lnTo>
                <a:lnTo>
                  <a:pt x="5166" y="2568"/>
                </a:lnTo>
                <a:lnTo>
                  <a:pt x="5095" y="2551"/>
                </a:lnTo>
                <a:lnTo>
                  <a:pt x="5019" y="2538"/>
                </a:lnTo>
                <a:lnTo>
                  <a:pt x="4939" y="2529"/>
                </a:lnTo>
                <a:lnTo>
                  <a:pt x="4857" y="2523"/>
                </a:lnTo>
                <a:lnTo>
                  <a:pt x="4773" y="2519"/>
                </a:lnTo>
                <a:lnTo>
                  <a:pt x="4687" y="2519"/>
                </a:lnTo>
                <a:lnTo>
                  <a:pt x="4600" y="2523"/>
                </a:lnTo>
                <a:lnTo>
                  <a:pt x="4514" y="2527"/>
                </a:lnTo>
                <a:lnTo>
                  <a:pt x="4429" y="2534"/>
                </a:lnTo>
                <a:lnTo>
                  <a:pt x="4347" y="2544"/>
                </a:lnTo>
                <a:lnTo>
                  <a:pt x="4265" y="2555"/>
                </a:lnTo>
                <a:lnTo>
                  <a:pt x="4188" y="2566"/>
                </a:lnTo>
                <a:lnTo>
                  <a:pt x="4114" y="2579"/>
                </a:lnTo>
                <a:lnTo>
                  <a:pt x="4047" y="2594"/>
                </a:lnTo>
                <a:lnTo>
                  <a:pt x="4038" y="2596"/>
                </a:lnTo>
                <a:lnTo>
                  <a:pt x="4030" y="2598"/>
                </a:lnTo>
                <a:lnTo>
                  <a:pt x="3922" y="2616"/>
                </a:lnTo>
                <a:lnTo>
                  <a:pt x="3807" y="2642"/>
                </a:lnTo>
                <a:lnTo>
                  <a:pt x="3769" y="2652"/>
                </a:lnTo>
                <a:lnTo>
                  <a:pt x="3730" y="2657"/>
                </a:lnTo>
                <a:lnTo>
                  <a:pt x="3689" y="2659"/>
                </a:lnTo>
                <a:lnTo>
                  <a:pt x="3648" y="2654"/>
                </a:lnTo>
                <a:lnTo>
                  <a:pt x="3605" y="2641"/>
                </a:lnTo>
                <a:lnTo>
                  <a:pt x="3566" y="2620"/>
                </a:lnTo>
                <a:lnTo>
                  <a:pt x="3527" y="2592"/>
                </a:lnTo>
                <a:lnTo>
                  <a:pt x="3496" y="2559"/>
                </a:lnTo>
                <a:lnTo>
                  <a:pt x="3470" y="2521"/>
                </a:lnTo>
                <a:lnTo>
                  <a:pt x="3449" y="2477"/>
                </a:lnTo>
                <a:lnTo>
                  <a:pt x="3432" y="2428"/>
                </a:lnTo>
                <a:lnTo>
                  <a:pt x="3421" y="2372"/>
                </a:lnTo>
                <a:lnTo>
                  <a:pt x="3414" y="2311"/>
                </a:lnTo>
                <a:lnTo>
                  <a:pt x="3414" y="2244"/>
                </a:lnTo>
                <a:lnTo>
                  <a:pt x="3417" y="2169"/>
                </a:lnTo>
                <a:lnTo>
                  <a:pt x="3427" y="2088"/>
                </a:lnTo>
                <a:lnTo>
                  <a:pt x="3442" y="2000"/>
                </a:lnTo>
                <a:lnTo>
                  <a:pt x="3460" y="1903"/>
                </a:lnTo>
                <a:lnTo>
                  <a:pt x="3484" y="1801"/>
                </a:lnTo>
                <a:lnTo>
                  <a:pt x="3514" y="1691"/>
                </a:lnTo>
                <a:lnTo>
                  <a:pt x="3550" y="1572"/>
                </a:lnTo>
                <a:lnTo>
                  <a:pt x="3591" y="1447"/>
                </a:lnTo>
                <a:lnTo>
                  <a:pt x="3626" y="1332"/>
                </a:lnTo>
                <a:lnTo>
                  <a:pt x="3654" y="1224"/>
                </a:lnTo>
                <a:lnTo>
                  <a:pt x="3676" y="1121"/>
                </a:lnTo>
                <a:lnTo>
                  <a:pt x="3691" y="1023"/>
                </a:lnTo>
                <a:lnTo>
                  <a:pt x="3699" y="931"/>
                </a:lnTo>
                <a:lnTo>
                  <a:pt x="3700" y="846"/>
                </a:lnTo>
                <a:lnTo>
                  <a:pt x="3695" y="768"/>
                </a:lnTo>
                <a:lnTo>
                  <a:pt x="3682" y="695"/>
                </a:lnTo>
                <a:lnTo>
                  <a:pt x="3663" y="628"/>
                </a:lnTo>
                <a:lnTo>
                  <a:pt x="3639" y="568"/>
                </a:lnTo>
                <a:lnTo>
                  <a:pt x="3605" y="516"/>
                </a:lnTo>
                <a:lnTo>
                  <a:pt x="3570" y="473"/>
                </a:lnTo>
                <a:lnTo>
                  <a:pt x="3533" y="440"/>
                </a:lnTo>
                <a:lnTo>
                  <a:pt x="3492" y="412"/>
                </a:lnTo>
                <a:lnTo>
                  <a:pt x="3451" y="390"/>
                </a:lnTo>
                <a:lnTo>
                  <a:pt x="3410" y="373"/>
                </a:lnTo>
                <a:lnTo>
                  <a:pt x="3369" y="360"/>
                </a:lnTo>
                <a:lnTo>
                  <a:pt x="3332" y="352"/>
                </a:lnTo>
                <a:lnTo>
                  <a:pt x="3298" y="347"/>
                </a:lnTo>
                <a:lnTo>
                  <a:pt x="3268" y="345"/>
                </a:lnTo>
                <a:lnTo>
                  <a:pt x="3244" y="343"/>
                </a:lnTo>
                <a:close/>
                <a:moveTo>
                  <a:pt x="3237" y="0"/>
                </a:moveTo>
                <a:lnTo>
                  <a:pt x="3263" y="0"/>
                </a:lnTo>
                <a:lnTo>
                  <a:pt x="3298" y="2"/>
                </a:lnTo>
                <a:lnTo>
                  <a:pt x="3339" y="6"/>
                </a:lnTo>
                <a:lnTo>
                  <a:pt x="3386" y="13"/>
                </a:lnTo>
                <a:lnTo>
                  <a:pt x="3436" y="25"/>
                </a:lnTo>
                <a:lnTo>
                  <a:pt x="3492" y="40"/>
                </a:lnTo>
                <a:lnTo>
                  <a:pt x="3548" y="58"/>
                </a:lnTo>
                <a:lnTo>
                  <a:pt x="3607" y="84"/>
                </a:lnTo>
                <a:lnTo>
                  <a:pt x="3667" y="116"/>
                </a:lnTo>
                <a:lnTo>
                  <a:pt x="3725" y="153"/>
                </a:lnTo>
                <a:lnTo>
                  <a:pt x="3782" y="200"/>
                </a:lnTo>
                <a:lnTo>
                  <a:pt x="3836" y="254"/>
                </a:lnTo>
                <a:lnTo>
                  <a:pt x="3889" y="317"/>
                </a:lnTo>
                <a:lnTo>
                  <a:pt x="3935" y="390"/>
                </a:lnTo>
                <a:lnTo>
                  <a:pt x="3972" y="468"/>
                </a:lnTo>
                <a:lnTo>
                  <a:pt x="4004" y="552"/>
                </a:lnTo>
                <a:lnTo>
                  <a:pt x="4026" y="641"/>
                </a:lnTo>
                <a:lnTo>
                  <a:pt x="4041" y="736"/>
                </a:lnTo>
                <a:lnTo>
                  <a:pt x="4047" y="836"/>
                </a:lnTo>
                <a:lnTo>
                  <a:pt x="4047" y="944"/>
                </a:lnTo>
                <a:lnTo>
                  <a:pt x="4038" y="1056"/>
                </a:lnTo>
                <a:lnTo>
                  <a:pt x="4019" y="1173"/>
                </a:lnTo>
                <a:lnTo>
                  <a:pt x="3995" y="1296"/>
                </a:lnTo>
                <a:lnTo>
                  <a:pt x="3961" y="1425"/>
                </a:lnTo>
                <a:lnTo>
                  <a:pt x="3920" y="1557"/>
                </a:lnTo>
                <a:lnTo>
                  <a:pt x="3889" y="1659"/>
                </a:lnTo>
                <a:lnTo>
                  <a:pt x="3861" y="1752"/>
                </a:lnTo>
                <a:lnTo>
                  <a:pt x="3836" y="1836"/>
                </a:lnTo>
                <a:lnTo>
                  <a:pt x="3818" y="1913"/>
                </a:lnTo>
                <a:lnTo>
                  <a:pt x="3801" y="1981"/>
                </a:lnTo>
                <a:lnTo>
                  <a:pt x="3788" y="2043"/>
                </a:lnTo>
                <a:lnTo>
                  <a:pt x="3777" y="2097"/>
                </a:lnTo>
                <a:lnTo>
                  <a:pt x="3769" y="2145"/>
                </a:lnTo>
                <a:lnTo>
                  <a:pt x="3766" y="2188"/>
                </a:lnTo>
                <a:lnTo>
                  <a:pt x="3762" y="2223"/>
                </a:lnTo>
                <a:lnTo>
                  <a:pt x="3760" y="2255"/>
                </a:lnTo>
                <a:lnTo>
                  <a:pt x="3760" y="2281"/>
                </a:lnTo>
                <a:lnTo>
                  <a:pt x="3760" y="2302"/>
                </a:lnTo>
                <a:lnTo>
                  <a:pt x="3862" y="2279"/>
                </a:lnTo>
                <a:lnTo>
                  <a:pt x="3961" y="2261"/>
                </a:lnTo>
                <a:lnTo>
                  <a:pt x="3963" y="2261"/>
                </a:lnTo>
                <a:lnTo>
                  <a:pt x="3972" y="2259"/>
                </a:lnTo>
                <a:lnTo>
                  <a:pt x="3991" y="2255"/>
                </a:lnTo>
                <a:lnTo>
                  <a:pt x="4019" y="2250"/>
                </a:lnTo>
                <a:lnTo>
                  <a:pt x="4056" y="2242"/>
                </a:lnTo>
                <a:lnTo>
                  <a:pt x="4103" y="2235"/>
                </a:lnTo>
                <a:lnTo>
                  <a:pt x="4157" y="2225"/>
                </a:lnTo>
                <a:lnTo>
                  <a:pt x="4216" y="2216"/>
                </a:lnTo>
                <a:lnTo>
                  <a:pt x="4283" y="2207"/>
                </a:lnTo>
                <a:lnTo>
                  <a:pt x="4354" y="2199"/>
                </a:lnTo>
                <a:lnTo>
                  <a:pt x="4430" y="2192"/>
                </a:lnTo>
                <a:lnTo>
                  <a:pt x="4511" y="2184"/>
                </a:lnTo>
                <a:lnTo>
                  <a:pt x="4593" y="2181"/>
                </a:lnTo>
                <a:lnTo>
                  <a:pt x="4732" y="2177"/>
                </a:lnTo>
                <a:lnTo>
                  <a:pt x="4864" y="2179"/>
                </a:lnTo>
                <a:lnTo>
                  <a:pt x="4987" y="2188"/>
                </a:lnTo>
                <a:lnTo>
                  <a:pt x="5103" y="2203"/>
                </a:lnTo>
                <a:lnTo>
                  <a:pt x="5211" y="2225"/>
                </a:lnTo>
                <a:lnTo>
                  <a:pt x="5309" y="2253"/>
                </a:lnTo>
                <a:lnTo>
                  <a:pt x="5401" y="2287"/>
                </a:lnTo>
                <a:lnTo>
                  <a:pt x="5483" y="2326"/>
                </a:lnTo>
                <a:lnTo>
                  <a:pt x="5555" y="2372"/>
                </a:lnTo>
                <a:lnTo>
                  <a:pt x="5621" y="2426"/>
                </a:lnTo>
                <a:lnTo>
                  <a:pt x="5680" y="2486"/>
                </a:lnTo>
                <a:lnTo>
                  <a:pt x="5729" y="2547"/>
                </a:lnTo>
                <a:lnTo>
                  <a:pt x="5768" y="2611"/>
                </a:lnTo>
                <a:lnTo>
                  <a:pt x="5797" y="2674"/>
                </a:lnTo>
                <a:lnTo>
                  <a:pt x="5820" y="2739"/>
                </a:lnTo>
                <a:lnTo>
                  <a:pt x="5833" y="2804"/>
                </a:lnTo>
                <a:lnTo>
                  <a:pt x="5840" y="2868"/>
                </a:lnTo>
                <a:lnTo>
                  <a:pt x="5842" y="2931"/>
                </a:lnTo>
                <a:lnTo>
                  <a:pt x="5838" y="2992"/>
                </a:lnTo>
                <a:lnTo>
                  <a:pt x="5831" y="3052"/>
                </a:lnTo>
                <a:lnTo>
                  <a:pt x="5818" y="3110"/>
                </a:lnTo>
                <a:lnTo>
                  <a:pt x="5801" y="3164"/>
                </a:lnTo>
                <a:lnTo>
                  <a:pt x="5784" y="3212"/>
                </a:lnTo>
                <a:lnTo>
                  <a:pt x="5816" y="3257"/>
                </a:lnTo>
                <a:lnTo>
                  <a:pt x="5848" y="3307"/>
                </a:lnTo>
                <a:lnTo>
                  <a:pt x="5878" y="3365"/>
                </a:lnTo>
                <a:lnTo>
                  <a:pt x="5904" y="3428"/>
                </a:lnTo>
                <a:lnTo>
                  <a:pt x="5926" y="3497"/>
                </a:lnTo>
                <a:lnTo>
                  <a:pt x="5943" y="3573"/>
                </a:lnTo>
                <a:lnTo>
                  <a:pt x="5950" y="3653"/>
                </a:lnTo>
                <a:lnTo>
                  <a:pt x="5948" y="3741"/>
                </a:lnTo>
                <a:lnTo>
                  <a:pt x="5935" y="3828"/>
                </a:lnTo>
                <a:lnTo>
                  <a:pt x="5911" y="3914"/>
                </a:lnTo>
                <a:lnTo>
                  <a:pt x="5876" y="3998"/>
                </a:lnTo>
                <a:lnTo>
                  <a:pt x="5829" y="4080"/>
                </a:lnTo>
                <a:lnTo>
                  <a:pt x="5771" y="4162"/>
                </a:lnTo>
                <a:lnTo>
                  <a:pt x="5790" y="4214"/>
                </a:lnTo>
                <a:lnTo>
                  <a:pt x="5805" y="4275"/>
                </a:lnTo>
                <a:lnTo>
                  <a:pt x="5818" y="4344"/>
                </a:lnTo>
                <a:lnTo>
                  <a:pt x="5825" y="4419"/>
                </a:lnTo>
                <a:lnTo>
                  <a:pt x="5825" y="4474"/>
                </a:lnTo>
                <a:lnTo>
                  <a:pt x="5822" y="4534"/>
                </a:lnTo>
                <a:lnTo>
                  <a:pt x="5814" y="4597"/>
                </a:lnTo>
                <a:lnTo>
                  <a:pt x="5799" y="4664"/>
                </a:lnTo>
                <a:lnTo>
                  <a:pt x="5779" y="4731"/>
                </a:lnTo>
                <a:lnTo>
                  <a:pt x="5749" y="4802"/>
                </a:lnTo>
                <a:lnTo>
                  <a:pt x="5712" y="4871"/>
                </a:lnTo>
                <a:lnTo>
                  <a:pt x="5663" y="4942"/>
                </a:lnTo>
                <a:lnTo>
                  <a:pt x="5604" y="5012"/>
                </a:lnTo>
                <a:lnTo>
                  <a:pt x="5535" y="5083"/>
                </a:lnTo>
                <a:lnTo>
                  <a:pt x="5540" y="5137"/>
                </a:lnTo>
                <a:lnTo>
                  <a:pt x="5542" y="5199"/>
                </a:lnTo>
                <a:lnTo>
                  <a:pt x="5540" y="5266"/>
                </a:lnTo>
                <a:lnTo>
                  <a:pt x="5529" y="5338"/>
                </a:lnTo>
                <a:lnTo>
                  <a:pt x="5512" y="5415"/>
                </a:lnTo>
                <a:lnTo>
                  <a:pt x="5485" y="5493"/>
                </a:lnTo>
                <a:lnTo>
                  <a:pt x="5447" y="5573"/>
                </a:lnTo>
                <a:lnTo>
                  <a:pt x="5403" y="5644"/>
                </a:lnTo>
                <a:lnTo>
                  <a:pt x="5350" y="5711"/>
                </a:lnTo>
                <a:lnTo>
                  <a:pt x="5289" y="5772"/>
                </a:lnTo>
                <a:lnTo>
                  <a:pt x="5222" y="5828"/>
                </a:lnTo>
                <a:lnTo>
                  <a:pt x="5146" y="5880"/>
                </a:lnTo>
                <a:lnTo>
                  <a:pt x="5062" y="5928"/>
                </a:lnTo>
                <a:lnTo>
                  <a:pt x="4971" y="5969"/>
                </a:lnTo>
                <a:lnTo>
                  <a:pt x="4872" y="6007"/>
                </a:lnTo>
                <a:lnTo>
                  <a:pt x="4766" y="6040"/>
                </a:lnTo>
                <a:lnTo>
                  <a:pt x="4652" y="6068"/>
                </a:lnTo>
                <a:lnTo>
                  <a:pt x="4548" y="6087"/>
                </a:lnTo>
                <a:lnTo>
                  <a:pt x="4436" y="6102"/>
                </a:lnTo>
                <a:lnTo>
                  <a:pt x="4317" y="6113"/>
                </a:lnTo>
                <a:lnTo>
                  <a:pt x="4190" y="6118"/>
                </a:lnTo>
                <a:lnTo>
                  <a:pt x="4056" y="6120"/>
                </a:lnTo>
                <a:lnTo>
                  <a:pt x="3920" y="6118"/>
                </a:lnTo>
                <a:lnTo>
                  <a:pt x="3777" y="6113"/>
                </a:lnTo>
                <a:lnTo>
                  <a:pt x="3628" y="6103"/>
                </a:lnTo>
                <a:lnTo>
                  <a:pt x="3496" y="6105"/>
                </a:lnTo>
                <a:lnTo>
                  <a:pt x="3363" y="6105"/>
                </a:lnTo>
                <a:lnTo>
                  <a:pt x="3233" y="6103"/>
                </a:lnTo>
                <a:lnTo>
                  <a:pt x="3106" y="6100"/>
                </a:lnTo>
                <a:lnTo>
                  <a:pt x="2982" y="6096"/>
                </a:lnTo>
                <a:lnTo>
                  <a:pt x="2861" y="6090"/>
                </a:lnTo>
                <a:lnTo>
                  <a:pt x="2745" y="6083"/>
                </a:lnTo>
                <a:lnTo>
                  <a:pt x="2633" y="6076"/>
                </a:lnTo>
                <a:lnTo>
                  <a:pt x="2527" y="6068"/>
                </a:lnTo>
                <a:lnTo>
                  <a:pt x="2427" y="6061"/>
                </a:lnTo>
                <a:lnTo>
                  <a:pt x="2333" y="6053"/>
                </a:lnTo>
                <a:lnTo>
                  <a:pt x="2250" y="6046"/>
                </a:lnTo>
                <a:lnTo>
                  <a:pt x="2171" y="6038"/>
                </a:lnTo>
                <a:lnTo>
                  <a:pt x="2104" y="6031"/>
                </a:lnTo>
                <a:lnTo>
                  <a:pt x="2047" y="6025"/>
                </a:lnTo>
                <a:lnTo>
                  <a:pt x="1998" y="6020"/>
                </a:lnTo>
                <a:lnTo>
                  <a:pt x="1961" y="6014"/>
                </a:lnTo>
                <a:lnTo>
                  <a:pt x="1935" y="6012"/>
                </a:lnTo>
                <a:lnTo>
                  <a:pt x="1920" y="6010"/>
                </a:lnTo>
                <a:lnTo>
                  <a:pt x="1620" y="5973"/>
                </a:lnTo>
                <a:lnTo>
                  <a:pt x="1566" y="6007"/>
                </a:lnTo>
                <a:lnTo>
                  <a:pt x="1507" y="6035"/>
                </a:lnTo>
                <a:lnTo>
                  <a:pt x="1445" y="6055"/>
                </a:lnTo>
                <a:lnTo>
                  <a:pt x="1380" y="6066"/>
                </a:lnTo>
                <a:lnTo>
                  <a:pt x="1313" y="6072"/>
                </a:lnTo>
                <a:lnTo>
                  <a:pt x="533" y="6072"/>
                </a:lnTo>
                <a:lnTo>
                  <a:pt x="453" y="6066"/>
                </a:lnTo>
                <a:lnTo>
                  <a:pt x="378" y="6049"/>
                </a:lnTo>
                <a:lnTo>
                  <a:pt x="307" y="6022"/>
                </a:lnTo>
                <a:lnTo>
                  <a:pt x="242" y="5986"/>
                </a:lnTo>
                <a:lnTo>
                  <a:pt x="183" y="5942"/>
                </a:lnTo>
                <a:lnTo>
                  <a:pt x="130" y="5888"/>
                </a:lnTo>
                <a:lnTo>
                  <a:pt x="86" y="5828"/>
                </a:lnTo>
                <a:lnTo>
                  <a:pt x="48" y="5763"/>
                </a:lnTo>
                <a:lnTo>
                  <a:pt x="22" y="5692"/>
                </a:lnTo>
                <a:lnTo>
                  <a:pt x="6" y="5618"/>
                </a:lnTo>
                <a:lnTo>
                  <a:pt x="0" y="5539"/>
                </a:lnTo>
                <a:lnTo>
                  <a:pt x="0" y="3458"/>
                </a:lnTo>
                <a:lnTo>
                  <a:pt x="6" y="3380"/>
                </a:lnTo>
                <a:lnTo>
                  <a:pt x="22" y="3305"/>
                </a:lnTo>
                <a:lnTo>
                  <a:pt x="48" y="3234"/>
                </a:lnTo>
                <a:lnTo>
                  <a:pt x="86" y="3169"/>
                </a:lnTo>
                <a:lnTo>
                  <a:pt x="130" y="3110"/>
                </a:lnTo>
                <a:lnTo>
                  <a:pt x="183" y="3058"/>
                </a:lnTo>
                <a:lnTo>
                  <a:pt x="242" y="3013"/>
                </a:lnTo>
                <a:lnTo>
                  <a:pt x="307" y="2976"/>
                </a:lnTo>
                <a:lnTo>
                  <a:pt x="378" y="2950"/>
                </a:lnTo>
                <a:lnTo>
                  <a:pt x="453" y="2933"/>
                </a:lnTo>
                <a:lnTo>
                  <a:pt x="533" y="2925"/>
                </a:lnTo>
                <a:lnTo>
                  <a:pt x="1313" y="2925"/>
                </a:lnTo>
                <a:lnTo>
                  <a:pt x="1380" y="2931"/>
                </a:lnTo>
                <a:lnTo>
                  <a:pt x="1445" y="2942"/>
                </a:lnTo>
                <a:lnTo>
                  <a:pt x="1508" y="2963"/>
                </a:lnTo>
                <a:lnTo>
                  <a:pt x="1566" y="2991"/>
                </a:lnTo>
                <a:lnTo>
                  <a:pt x="1602" y="2918"/>
                </a:lnTo>
                <a:lnTo>
                  <a:pt x="1644" y="2843"/>
                </a:lnTo>
                <a:lnTo>
                  <a:pt x="1693" y="2765"/>
                </a:lnTo>
                <a:lnTo>
                  <a:pt x="1751" y="2689"/>
                </a:lnTo>
                <a:lnTo>
                  <a:pt x="1818" y="2614"/>
                </a:lnTo>
                <a:lnTo>
                  <a:pt x="1823" y="2607"/>
                </a:lnTo>
                <a:lnTo>
                  <a:pt x="1831" y="2601"/>
                </a:lnTo>
                <a:lnTo>
                  <a:pt x="1838" y="2596"/>
                </a:lnTo>
                <a:lnTo>
                  <a:pt x="1898" y="2544"/>
                </a:lnTo>
                <a:lnTo>
                  <a:pt x="1959" y="2480"/>
                </a:lnTo>
                <a:lnTo>
                  <a:pt x="2022" y="2408"/>
                </a:lnTo>
                <a:lnTo>
                  <a:pt x="2084" y="2326"/>
                </a:lnTo>
                <a:lnTo>
                  <a:pt x="2145" y="2236"/>
                </a:lnTo>
                <a:lnTo>
                  <a:pt x="2209" y="2142"/>
                </a:lnTo>
                <a:lnTo>
                  <a:pt x="2268" y="2039"/>
                </a:lnTo>
                <a:lnTo>
                  <a:pt x="2330" y="1933"/>
                </a:lnTo>
                <a:lnTo>
                  <a:pt x="2389" y="1825"/>
                </a:lnTo>
                <a:lnTo>
                  <a:pt x="2447" y="1713"/>
                </a:lnTo>
                <a:lnTo>
                  <a:pt x="2503" y="1602"/>
                </a:lnTo>
                <a:lnTo>
                  <a:pt x="2557" y="1490"/>
                </a:lnTo>
                <a:lnTo>
                  <a:pt x="2607" y="1378"/>
                </a:lnTo>
                <a:lnTo>
                  <a:pt x="2658" y="1268"/>
                </a:lnTo>
                <a:lnTo>
                  <a:pt x="2704" y="1164"/>
                </a:lnTo>
                <a:lnTo>
                  <a:pt x="2747" y="1062"/>
                </a:lnTo>
                <a:lnTo>
                  <a:pt x="2786" y="967"/>
                </a:lnTo>
                <a:lnTo>
                  <a:pt x="2821" y="877"/>
                </a:lnTo>
                <a:lnTo>
                  <a:pt x="2853" y="795"/>
                </a:lnTo>
                <a:lnTo>
                  <a:pt x="2881" y="723"/>
                </a:lnTo>
                <a:lnTo>
                  <a:pt x="2877" y="682"/>
                </a:lnTo>
                <a:lnTo>
                  <a:pt x="2872" y="632"/>
                </a:lnTo>
                <a:lnTo>
                  <a:pt x="2870" y="578"/>
                </a:lnTo>
                <a:lnTo>
                  <a:pt x="2870" y="520"/>
                </a:lnTo>
                <a:lnTo>
                  <a:pt x="2872" y="458"/>
                </a:lnTo>
                <a:lnTo>
                  <a:pt x="2879" y="395"/>
                </a:lnTo>
                <a:lnTo>
                  <a:pt x="2888" y="334"/>
                </a:lnTo>
                <a:lnTo>
                  <a:pt x="2905" y="272"/>
                </a:lnTo>
                <a:lnTo>
                  <a:pt x="2926" y="215"/>
                </a:lnTo>
                <a:lnTo>
                  <a:pt x="2954" y="161"/>
                </a:lnTo>
                <a:lnTo>
                  <a:pt x="2989" y="112"/>
                </a:lnTo>
                <a:lnTo>
                  <a:pt x="3030" y="73"/>
                </a:lnTo>
                <a:lnTo>
                  <a:pt x="3075" y="41"/>
                </a:lnTo>
                <a:lnTo>
                  <a:pt x="3125" y="19"/>
                </a:lnTo>
                <a:lnTo>
                  <a:pt x="3179" y="4"/>
                </a:lnTo>
                <a:lnTo>
                  <a:pt x="32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91">
            <a:extLst>
              <a:ext uri="{FF2B5EF4-FFF2-40B4-BE49-F238E27FC236}">
                <a16:creationId xmlns:a16="http://schemas.microsoft.com/office/drawing/2014/main" id="{EF6E8AF2-38A3-4F48-B923-5E5D67B4C127}"/>
              </a:ext>
            </a:extLst>
          </p:cNvPr>
          <p:cNvSpPr/>
          <p:nvPr/>
        </p:nvSpPr>
        <p:spPr>
          <a:xfrm>
            <a:off x="233280" y="2733100"/>
            <a:ext cx="3927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dirty="0">
                <a:solidFill>
                  <a:srgbClr val="C00000"/>
                </a:solidFill>
              </a:rPr>
              <a:t>Nivel del riesgo</a:t>
            </a:r>
            <a:endParaRPr lang="en-IN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CustomShape 7">
            <a:extLst>
              <a:ext uri="{FF2B5EF4-FFF2-40B4-BE49-F238E27FC236}">
                <a16:creationId xmlns:a16="http://schemas.microsoft.com/office/drawing/2014/main" id="{E5859A5D-0148-4B0B-997D-95CA425BC31B}"/>
              </a:ext>
            </a:extLst>
          </p:cNvPr>
          <p:cNvSpPr/>
          <p:nvPr/>
        </p:nvSpPr>
        <p:spPr>
          <a:xfrm>
            <a:off x="233280" y="209880"/>
            <a:ext cx="960768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spc="-1" dirty="0">
                <a:solidFill>
                  <a:srgbClr val="FFFFFF"/>
                </a:solidFill>
                <a:latin typeface="Arial Black"/>
              </a:rPr>
              <a:t>Evaluación del riesgo</a:t>
            </a:r>
            <a:endParaRPr lang="es-EC" sz="2800" spc="-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273A040-F05C-45FA-A81C-43FE522E0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9625" y="969206"/>
            <a:ext cx="6736206" cy="574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77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8">
            <a:extLst>
              <a:ext uri="{FF2B5EF4-FFF2-40B4-BE49-F238E27FC236}">
                <a16:creationId xmlns:a16="http://schemas.microsoft.com/office/drawing/2014/main" id="{A2875E4D-21E5-4903-89BE-D74A8BFEB850}"/>
              </a:ext>
            </a:extLst>
          </p:cNvPr>
          <p:cNvGrpSpPr/>
          <p:nvPr/>
        </p:nvGrpSpPr>
        <p:grpSpPr>
          <a:xfrm>
            <a:off x="5602859" y="2807368"/>
            <a:ext cx="296518" cy="225864"/>
            <a:chOff x="9218613" y="1665288"/>
            <a:chExt cx="4910138" cy="3740150"/>
          </a:xfrm>
          <a:solidFill>
            <a:schemeClr val="bg1"/>
          </a:solidFill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0844C77-E0F7-4345-907C-4C54FE9B1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8613" y="1665288"/>
              <a:ext cx="4910138" cy="3740150"/>
            </a:xfrm>
            <a:custGeom>
              <a:avLst/>
              <a:gdLst>
                <a:gd name="T0" fmla="*/ 691 w 6186"/>
                <a:gd name="T1" fmla="*/ 353 h 4712"/>
                <a:gd name="T2" fmla="*/ 569 w 6186"/>
                <a:gd name="T3" fmla="*/ 395 h 4712"/>
                <a:gd name="T4" fmla="*/ 465 w 6186"/>
                <a:gd name="T5" fmla="*/ 470 h 4712"/>
                <a:gd name="T6" fmla="*/ 392 w 6186"/>
                <a:gd name="T7" fmla="*/ 571 h 4712"/>
                <a:gd name="T8" fmla="*/ 351 w 6186"/>
                <a:gd name="T9" fmla="*/ 693 h 4712"/>
                <a:gd name="T10" fmla="*/ 345 w 6186"/>
                <a:gd name="T11" fmla="*/ 3955 h 4712"/>
                <a:gd name="T12" fmla="*/ 366 w 6186"/>
                <a:gd name="T13" fmla="*/ 4085 h 4712"/>
                <a:gd name="T14" fmla="*/ 426 w 6186"/>
                <a:gd name="T15" fmla="*/ 4199 h 4712"/>
                <a:gd name="T16" fmla="*/ 514 w 6186"/>
                <a:gd name="T17" fmla="*/ 4288 h 4712"/>
                <a:gd name="T18" fmla="*/ 627 w 6186"/>
                <a:gd name="T19" fmla="*/ 4346 h 4712"/>
                <a:gd name="T20" fmla="*/ 756 w 6186"/>
                <a:gd name="T21" fmla="*/ 4367 h 4712"/>
                <a:gd name="T22" fmla="*/ 5498 w 6186"/>
                <a:gd name="T23" fmla="*/ 4361 h 4712"/>
                <a:gd name="T24" fmla="*/ 5620 w 6186"/>
                <a:gd name="T25" fmla="*/ 4321 h 4712"/>
                <a:gd name="T26" fmla="*/ 5721 w 6186"/>
                <a:gd name="T27" fmla="*/ 4246 h 4712"/>
                <a:gd name="T28" fmla="*/ 5796 w 6186"/>
                <a:gd name="T29" fmla="*/ 4145 h 4712"/>
                <a:gd name="T30" fmla="*/ 5837 w 6186"/>
                <a:gd name="T31" fmla="*/ 4023 h 4712"/>
                <a:gd name="T32" fmla="*/ 5841 w 6186"/>
                <a:gd name="T33" fmla="*/ 3955 h 4712"/>
                <a:gd name="T34" fmla="*/ 5835 w 6186"/>
                <a:gd name="T35" fmla="*/ 693 h 4712"/>
                <a:gd name="T36" fmla="*/ 5794 w 6186"/>
                <a:gd name="T37" fmla="*/ 571 h 4712"/>
                <a:gd name="T38" fmla="*/ 5721 w 6186"/>
                <a:gd name="T39" fmla="*/ 470 h 4712"/>
                <a:gd name="T40" fmla="*/ 5618 w 6186"/>
                <a:gd name="T41" fmla="*/ 395 h 4712"/>
                <a:gd name="T42" fmla="*/ 5496 w 6186"/>
                <a:gd name="T43" fmla="*/ 353 h 4712"/>
                <a:gd name="T44" fmla="*/ 756 w 6186"/>
                <a:gd name="T45" fmla="*/ 348 h 4712"/>
                <a:gd name="T46" fmla="*/ 5430 w 6186"/>
                <a:gd name="T47" fmla="*/ 0 h 4712"/>
                <a:gd name="T48" fmla="*/ 5618 w 6186"/>
                <a:gd name="T49" fmla="*/ 25 h 4712"/>
                <a:gd name="T50" fmla="*/ 5787 w 6186"/>
                <a:gd name="T51" fmla="*/ 90 h 4712"/>
                <a:gd name="T52" fmla="*/ 5933 w 6186"/>
                <a:gd name="T53" fmla="*/ 194 h 4712"/>
                <a:gd name="T54" fmla="*/ 6051 w 6186"/>
                <a:gd name="T55" fmla="*/ 327 h 4712"/>
                <a:gd name="T56" fmla="*/ 6136 w 6186"/>
                <a:gd name="T57" fmla="*/ 487 h 4712"/>
                <a:gd name="T58" fmla="*/ 6181 w 6186"/>
                <a:gd name="T59" fmla="*/ 665 h 4712"/>
                <a:gd name="T60" fmla="*/ 6186 w 6186"/>
                <a:gd name="T61" fmla="*/ 3955 h 4712"/>
                <a:gd name="T62" fmla="*/ 6164 w 6186"/>
                <a:gd name="T63" fmla="*/ 4143 h 4712"/>
                <a:gd name="T64" fmla="*/ 6098 w 6186"/>
                <a:gd name="T65" fmla="*/ 4312 h 4712"/>
                <a:gd name="T66" fmla="*/ 5995 w 6186"/>
                <a:gd name="T67" fmla="*/ 4459 h 4712"/>
                <a:gd name="T68" fmla="*/ 5862 w 6186"/>
                <a:gd name="T69" fmla="*/ 4577 h 4712"/>
                <a:gd name="T70" fmla="*/ 5702 w 6186"/>
                <a:gd name="T71" fmla="*/ 4661 h 4712"/>
                <a:gd name="T72" fmla="*/ 5524 w 6186"/>
                <a:gd name="T73" fmla="*/ 4706 h 4712"/>
                <a:gd name="T74" fmla="*/ 756 w 6186"/>
                <a:gd name="T75" fmla="*/ 4712 h 4712"/>
                <a:gd name="T76" fmla="*/ 570 w 6186"/>
                <a:gd name="T77" fmla="*/ 4690 h 4712"/>
                <a:gd name="T78" fmla="*/ 402 w 6186"/>
                <a:gd name="T79" fmla="*/ 4624 h 4712"/>
                <a:gd name="T80" fmla="*/ 255 w 6186"/>
                <a:gd name="T81" fmla="*/ 4522 h 4712"/>
                <a:gd name="T82" fmla="*/ 135 w 6186"/>
                <a:gd name="T83" fmla="*/ 4389 h 4712"/>
                <a:gd name="T84" fmla="*/ 51 w 6186"/>
                <a:gd name="T85" fmla="*/ 4229 h 4712"/>
                <a:gd name="T86" fmla="*/ 6 w 6186"/>
                <a:gd name="T87" fmla="*/ 4051 h 4712"/>
                <a:gd name="T88" fmla="*/ 0 w 6186"/>
                <a:gd name="T89" fmla="*/ 759 h 4712"/>
                <a:gd name="T90" fmla="*/ 23 w 6186"/>
                <a:gd name="T91" fmla="*/ 571 h 4712"/>
                <a:gd name="T92" fmla="*/ 88 w 6186"/>
                <a:gd name="T93" fmla="*/ 402 h 4712"/>
                <a:gd name="T94" fmla="*/ 191 w 6186"/>
                <a:gd name="T95" fmla="*/ 256 h 4712"/>
                <a:gd name="T96" fmla="*/ 325 w 6186"/>
                <a:gd name="T97" fmla="*/ 137 h 4712"/>
                <a:gd name="T98" fmla="*/ 484 w 6186"/>
                <a:gd name="T99" fmla="*/ 53 h 4712"/>
                <a:gd name="T100" fmla="*/ 662 w 6186"/>
                <a:gd name="T101" fmla="*/ 8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86" h="4712">
                  <a:moveTo>
                    <a:pt x="756" y="348"/>
                  </a:moveTo>
                  <a:lnTo>
                    <a:pt x="691" y="353"/>
                  </a:lnTo>
                  <a:lnTo>
                    <a:pt x="627" y="370"/>
                  </a:lnTo>
                  <a:lnTo>
                    <a:pt x="569" y="395"/>
                  </a:lnTo>
                  <a:lnTo>
                    <a:pt x="514" y="428"/>
                  </a:lnTo>
                  <a:lnTo>
                    <a:pt x="465" y="470"/>
                  </a:lnTo>
                  <a:lnTo>
                    <a:pt x="426" y="517"/>
                  </a:lnTo>
                  <a:lnTo>
                    <a:pt x="392" y="571"/>
                  </a:lnTo>
                  <a:lnTo>
                    <a:pt x="366" y="629"/>
                  </a:lnTo>
                  <a:lnTo>
                    <a:pt x="351" y="693"/>
                  </a:lnTo>
                  <a:lnTo>
                    <a:pt x="345" y="759"/>
                  </a:lnTo>
                  <a:lnTo>
                    <a:pt x="345" y="3955"/>
                  </a:lnTo>
                  <a:lnTo>
                    <a:pt x="351" y="4023"/>
                  </a:lnTo>
                  <a:lnTo>
                    <a:pt x="366" y="4085"/>
                  </a:lnTo>
                  <a:lnTo>
                    <a:pt x="392" y="4145"/>
                  </a:lnTo>
                  <a:lnTo>
                    <a:pt x="426" y="4199"/>
                  </a:lnTo>
                  <a:lnTo>
                    <a:pt x="465" y="4246"/>
                  </a:lnTo>
                  <a:lnTo>
                    <a:pt x="514" y="4288"/>
                  </a:lnTo>
                  <a:lnTo>
                    <a:pt x="569" y="4321"/>
                  </a:lnTo>
                  <a:lnTo>
                    <a:pt x="627" y="4346"/>
                  </a:lnTo>
                  <a:lnTo>
                    <a:pt x="691" y="4361"/>
                  </a:lnTo>
                  <a:lnTo>
                    <a:pt x="756" y="4367"/>
                  </a:lnTo>
                  <a:lnTo>
                    <a:pt x="5430" y="4367"/>
                  </a:lnTo>
                  <a:lnTo>
                    <a:pt x="5498" y="4361"/>
                  </a:lnTo>
                  <a:lnTo>
                    <a:pt x="5562" y="4346"/>
                  </a:lnTo>
                  <a:lnTo>
                    <a:pt x="5620" y="4321"/>
                  </a:lnTo>
                  <a:lnTo>
                    <a:pt x="5674" y="4288"/>
                  </a:lnTo>
                  <a:lnTo>
                    <a:pt x="5721" y="4246"/>
                  </a:lnTo>
                  <a:lnTo>
                    <a:pt x="5762" y="4199"/>
                  </a:lnTo>
                  <a:lnTo>
                    <a:pt x="5796" y="4145"/>
                  </a:lnTo>
                  <a:lnTo>
                    <a:pt x="5820" y="4085"/>
                  </a:lnTo>
                  <a:lnTo>
                    <a:pt x="5837" y="4023"/>
                  </a:lnTo>
                  <a:lnTo>
                    <a:pt x="5841" y="3955"/>
                  </a:lnTo>
                  <a:lnTo>
                    <a:pt x="5841" y="3955"/>
                  </a:lnTo>
                  <a:lnTo>
                    <a:pt x="5841" y="759"/>
                  </a:lnTo>
                  <a:lnTo>
                    <a:pt x="5835" y="693"/>
                  </a:lnTo>
                  <a:lnTo>
                    <a:pt x="5820" y="629"/>
                  </a:lnTo>
                  <a:lnTo>
                    <a:pt x="5794" y="571"/>
                  </a:lnTo>
                  <a:lnTo>
                    <a:pt x="5760" y="517"/>
                  </a:lnTo>
                  <a:lnTo>
                    <a:pt x="5721" y="470"/>
                  </a:lnTo>
                  <a:lnTo>
                    <a:pt x="5672" y="428"/>
                  </a:lnTo>
                  <a:lnTo>
                    <a:pt x="5618" y="395"/>
                  </a:lnTo>
                  <a:lnTo>
                    <a:pt x="5560" y="370"/>
                  </a:lnTo>
                  <a:lnTo>
                    <a:pt x="5496" y="353"/>
                  </a:lnTo>
                  <a:lnTo>
                    <a:pt x="5430" y="348"/>
                  </a:lnTo>
                  <a:lnTo>
                    <a:pt x="756" y="348"/>
                  </a:lnTo>
                  <a:close/>
                  <a:moveTo>
                    <a:pt x="756" y="0"/>
                  </a:moveTo>
                  <a:lnTo>
                    <a:pt x="5430" y="0"/>
                  </a:lnTo>
                  <a:lnTo>
                    <a:pt x="5526" y="8"/>
                  </a:lnTo>
                  <a:lnTo>
                    <a:pt x="5618" y="25"/>
                  </a:lnTo>
                  <a:lnTo>
                    <a:pt x="5704" y="53"/>
                  </a:lnTo>
                  <a:lnTo>
                    <a:pt x="5787" y="90"/>
                  </a:lnTo>
                  <a:lnTo>
                    <a:pt x="5864" y="137"/>
                  </a:lnTo>
                  <a:lnTo>
                    <a:pt x="5933" y="194"/>
                  </a:lnTo>
                  <a:lnTo>
                    <a:pt x="5997" y="256"/>
                  </a:lnTo>
                  <a:lnTo>
                    <a:pt x="6051" y="327"/>
                  </a:lnTo>
                  <a:lnTo>
                    <a:pt x="6098" y="404"/>
                  </a:lnTo>
                  <a:lnTo>
                    <a:pt x="6136" y="487"/>
                  </a:lnTo>
                  <a:lnTo>
                    <a:pt x="6164" y="573"/>
                  </a:lnTo>
                  <a:lnTo>
                    <a:pt x="6181" y="665"/>
                  </a:lnTo>
                  <a:lnTo>
                    <a:pt x="6186" y="759"/>
                  </a:lnTo>
                  <a:lnTo>
                    <a:pt x="6186" y="3955"/>
                  </a:lnTo>
                  <a:lnTo>
                    <a:pt x="6181" y="4051"/>
                  </a:lnTo>
                  <a:lnTo>
                    <a:pt x="6164" y="4143"/>
                  </a:lnTo>
                  <a:lnTo>
                    <a:pt x="6136" y="4229"/>
                  </a:lnTo>
                  <a:lnTo>
                    <a:pt x="6098" y="4312"/>
                  </a:lnTo>
                  <a:lnTo>
                    <a:pt x="6051" y="4389"/>
                  </a:lnTo>
                  <a:lnTo>
                    <a:pt x="5995" y="4459"/>
                  </a:lnTo>
                  <a:lnTo>
                    <a:pt x="5931" y="4522"/>
                  </a:lnTo>
                  <a:lnTo>
                    <a:pt x="5862" y="4577"/>
                  </a:lnTo>
                  <a:lnTo>
                    <a:pt x="5785" y="4624"/>
                  </a:lnTo>
                  <a:lnTo>
                    <a:pt x="5702" y="4661"/>
                  </a:lnTo>
                  <a:lnTo>
                    <a:pt x="5616" y="4690"/>
                  </a:lnTo>
                  <a:lnTo>
                    <a:pt x="5524" y="4706"/>
                  </a:lnTo>
                  <a:lnTo>
                    <a:pt x="5430" y="4712"/>
                  </a:lnTo>
                  <a:lnTo>
                    <a:pt x="756" y="4712"/>
                  </a:lnTo>
                  <a:lnTo>
                    <a:pt x="662" y="4706"/>
                  </a:lnTo>
                  <a:lnTo>
                    <a:pt x="570" y="4690"/>
                  </a:lnTo>
                  <a:lnTo>
                    <a:pt x="484" y="4661"/>
                  </a:lnTo>
                  <a:lnTo>
                    <a:pt x="402" y="4624"/>
                  </a:lnTo>
                  <a:lnTo>
                    <a:pt x="325" y="4577"/>
                  </a:lnTo>
                  <a:lnTo>
                    <a:pt x="255" y="4522"/>
                  </a:lnTo>
                  <a:lnTo>
                    <a:pt x="191" y="4459"/>
                  </a:lnTo>
                  <a:lnTo>
                    <a:pt x="135" y="4389"/>
                  </a:lnTo>
                  <a:lnTo>
                    <a:pt x="88" y="4312"/>
                  </a:lnTo>
                  <a:lnTo>
                    <a:pt x="51" y="4229"/>
                  </a:lnTo>
                  <a:lnTo>
                    <a:pt x="23" y="4143"/>
                  </a:lnTo>
                  <a:lnTo>
                    <a:pt x="6" y="4051"/>
                  </a:lnTo>
                  <a:lnTo>
                    <a:pt x="0" y="3955"/>
                  </a:lnTo>
                  <a:lnTo>
                    <a:pt x="0" y="759"/>
                  </a:lnTo>
                  <a:lnTo>
                    <a:pt x="6" y="663"/>
                  </a:lnTo>
                  <a:lnTo>
                    <a:pt x="23" y="571"/>
                  </a:lnTo>
                  <a:lnTo>
                    <a:pt x="51" y="485"/>
                  </a:lnTo>
                  <a:lnTo>
                    <a:pt x="88" y="402"/>
                  </a:lnTo>
                  <a:lnTo>
                    <a:pt x="135" y="325"/>
                  </a:lnTo>
                  <a:lnTo>
                    <a:pt x="191" y="256"/>
                  </a:lnTo>
                  <a:lnTo>
                    <a:pt x="255" y="192"/>
                  </a:lnTo>
                  <a:lnTo>
                    <a:pt x="325" y="137"/>
                  </a:lnTo>
                  <a:lnTo>
                    <a:pt x="402" y="90"/>
                  </a:lnTo>
                  <a:lnTo>
                    <a:pt x="484" y="53"/>
                  </a:lnTo>
                  <a:lnTo>
                    <a:pt x="570" y="25"/>
                  </a:lnTo>
                  <a:lnTo>
                    <a:pt x="662" y="8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3EB9D557-5901-4929-9CBD-238F77D6C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351" y="2185988"/>
              <a:ext cx="3778250" cy="2701925"/>
            </a:xfrm>
            <a:custGeom>
              <a:avLst/>
              <a:gdLst>
                <a:gd name="T0" fmla="*/ 221 w 4760"/>
                <a:gd name="T1" fmla="*/ 5 h 3402"/>
                <a:gd name="T2" fmla="*/ 289 w 4760"/>
                <a:gd name="T3" fmla="*/ 43 h 3402"/>
                <a:gd name="T4" fmla="*/ 1961 w 4760"/>
                <a:gd name="T5" fmla="*/ 1538 h 3402"/>
                <a:gd name="T6" fmla="*/ 1974 w 4760"/>
                <a:gd name="T7" fmla="*/ 1553 h 3402"/>
                <a:gd name="T8" fmla="*/ 2383 w 4760"/>
                <a:gd name="T9" fmla="*/ 1919 h 3402"/>
                <a:gd name="T10" fmla="*/ 4503 w 4760"/>
                <a:gd name="T11" fmla="*/ 20 h 3402"/>
                <a:gd name="T12" fmla="*/ 4576 w 4760"/>
                <a:gd name="T13" fmla="*/ 0 h 3402"/>
                <a:gd name="T14" fmla="*/ 4650 w 4760"/>
                <a:gd name="T15" fmla="*/ 13 h 3402"/>
                <a:gd name="T16" fmla="*/ 4713 w 4760"/>
                <a:gd name="T17" fmla="*/ 56 h 3402"/>
                <a:gd name="T18" fmla="*/ 4753 w 4760"/>
                <a:gd name="T19" fmla="*/ 125 h 3402"/>
                <a:gd name="T20" fmla="*/ 4757 w 4760"/>
                <a:gd name="T21" fmla="*/ 201 h 3402"/>
                <a:gd name="T22" fmla="*/ 4728 w 4760"/>
                <a:gd name="T23" fmla="*/ 272 h 3402"/>
                <a:gd name="T24" fmla="*/ 3188 w 4760"/>
                <a:gd name="T25" fmla="*/ 1660 h 3402"/>
                <a:gd name="T26" fmla="*/ 4734 w 4760"/>
                <a:gd name="T27" fmla="*/ 3134 h 3402"/>
                <a:gd name="T28" fmla="*/ 4760 w 4760"/>
                <a:gd name="T29" fmla="*/ 3205 h 3402"/>
                <a:gd name="T30" fmla="*/ 4753 w 4760"/>
                <a:gd name="T31" fmla="*/ 3280 h 3402"/>
                <a:gd name="T32" fmla="*/ 4713 w 4760"/>
                <a:gd name="T33" fmla="*/ 3348 h 3402"/>
                <a:gd name="T34" fmla="*/ 4655 w 4760"/>
                <a:gd name="T35" fmla="*/ 3387 h 3402"/>
                <a:gd name="T36" fmla="*/ 4590 w 4760"/>
                <a:gd name="T37" fmla="*/ 3402 h 3402"/>
                <a:gd name="T38" fmla="*/ 4526 w 4760"/>
                <a:gd name="T39" fmla="*/ 3389 h 3402"/>
                <a:gd name="T40" fmla="*/ 4470 w 4760"/>
                <a:gd name="T41" fmla="*/ 3354 h 3402"/>
                <a:gd name="T42" fmla="*/ 2499 w 4760"/>
                <a:gd name="T43" fmla="*/ 2278 h 3402"/>
                <a:gd name="T44" fmla="*/ 2445 w 4760"/>
                <a:gd name="T45" fmla="*/ 2311 h 3402"/>
                <a:gd name="T46" fmla="*/ 2385 w 4760"/>
                <a:gd name="T47" fmla="*/ 2323 h 3402"/>
                <a:gd name="T48" fmla="*/ 2325 w 4760"/>
                <a:gd name="T49" fmla="*/ 2311 h 3402"/>
                <a:gd name="T50" fmla="*/ 2269 w 4760"/>
                <a:gd name="T51" fmla="*/ 2279 h 3402"/>
                <a:gd name="T52" fmla="*/ 302 w 4760"/>
                <a:gd name="T53" fmla="*/ 3354 h 3402"/>
                <a:gd name="T54" fmla="*/ 246 w 4760"/>
                <a:gd name="T55" fmla="*/ 3387 h 3402"/>
                <a:gd name="T56" fmla="*/ 184 w 4760"/>
                <a:gd name="T57" fmla="*/ 3399 h 3402"/>
                <a:gd name="T58" fmla="*/ 116 w 4760"/>
                <a:gd name="T59" fmla="*/ 3386 h 3402"/>
                <a:gd name="T60" fmla="*/ 58 w 4760"/>
                <a:gd name="T61" fmla="*/ 3344 h 3402"/>
                <a:gd name="T62" fmla="*/ 19 w 4760"/>
                <a:gd name="T63" fmla="*/ 3277 h 3402"/>
                <a:gd name="T64" fmla="*/ 13 w 4760"/>
                <a:gd name="T65" fmla="*/ 3201 h 3402"/>
                <a:gd name="T66" fmla="*/ 39 w 4760"/>
                <a:gd name="T67" fmla="*/ 3130 h 3402"/>
                <a:gd name="T68" fmla="*/ 1589 w 4760"/>
                <a:gd name="T69" fmla="*/ 1671 h 3402"/>
                <a:gd name="T70" fmla="*/ 32 w 4760"/>
                <a:gd name="T71" fmla="*/ 272 h 3402"/>
                <a:gd name="T72" fmla="*/ 4 w 4760"/>
                <a:gd name="T73" fmla="*/ 201 h 3402"/>
                <a:gd name="T74" fmla="*/ 8 w 4760"/>
                <a:gd name="T75" fmla="*/ 125 h 3402"/>
                <a:gd name="T76" fmla="*/ 45 w 4760"/>
                <a:gd name="T77" fmla="*/ 56 h 3402"/>
                <a:gd name="T78" fmla="*/ 109 w 4760"/>
                <a:gd name="T79" fmla="*/ 11 h 3402"/>
                <a:gd name="T80" fmla="*/ 184 w 4760"/>
                <a:gd name="T81" fmla="*/ 0 h 3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0" h="3402">
                  <a:moveTo>
                    <a:pt x="184" y="0"/>
                  </a:moveTo>
                  <a:lnTo>
                    <a:pt x="221" y="5"/>
                  </a:lnTo>
                  <a:lnTo>
                    <a:pt x="257" y="20"/>
                  </a:lnTo>
                  <a:lnTo>
                    <a:pt x="289" y="43"/>
                  </a:lnTo>
                  <a:lnTo>
                    <a:pt x="1946" y="1526"/>
                  </a:lnTo>
                  <a:lnTo>
                    <a:pt x="1961" y="1538"/>
                  </a:lnTo>
                  <a:lnTo>
                    <a:pt x="1974" y="1551"/>
                  </a:lnTo>
                  <a:lnTo>
                    <a:pt x="1974" y="1553"/>
                  </a:lnTo>
                  <a:lnTo>
                    <a:pt x="1976" y="1555"/>
                  </a:lnTo>
                  <a:lnTo>
                    <a:pt x="2383" y="1919"/>
                  </a:lnTo>
                  <a:lnTo>
                    <a:pt x="4470" y="45"/>
                  </a:lnTo>
                  <a:lnTo>
                    <a:pt x="4503" y="20"/>
                  </a:lnTo>
                  <a:lnTo>
                    <a:pt x="4539" y="5"/>
                  </a:lnTo>
                  <a:lnTo>
                    <a:pt x="4576" y="0"/>
                  </a:lnTo>
                  <a:lnTo>
                    <a:pt x="4614" y="1"/>
                  </a:lnTo>
                  <a:lnTo>
                    <a:pt x="4650" y="13"/>
                  </a:lnTo>
                  <a:lnTo>
                    <a:pt x="4683" y="30"/>
                  </a:lnTo>
                  <a:lnTo>
                    <a:pt x="4713" y="56"/>
                  </a:lnTo>
                  <a:lnTo>
                    <a:pt x="4738" y="90"/>
                  </a:lnTo>
                  <a:lnTo>
                    <a:pt x="4753" y="125"/>
                  </a:lnTo>
                  <a:lnTo>
                    <a:pt x="4758" y="163"/>
                  </a:lnTo>
                  <a:lnTo>
                    <a:pt x="4757" y="201"/>
                  </a:lnTo>
                  <a:lnTo>
                    <a:pt x="4745" y="238"/>
                  </a:lnTo>
                  <a:lnTo>
                    <a:pt x="4728" y="272"/>
                  </a:lnTo>
                  <a:lnTo>
                    <a:pt x="4702" y="302"/>
                  </a:lnTo>
                  <a:lnTo>
                    <a:pt x="3188" y="1660"/>
                  </a:lnTo>
                  <a:lnTo>
                    <a:pt x="4708" y="3104"/>
                  </a:lnTo>
                  <a:lnTo>
                    <a:pt x="4734" y="3134"/>
                  </a:lnTo>
                  <a:lnTo>
                    <a:pt x="4751" y="3168"/>
                  </a:lnTo>
                  <a:lnTo>
                    <a:pt x="4760" y="3205"/>
                  </a:lnTo>
                  <a:lnTo>
                    <a:pt x="4760" y="3243"/>
                  </a:lnTo>
                  <a:lnTo>
                    <a:pt x="4753" y="3280"/>
                  </a:lnTo>
                  <a:lnTo>
                    <a:pt x="4738" y="3316"/>
                  </a:lnTo>
                  <a:lnTo>
                    <a:pt x="4713" y="3348"/>
                  </a:lnTo>
                  <a:lnTo>
                    <a:pt x="4687" y="3371"/>
                  </a:lnTo>
                  <a:lnTo>
                    <a:pt x="4655" y="3387"/>
                  </a:lnTo>
                  <a:lnTo>
                    <a:pt x="4623" y="3399"/>
                  </a:lnTo>
                  <a:lnTo>
                    <a:pt x="4590" y="3402"/>
                  </a:lnTo>
                  <a:lnTo>
                    <a:pt x="4558" y="3399"/>
                  </a:lnTo>
                  <a:lnTo>
                    <a:pt x="4526" y="3389"/>
                  </a:lnTo>
                  <a:lnTo>
                    <a:pt x="4496" y="3374"/>
                  </a:lnTo>
                  <a:lnTo>
                    <a:pt x="4470" y="3354"/>
                  </a:lnTo>
                  <a:lnTo>
                    <a:pt x="2931" y="1891"/>
                  </a:lnTo>
                  <a:lnTo>
                    <a:pt x="2499" y="2278"/>
                  </a:lnTo>
                  <a:lnTo>
                    <a:pt x="2475" y="2298"/>
                  </a:lnTo>
                  <a:lnTo>
                    <a:pt x="2445" y="2311"/>
                  </a:lnTo>
                  <a:lnTo>
                    <a:pt x="2415" y="2321"/>
                  </a:lnTo>
                  <a:lnTo>
                    <a:pt x="2385" y="2323"/>
                  </a:lnTo>
                  <a:lnTo>
                    <a:pt x="2355" y="2321"/>
                  </a:lnTo>
                  <a:lnTo>
                    <a:pt x="2325" y="2311"/>
                  </a:lnTo>
                  <a:lnTo>
                    <a:pt x="2295" y="2298"/>
                  </a:lnTo>
                  <a:lnTo>
                    <a:pt x="2269" y="2279"/>
                  </a:lnTo>
                  <a:lnTo>
                    <a:pt x="1850" y="1904"/>
                  </a:lnTo>
                  <a:lnTo>
                    <a:pt x="302" y="3354"/>
                  </a:lnTo>
                  <a:lnTo>
                    <a:pt x="276" y="3372"/>
                  </a:lnTo>
                  <a:lnTo>
                    <a:pt x="246" y="3387"/>
                  </a:lnTo>
                  <a:lnTo>
                    <a:pt x="216" y="3397"/>
                  </a:lnTo>
                  <a:lnTo>
                    <a:pt x="184" y="3399"/>
                  </a:lnTo>
                  <a:lnTo>
                    <a:pt x="150" y="3395"/>
                  </a:lnTo>
                  <a:lnTo>
                    <a:pt x="116" y="3386"/>
                  </a:lnTo>
                  <a:lnTo>
                    <a:pt x="86" y="3369"/>
                  </a:lnTo>
                  <a:lnTo>
                    <a:pt x="58" y="3344"/>
                  </a:lnTo>
                  <a:lnTo>
                    <a:pt x="34" y="3312"/>
                  </a:lnTo>
                  <a:lnTo>
                    <a:pt x="19" y="3277"/>
                  </a:lnTo>
                  <a:lnTo>
                    <a:pt x="11" y="3239"/>
                  </a:lnTo>
                  <a:lnTo>
                    <a:pt x="13" y="3201"/>
                  </a:lnTo>
                  <a:lnTo>
                    <a:pt x="23" y="3164"/>
                  </a:lnTo>
                  <a:lnTo>
                    <a:pt x="39" y="3130"/>
                  </a:lnTo>
                  <a:lnTo>
                    <a:pt x="66" y="3100"/>
                  </a:lnTo>
                  <a:lnTo>
                    <a:pt x="1589" y="1671"/>
                  </a:lnTo>
                  <a:lnTo>
                    <a:pt x="58" y="302"/>
                  </a:lnTo>
                  <a:lnTo>
                    <a:pt x="32" y="272"/>
                  </a:lnTo>
                  <a:lnTo>
                    <a:pt x="13" y="238"/>
                  </a:lnTo>
                  <a:lnTo>
                    <a:pt x="4" y="201"/>
                  </a:lnTo>
                  <a:lnTo>
                    <a:pt x="0" y="163"/>
                  </a:lnTo>
                  <a:lnTo>
                    <a:pt x="8" y="125"/>
                  </a:lnTo>
                  <a:lnTo>
                    <a:pt x="23" y="90"/>
                  </a:lnTo>
                  <a:lnTo>
                    <a:pt x="45" y="56"/>
                  </a:lnTo>
                  <a:lnTo>
                    <a:pt x="75" y="30"/>
                  </a:lnTo>
                  <a:lnTo>
                    <a:pt x="109" y="11"/>
                  </a:lnTo>
                  <a:lnTo>
                    <a:pt x="144" y="1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Freeform 19">
            <a:extLst>
              <a:ext uri="{FF2B5EF4-FFF2-40B4-BE49-F238E27FC236}">
                <a16:creationId xmlns:a16="http://schemas.microsoft.com/office/drawing/2014/main" id="{ABFF7D61-A12D-437B-A89E-D7FDBE25910B}"/>
              </a:ext>
            </a:extLst>
          </p:cNvPr>
          <p:cNvSpPr>
            <a:spLocks noEditPoints="1"/>
          </p:cNvSpPr>
          <p:nvPr/>
        </p:nvSpPr>
        <p:spPr bwMode="auto">
          <a:xfrm>
            <a:off x="5602859" y="1530473"/>
            <a:ext cx="272169" cy="279945"/>
          </a:xfrm>
          <a:custGeom>
            <a:avLst/>
            <a:gdLst>
              <a:gd name="T0" fmla="*/ 345 w 5950"/>
              <a:gd name="T1" fmla="*/ 3458 h 6120"/>
              <a:gd name="T2" fmla="*/ 533 w 5950"/>
              <a:gd name="T3" fmla="*/ 5726 h 6120"/>
              <a:gd name="T4" fmla="*/ 1495 w 5950"/>
              <a:gd name="T5" fmla="*/ 5580 h 6120"/>
              <a:gd name="T6" fmla="*/ 1356 w 5950"/>
              <a:gd name="T7" fmla="*/ 3275 h 6120"/>
              <a:gd name="T8" fmla="*/ 3216 w 5950"/>
              <a:gd name="T9" fmla="*/ 548 h 6120"/>
              <a:gd name="T10" fmla="*/ 3209 w 5950"/>
              <a:gd name="T11" fmla="*/ 835 h 6120"/>
              <a:gd name="T12" fmla="*/ 3024 w 5950"/>
              <a:gd name="T13" fmla="*/ 1289 h 6120"/>
              <a:gd name="T14" fmla="*/ 2680 w 5950"/>
              <a:gd name="T15" fmla="*/ 2013 h 6120"/>
              <a:gd name="T16" fmla="*/ 2237 w 5950"/>
              <a:gd name="T17" fmla="*/ 2687 h 6120"/>
              <a:gd name="T18" fmla="*/ 1866 w 5950"/>
              <a:gd name="T19" fmla="*/ 3166 h 6120"/>
              <a:gd name="T20" fmla="*/ 1842 w 5950"/>
              <a:gd name="T21" fmla="*/ 5595 h 6120"/>
              <a:gd name="T22" fmla="*/ 2112 w 5950"/>
              <a:gd name="T23" fmla="*/ 5685 h 6120"/>
              <a:gd name="T24" fmla="*/ 2797 w 5950"/>
              <a:gd name="T25" fmla="*/ 5740 h 6120"/>
              <a:gd name="T26" fmla="*/ 3646 w 5950"/>
              <a:gd name="T27" fmla="*/ 5757 h 6120"/>
              <a:gd name="T28" fmla="*/ 4579 w 5950"/>
              <a:gd name="T29" fmla="*/ 5729 h 6120"/>
              <a:gd name="T30" fmla="*/ 5146 w 5950"/>
              <a:gd name="T31" fmla="*/ 5403 h 6120"/>
              <a:gd name="T32" fmla="*/ 5187 w 5950"/>
              <a:gd name="T33" fmla="*/ 5093 h 6120"/>
              <a:gd name="T34" fmla="*/ 5241 w 5950"/>
              <a:gd name="T35" fmla="*/ 4877 h 6120"/>
              <a:gd name="T36" fmla="*/ 5475 w 5950"/>
              <a:gd name="T37" fmla="*/ 4389 h 6120"/>
              <a:gd name="T38" fmla="*/ 5404 w 5950"/>
              <a:gd name="T39" fmla="*/ 4186 h 6120"/>
              <a:gd name="T40" fmla="*/ 5583 w 5950"/>
              <a:gd name="T41" fmla="*/ 3804 h 6120"/>
              <a:gd name="T42" fmla="*/ 5522 w 5950"/>
              <a:gd name="T43" fmla="*/ 3439 h 6120"/>
              <a:gd name="T44" fmla="*/ 5404 w 5950"/>
              <a:gd name="T45" fmla="*/ 3262 h 6120"/>
              <a:gd name="T46" fmla="*/ 5481 w 5950"/>
              <a:gd name="T47" fmla="*/ 3031 h 6120"/>
              <a:gd name="T48" fmla="*/ 5388 w 5950"/>
              <a:gd name="T49" fmla="*/ 2678 h 6120"/>
              <a:gd name="T50" fmla="*/ 4857 w 5950"/>
              <a:gd name="T51" fmla="*/ 2523 h 6120"/>
              <a:gd name="T52" fmla="*/ 4188 w 5950"/>
              <a:gd name="T53" fmla="*/ 2566 h 6120"/>
              <a:gd name="T54" fmla="*/ 3730 w 5950"/>
              <a:gd name="T55" fmla="*/ 2657 h 6120"/>
              <a:gd name="T56" fmla="*/ 3449 w 5950"/>
              <a:gd name="T57" fmla="*/ 2477 h 6120"/>
              <a:gd name="T58" fmla="*/ 3460 w 5950"/>
              <a:gd name="T59" fmla="*/ 1903 h 6120"/>
              <a:gd name="T60" fmla="*/ 3691 w 5950"/>
              <a:gd name="T61" fmla="*/ 1023 h 6120"/>
              <a:gd name="T62" fmla="*/ 3570 w 5950"/>
              <a:gd name="T63" fmla="*/ 473 h 6120"/>
              <a:gd name="T64" fmla="*/ 3268 w 5950"/>
              <a:gd name="T65" fmla="*/ 345 h 6120"/>
              <a:gd name="T66" fmla="*/ 3492 w 5950"/>
              <a:gd name="T67" fmla="*/ 40 h 6120"/>
              <a:gd name="T68" fmla="*/ 3935 w 5950"/>
              <a:gd name="T69" fmla="*/ 390 h 6120"/>
              <a:gd name="T70" fmla="*/ 4019 w 5950"/>
              <a:gd name="T71" fmla="*/ 1173 h 6120"/>
              <a:gd name="T72" fmla="*/ 3801 w 5950"/>
              <a:gd name="T73" fmla="*/ 1981 h 6120"/>
              <a:gd name="T74" fmla="*/ 3760 w 5950"/>
              <a:gd name="T75" fmla="*/ 2302 h 6120"/>
              <a:gd name="T76" fmla="*/ 4103 w 5950"/>
              <a:gd name="T77" fmla="*/ 2235 h 6120"/>
              <a:gd name="T78" fmla="*/ 4732 w 5950"/>
              <a:gd name="T79" fmla="*/ 2177 h 6120"/>
              <a:gd name="T80" fmla="*/ 5555 w 5950"/>
              <a:gd name="T81" fmla="*/ 2372 h 6120"/>
              <a:gd name="T82" fmla="*/ 5840 w 5950"/>
              <a:gd name="T83" fmla="*/ 2868 h 6120"/>
              <a:gd name="T84" fmla="*/ 5848 w 5950"/>
              <a:gd name="T85" fmla="*/ 3307 h 6120"/>
              <a:gd name="T86" fmla="*/ 5911 w 5950"/>
              <a:gd name="T87" fmla="*/ 3914 h 6120"/>
              <a:gd name="T88" fmla="*/ 5825 w 5950"/>
              <a:gd name="T89" fmla="*/ 4474 h 6120"/>
              <a:gd name="T90" fmla="*/ 5604 w 5950"/>
              <a:gd name="T91" fmla="*/ 5012 h 6120"/>
              <a:gd name="T92" fmla="*/ 5447 w 5950"/>
              <a:gd name="T93" fmla="*/ 5573 h 6120"/>
              <a:gd name="T94" fmla="*/ 4872 w 5950"/>
              <a:gd name="T95" fmla="*/ 6007 h 6120"/>
              <a:gd name="T96" fmla="*/ 3920 w 5950"/>
              <a:gd name="T97" fmla="*/ 6118 h 6120"/>
              <a:gd name="T98" fmla="*/ 2861 w 5950"/>
              <a:gd name="T99" fmla="*/ 6090 h 6120"/>
              <a:gd name="T100" fmla="*/ 2104 w 5950"/>
              <a:gd name="T101" fmla="*/ 6031 h 6120"/>
              <a:gd name="T102" fmla="*/ 1507 w 5950"/>
              <a:gd name="T103" fmla="*/ 6035 h 6120"/>
              <a:gd name="T104" fmla="*/ 242 w 5950"/>
              <a:gd name="T105" fmla="*/ 5986 h 6120"/>
              <a:gd name="T106" fmla="*/ 0 w 5950"/>
              <a:gd name="T107" fmla="*/ 3458 h 6120"/>
              <a:gd name="T108" fmla="*/ 307 w 5950"/>
              <a:gd name="T109" fmla="*/ 2976 h 6120"/>
              <a:gd name="T110" fmla="*/ 1566 w 5950"/>
              <a:gd name="T111" fmla="*/ 2991 h 6120"/>
              <a:gd name="T112" fmla="*/ 1838 w 5950"/>
              <a:gd name="T113" fmla="*/ 2596 h 6120"/>
              <a:gd name="T114" fmla="*/ 2330 w 5950"/>
              <a:gd name="T115" fmla="*/ 1933 h 6120"/>
              <a:gd name="T116" fmla="*/ 2747 w 5950"/>
              <a:gd name="T117" fmla="*/ 1062 h 6120"/>
              <a:gd name="T118" fmla="*/ 2870 w 5950"/>
              <a:gd name="T119" fmla="*/ 520 h 6120"/>
              <a:gd name="T120" fmla="*/ 3030 w 5950"/>
              <a:gd name="T121" fmla="*/ 73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50" h="6120">
                <a:moveTo>
                  <a:pt x="533" y="3270"/>
                </a:moveTo>
                <a:lnTo>
                  <a:pt x="490" y="3275"/>
                </a:lnTo>
                <a:lnTo>
                  <a:pt x="451" y="3288"/>
                </a:lnTo>
                <a:lnTo>
                  <a:pt x="415" y="3311"/>
                </a:lnTo>
                <a:lnTo>
                  <a:pt x="386" y="3341"/>
                </a:lnTo>
                <a:lnTo>
                  <a:pt x="363" y="3374"/>
                </a:lnTo>
                <a:lnTo>
                  <a:pt x="350" y="3415"/>
                </a:lnTo>
                <a:lnTo>
                  <a:pt x="345" y="3458"/>
                </a:lnTo>
                <a:lnTo>
                  <a:pt x="345" y="5539"/>
                </a:lnTo>
                <a:lnTo>
                  <a:pt x="350" y="5580"/>
                </a:lnTo>
                <a:lnTo>
                  <a:pt x="363" y="5621"/>
                </a:lnTo>
                <a:lnTo>
                  <a:pt x="386" y="5655"/>
                </a:lnTo>
                <a:lnTo>
                  <a:pt x="415" y="5685"/>
                </a:lnTo>
                <a:lnTo>
                  <a:pt x="449" y="5707"/>
                </a:lnTo>
                <a:lnTo>
                  <a:pt x="488" y="5720"/>
                </a:lnTo>
                <a:lnTo>
                  <a:pt x="533" y="5726"/>
                </a:lnTo>
                <a:lnTo>
                  <a:pt x="533" y="5724"/>
                </a:lnTo>
                <a:lnTo>
                  <a:pt x="1313" y="5724"/>
                </a:lnTo>
                <a:lnTo>
                  <a:pt x="1356" y="5720"/>
                </a:lnTo>
                <a:lnTo>
                  <a:pt x="1395" y="5705"/>
                </a:lnTo>
                <a:lnTo>
                  <a:pt x="1430" y="5683"/>
                </a:lnTo>
                <a:lnTo>
                  <a:pt x="1458" y="5655"/>
                </a:lnTo>
                <a:lnTo>
                  <a:pt x="1481" y="5619"/>
                </a:lnTo>
                <a:lnTo>
                  <a:pt x="1495" y="5580"/>
                </a:lnTo>
                <a:lnTo>
                  <a:pt x="1499" y="5537"/>
                </a:lnTo>
                <a:lnTo>
                  <a:pt x="1499" y="3458"/>
                </a:lnTo>
                <a:lnTo>
                  <a:pt x="1495" y="3415"/>
                </a:lnTo>
                <a:lnTo>
                  <a:pt x="1481" y="3376"/>
                </a:lnTo>
                <a:lnTo>
                  <a:pt x="1458" y="3341"/>
                </a:lnTo>
                <a:lnTo>
                  <a:pt x="1430" y="3313"/>
                </a:lnTo>
                <a:lnTo>
                  <a:pt x="1395" y="3290"/>
                </a:lnTo>
                <a:lnTo>
                  <a:pt x="1356" y="3275"/>
                </a:lnTo>
                <a:lnTo>
                  <a:pt x="1313" y="3270"/>
                </a:lnTo>
                <a:lnTo>
                  <a:pt x="533" y="3270"/>
                </a:lnTo>
                <a:close/>
                <a:moveTo>
                  <a:pt x="3244" y="343"/>
                </a:moveTo>
                <a:lnTo>
                  <a:pt x="3235" y="369"/>
                </a:lnTo>
                <a:lnTo>
                  <a:pt x="3226" y="403"/>
                </a:lnTo>
                <a:lnTo>
                  <a:pt x="3220" y="445"/>
                </a:lnTo>
                <a:lnTo>
                  <a:pt x="3216" y="494"/>
                </a:lnTo>
                <a:lnTo>
                  <a:pt x="3216" y="548"/>
                </a:lnTo>
                <a:lnTo>
                  <a:pt x="3218" y="604"/>
                </a:lnTo>
                <a:lnTo>
                  <a:pt x="3222" y="660"/>
                </a:lnTo>
                <a:lnTo>
                  <a:pt x="3227" y="714"/>
                </a:lnTo>
                <a:lnTo>
                  <a:pt x="3231" y="743"/>
                </a:lnTo>
                <a:lnTo>
                  <a:pt x="3227" y="773"/>
                </a:lnTo>
                <a:lnTo>
                  <a:pt x="3220" y="799"/>
                </a:lnTo>
                <a:lnTo>
                  <a:pt x="3216" y="812"/>
                </a:lnTo>
                <a:lnTo>
                  <a:pt x="3209" y="835"/>
                </a:lnTo>
                <a:lnTo>
                  <a:pt x="3196" y="864"/>
                </a:lnTo>
                <a:lnTo>
                  <a:pt x="3181" y="905"/>
                </a:lnTo>
                <a:lnTo>
                  <a:pt x="3162" y="952"/>
                </a:lnTo>
                <a:lnTo>
                  <a:pt x="3142" y="1008"/>
                </a:lnTo>
                <a:lnTo>
                  <a:pt x="3116" y="1069"/>
                </a:lnTo>
                <a:lnTo>
                  <a:pt x="3090" y="1138"/>
                </a:lnTo>
                <a:lnTo>
                  <a:pt x="3058" y="1211"/>
                </a:lnTo>
                <a:lnTo>
                  <a:pt x="3024" y="1289"/>
                </a:lnTo>
                <a:lnTo>
                  <a:pt x="2989" y="1371"/>
                </a:lnTo>
                <a:lnTo>
                  <a:pt x="2952" y="1456"/>
                </a:lnTo>
                <a:lnTo>
                  <a:pt x="2911" y="1546"/>
                </a:lnTo>
                <a:lnTo>
                  <a:pt x="2868" y="1637"/>
                </a:lnTo>
                <a:lnTo>
                  <a:pt x="2823" y="1730"/>
                </a:lnTo>
                <a:lnTo>
                  <a:pt x="2777" y="1825"/>
                </a:lnTo>
                <a:lnTo>
                  <a:pt x="2728" y="1920"/>
                </a:lnTo>
                <a:lnTo>
                  <a:pt x="2680" y="2013"/>
                </a:lnTo>
                <a:lnTo>
                  <a:pt x="2628" y="2106"/>
                </a:lnTo>
                <a:lnTo>
                  <a:pt x="2576" y="2199"/>
                </a:lnTo>
                <a:lnTo>
                  <a:pt x="2522" y="2289"/>
                </a:lnTo>
                <a:lnTo>
                  <a:pt x="2466" y="2376"/>
                </a:lnTo>
                <a:lnTo>
                  <a:pt x="2410" y="2460"/>
                </a:lnTo>
                <a:lnTo>
                  <a:pt x="2352" y="2540"/>
                </a:lnTo>
                <a:lnTo>
                  <a:pt x="2294" y="2616"/>
                </a:lnTo>
                <a:lnTo>
                  <a:pt x="2237" y="2687"/>
                </a:lnTo>
                <a:lnTo>
                  <a:pt x="2177" y="2750"/>
                </a:lnTo>
                <a:lnTo>
                  <a:pt x="2119" y="2808"/>
                </a:lnTo>
                <a:lnTo>
                  <a:pt x="2060" y="2860"/>
                </a:lnTo>
                <a:lnTo>
                  <a:pt x="2006" y="2922"/>
                </a:lnTo>
                <a:lnTo>
                  <a:pt x="1961" y="2985"/>
                </a:lnTo>
                <a:lnTo>
                  <a:pt x="1924" y="3046"/>
                </a:lnTo>
                <a:lnTo>
                  <a:pt x="1892" y="3108"/>
                </a:lnTo>
                <a:lnTo>
                  <a:pt x="1866" y="3166"/>
                </a:lnTo>
                <a:lnTo>
                  <a:pt x="1847" y="3216"/>
                </a:lnTo>
                <a:lnTo>
                  <a:pt x="1833" y="3262"/>
                </a:lnTo>
                <a:lnTo>
                  <a:pt x="1821" y="3298"/>
                </a:lnTo>
                <a:lnTo>
                  <a:pt x="1834" y="3350"/>
                </a:lnTo>
                <a:lnTo>
                  <a:pt x="1842" y="3402"/>
                </a:lnTo>
                <a:lnTo>
                  <a:pt x="1846" y="3458"/>
                </a:lnTo>
                <a:lnTo>
                  <a:pt x="1846" y="5539"/>
                </a:lnTo>
                <a:lnTo>
                  <a:pt x="1842" y="5595"/>
                </a:lnTo>
                <a:lnTo>
                  <a:pt x="1834" y="5651"/>
                </a:lnTo>
                <a:lnTo>
                  <a:pt x="1963" y="5666"/>
                </a:lnTo>
                <a:lnTo>
                  <a:pt x="1965" y="5666"/>
                </a:lnTo>
                <a:lnTo>
                  <a:pt x="1972" y="5668"/>
                </a:lnTo>
                <a:lnTo>
                  <a:pt x="1991" y="5670"/>
                </a:lnTo>
                <a:lnTo>
                  <a:pt x="2021" y="5673"/>
                </a:lnTo>
                <a:lnTo>
                  <a:pt x="2062" y="5679"/>
                </a:lnTo>
                <a:lnTo>
                  <a:pt x="2112" y="5685"/>
                </a:lnTo>
                <a:lnTo>
                  <a:pt x="2171" y="5690"/>
                </a:lnTo>
                <a:lnTo>
                  <a:pt x="2240" y="5698"/>
                </a:lnTo>
                <a:lnTo>
                  <a:pt x="2317" y="5705"/>
                </a:lnTo>
                <a:lnTo>
                  <a:pt x="2401" y="5713"/>
                </a:lnTo>
                <a:lnTo>
                  <a:pt x="2492" y="5720"/>
                </a:lnTo>
                <a:lnTo>
                  <a:pt x="2589" y="5727"/>
                </a:lnTo>
                <a:lnTo>
                  <a:pt x="2689" y="5733"/>
                </a:lnTo>
                <a:lnTo>
                  <a:pt x="2797" y="5740"/>
                </a:lnTo>
                <a:lnTo>
                  <a:pt x="2909" y="5746"/>
                </a:lnTo>
                <a:lnTo>
                  <a:pt x="3023" y="5752"/>
                </a:lnTo>
                <a:lnTo>
                  <a:pt x="3140" y="5755"/>
                </a:lnTo>
                <a:lnTo>
                  <a:pt x="3261" y="5757"/>
                </a:lnTo>
                <a:lnTo>
                  <a:pt x="3382" y="5759"/>
                </a:lnTo>
                <a:lnTo>
                  <a:pt x="3505" y="5759"/>
                </a:lnTo>
                <a:lnTo>
                  <a:pt x="3630" y="5757"/>
                </a:lnTo>
                <a:lnTo>
                  <a:pt x="3646" y="5757"/>
                </a:lnTo>
                <a:lnTo>
                  <a:pt x="3788" y="5766"/>
                </a:lnTo>
                <a:lnTo>
                  <a:pt x="3924" y="5774"/>
                </a:lnTo>
                <a:lnTo>
                  <a:pt x="4051" y="5776"/>
                </a:lnTo>
                <a:lnTo>
                  <a:pt x="4172" y="5774"/>
                </a:lnTo>
                <a:lnTo>
                  <a:pt x="4285" y="5768"/>
                </a:lnTo>
                <a:lnTo>
                  <a:pt x="4391" y="5759"/>
                </a:lnTo>
                <a:lnTo>
                  <a:pt x="4490" y="5746"/>
                </a:lnTo>
                <a:lnTo>
                  <a:pt x="4579" y="5729"/>
                </a:lnTo>
                <a:lnTo>
                  <a:pt x="4684" y="5703"/>
                </a:lnTo>
                <a:lnTo>
                  <a:pt x="4779" y="5673"/>
                </a:lnTo>
                <a:lnTo>
                  <a:pt x="4864" y="5640"/>
                </a:lnTo>
                <a:lnTo>
                  <a:pt x="4939" y="5601"/>
                </a:lnTo>
                <a:lnTo>
                  <a:pt x="5006" y="5558"/>
                </a:lnTo>
                <a:lnTo>
                  <a:pt x="5062" y="5511"/>
                </a:lnTo>
                <a:lnTo>
                  <a:pt x="5108" y="5459"/>
                </a:lnTo>
                <a:lnTo>
                  <a:pt x="5146" y="5403"/>
                </a:lnTo>
                <a:lnTo>
                  <a:pt x="5170" y="5357"/>
                </a:lnTo>
                <a:lnTo>
                  <a:pt x="5185" y="5308"/>
                </a:lnTo>
                <a:lnTo>
                  <a:pt x="5194" y="5262"/>
                </a:lnTo>
                <a:lnTo>
                  <a:pt x="5198" y="5219"/>
                </a:lnTo>
                <a:lnTo>
                  <a:pt x="5198" y="5180"/>
                </a:lnTo>
                <a:lnTo>
                  <a:pt x="5194" y="5145"/>
                </a:lnTo>
                <a:lnTo>
                  <a:pt x="5190" y="5115"/>
                </a:lnTo>
                <a:lnTo>
                  <a:pt x="5187" y="5093"/>
                </a:lnTo>
                <a:lnTo>
                  <a:pt x="5183" y="5079"/>
                </a:lnTo>
                <a:lnTo>
                  <a:pt x="5181" y="5074"/>
                </a:lnTo>
                <a:lnTo>
                  <a:pt x="5172" y="5039"/>
                </a:lnTo>
                <a:lnTo>
                  <a:pt x="5172" y="5001"/>
                </a:lnTo>
                <a:lnTo>
                  <a:pt x="5177" y="4966"/>
                </a:lnTo>
                <a:lnTo>
                  <a:pt x="5192" y="4932"/>
                </a:lnTo>
                <a:lnTo>
                  <a:pt x="5213" y="4903"/>
                </a:lnTo>
                <a:lnTo>
                  <a:pt x="5241" y="4877"/>
                </a:lnTo>
                <a:lnTo>
                  <a:pt x="5306" y="4821"/>
                </a:lnTo>
                <a:lnTo>
                  <a:pt x="5364" y="4763"/>
                </a:lnTo>
                <a:lnTo>
                  <a:pt x="5408" y="4702"/>
                </a:lnTo>
                <a:lnTo>
                  <a:pt x="5442" y="4638"/>
                </a:lnTo>
                <a:lnTo>
                  <a:pt x="5466" y="4573"/>
                </a:lnTo>
                <a:lnTo>
                  <a:pt x="5479" y="4504"/>
                </a:lnTo>
                <a:lnTo>
                  <a:pt x="5481" y="4433"/>
                </a:lnTo>
                <a:lnTo>
                  <a:pt x="5475" y="4389"/>
                </a:lnTo>
                <a:lnTo>
                  <a:pt x="5468" y="4350"/>
                </a:lnTo>
                <a:lnTo>
                  <a:pt x="5458" y="4312"/>
                </a:lnTo>
                <a:lnTo>
                  <a:pt x="5449" y="4281"/>
                </a:lnTo>
                <a:lnTo>
                  <a:pt x="5438" y="4257"/>
                </a:lnTo>
                <a:lnTo>
                  <a:pt x="5431" y="4236"/>
                </a:lnTo>
                <a:lnTo>
                  <a:pt x="5423" y="4225"/>
                </a:lnTo>
                <a:lnTo>
                  <a:pt x="5421" y="4219"/>
                </a:lnTo>
                <a:lnTo>
                  <a:pt x="5404" y="4186"/>
                </a:lnTo>
                <a:lnTo>
                  <a:pt x="5397" y="4149"/>
                </a:lnTo>
                <a:lnTo>
                  <a:pt x="5397" y="4111"/>
                </a:lnTo>
                <a:lnTo>
                  <a:pt x="5406" y="4076"/>
                </a:lnTo>
                <a:lnTo>
                  <a:pt x="5421" y="4042"/>
                </a:lnTo>
                <a:lnTo>
                  <a:pt x="5444" y="4011"/>
                </a:lnTo>
                <a:lnTo>
                  <a:pt x="5505" y="3942"/>
                </a:lnTo>
                <a:lnTo>
                  <a:pt x="5550" y="3873"/>
                </a:lnTo>
                <a:lnTo>
                  <a:pt x="5583" y="3804"/>
                </a:lnTo>
                <a:lnTo>
                  <a:pt x="5600" y="3735"/>
                </a:lnTo>
                <a:lnTo>
                  <a:pt x="5604" y="3666"/>
                </a:lnTo>
                <a:lnTo>
                  <a:pt x="5600" y="3620"/>
                </a:lnTo>
                <a:lnTo>
                  <a:pt x="5591" y="3577"/>
                </a:lnTo>
                <a:lnTo>
                  <a:pt x="5576" y="3538"/>
                </a:lnTo>
                <a:lnTo>
                  <a:pt x="5559" y="3501"/>
                </a:lnTo>
                <a:lnTo>
                  <a:pt x="5540" y="3469"/>
                </a:lnTo>
                <a:lnTo>
                  <a:pt x="5522" y="3439"/>
                </a:lnTo>
                <a:lnTo>
                  <a:pt x="5503" y="3415"/>
                </a:lnTo>
                <a:lnTo>
                  <a:pt x="5488" y="3395"/>
                </a:lnTo>
                <a:lnTo>
                  <a:pt x="5475" y="3380"/>
                </a:lnTo>
                <a:lnTo>
                  <a:pt x="5466" y="3370"/>
                </a:lnTo>
                <a:lnTo>
                  <a:pt x="5462" y="3368"/>
                </a:lnTo>
                <a:lnTo>
                  <a:pt x="5434" y="3337"/>
                </a:lnTo>
                <a:lnTo>
                  <a:pt x="5416" y="3300"/>
                </a:lnTo>
                <a:lnTo>
                  <a:pt x="5404" y="3262"/>
                </a:lnTo>
                <a:lnTo>
                  <a:pt x="5404" y="3221"/>
                </a:lnTo>
                <a:lnTo>
                  <a:pt x="5414" y="3182"/>
                </a:lnTo>
                <a:lnTo>
                  <a:pt x="5432" y="3145"/>
                </a:lnTo>
                <a:lnTo>
                  <a:pt x="5438" y="3136"/>
                </a:lnTo>
                <a:lnTo>
                  <a:pt x="5447" y="3117"/>
                </a:lnTo>
                <a:lnTo>
                  <a:pt x="5458" y="3095"/>
                </a:lnTo>
                <a:lnTo>
                  <a:pt x="5470" y="3063"/>
                </a:lnTo>
                <a:lnTo>
                  <a:pt x="5481" y="3031"/>
                </a:lnTo>
                <a:lnTo>
                  <a:pt x="5490" y="2992"/>
                </a:lnTo>
                <a:lnTo>
                  <a:pt x="5496" y="2951"/>
                </a:lnTo>
                <a:lnTo>
                  <a:pt x="5498" y="2907"/>
                </a:lnTo>
                <a:lnTo>
                  <a:pt x="5494" y="2862"/>
                </a:lnTo>
                <a:lnTo>
                  <a:pt x="5481" y="2816"/>
                </a:lnTo>
                <a:lnTo>
                  <a:pt x="5460" y="2769"/>
                </a:lnTo>
                <a:lnTo>
                  <a:pt x="5431" y="2722"/>
                </a:lnTo>
                <a:lnTo>
                  <a:pt x="5388" y="2678"/>
                </a:lnTo>
                <a:lnTo>
                  <a:pt x="5343" y="2642"/>
                </a:lnTo>
                <a:lnTo>
                  <a:pt x="5291" y="2613"/>
                </a:lnTo>
                <a:lnTo>
                  <a:pt x="5231" y="2588"/>
                </a:lnTo>
                <a:lnTo>
                  <a:pt x="5166" y="2568"/>
                </a:lnTo>
                <a:lnTo>
                  <a:pt x="5095" y="2551"/>
                </a:lnTo>
                <a:lnTo>
                  <a:pt x="5019" y="2538"/>
                </a:lnTo>
                <a:lnTo>
                  <a:pt x="4939" y="2529"/>
                </a:lnTo>
                <a:lnTo>
                  <a:pt x="4857" y="2523"/>
                </a:lnTo>
                <a:lnTo>
                  <a:pt x="4773" y="2519"/>
                </a:lnTo>
                <a:lnTo>
                  <a:pt x="4687" y="2519"/>
                </a:lnTo>
                <a:lnTo>
                  <a:pt x="4600" y="2523"/>
                </a:lnTo>
                <a:lnTo>
                  <a:pt x="4514" y="2527"/>
                </a:lnTo>
                <a:lnTo>
                  <a:pt x="4429" y="2534"/>
                </a:lnTo>
                <a:lnTo>
                  <a:pt x="4347" y="2544"/>
                </a:lnTo>
                <a:lnTo>
                  <a:pt x="4265" y="2555"/>
                </a:lnTo>
                <a:lnTo>
                  <a:pt x="4188" y="2566"/>
                </a:lnTo>
                <a:lnTo>
                  <a:pt x="4114" y="2579"/>
                </a:lnTo>
                <a:lnTo>
                  <a:pt x="4047" y="2594"/>
                </a:lnTo>
                <a:lnTo>
                  <a:pt x="4038" y="2596"/>
                </a:lnTo>
                <a:lnTo>
                  <a:pt x="4030" y="2598"/>
                </a:lnTo>
                <a:lnTo>
                  <a:pt x="3922" y="2616"/>
                </a:lnTo>
                <a:lnTo>
                  <a:pt x="3807" y="2642"/>
                </a:lnTo>
                <a:lnTo>
                  <a:pt x="3769" y="2652"/>
                </a:lnTo>
                <a:lnTo>
                  <a:pt x="3730" y="2657"/>
                </a:lnTo>
                <a:lnTo>
                  <a:pt x="3689" y="2659"/>
                </a:lnTo>
                <a:lnTo>
                  <a:pt x="3648" y="2654"/>
                </a:lnTo>
                <a:lnTo>
                  <a:pt x="3605" y="2641"/>
                </a:lnTo>
                <a:lnTo>
                  <a:pt x="3566" y="2620"/>
                </a:lnTo>
                <a:lnTo>
                  <a:pt x="3527" y="2592"/>
                </a:lnTo>
                <a:lnTo>
                  <a:pt x="3496" y="2559"/>
                </a:lnTo>
                <a:lnTo>
                  <a:pt x="3470" y="2521"/>
                </a:lnTo>
                <a:lnTo>
                  <a:pt x="3449" y="2477"/>
                </a:lnTo>
                <a:lnTo>
                  <a:pt x="3432" y="2428"/>
                </a:lnTo>
                <a:lnTo>
                  <a:pt x="3421" y="2372"/>
                </a:lnTo>
                <a:lnTo>
                  <a:pt x="3414" y="2311"/>
                </a:lnTo>
                <a:lnTo>
                  <a:pt x="3414" y="2244"/>
                </a:lnTo>
                <a:lnTo>
                  <a:pt x="3417" y="2169"/>
                </a:lnTo>
                <a:lnTo>
                  <a:pt x="3427" y="2088"/>
                </a:lnTo>
                <a:lnTo>
                  <a:pt x="3442" y="2000"/>
                </a:lnTo>
                <a:lnTo>
                  <a:pt x="3460" y="1903"/>
                </a:lnTo>
                <a:lnTo>
                  <a:pt x="3484" y="1801"/>
                </a:lnTo>
                <a:lnTo>
                  <a:pt x="3514" y="1691"/>
                </a:lnTo>
                <a:lnTo>
                  <a:pt x="3550" y="1572"/>
                </a:lnTo>
                <a:lnTo>
                  <a:pt x="3591" y="1447"/>
                </a:lnTo>
                <a:lnTo>
                  <a:pt x="3626" y="1332"/>
                </a:lnTo>
                <a:lnTo>
                  <a:pt x="3654" y="1224"/>
                </a:lnTo>
                <a:lnTo>
                  <a:pt x="3676" y="1121"/>
                </a:lnTo>
                <a:lnTo>
                  <a:pt x="3691" y="1023"/>
                </a:lnTo>
                <a:lnTo>
                  <a:pt x="3699" y="931"/>
                </a:lnTo>
                <a:lnTo>
                  <a:pt x="3700" y="846"/>
                </a:lnTo>
                <a:lnTo>
                  <a:pt x="3695" y="768"/>
                </a:lnTo>
                <a:lnTo>
                  <a:pt x="3682" y="695"/>
                </a:lnTo>
                <a:lnTo>
                  <a:pt x="3663" y="628"/>
                </a:lnTo>
                <a:lnTo>
                  <a:pt x="3639" y="568"/>
                </a:lnTo>
                <a:lnTo>
                  <a:pt x="3605" y="516"/>
                </a:lnTo>
                <a:lnTo>
                  <a:pt x="3570" y="473"/>
                </a:lnTo>
                <a:lnTo>
                  <a:pt x="3533" y="440"/>
                </a:lnTo>
                <a:lnTo>
                  <a:pt x="3492" y="412"/>
                </a:lnTo>
                <a:lnTo>
                  <a:pt x="3451" y="390"/>
                </a:lnTo>
                <a:lnTo>
                  <a:pt x="3410" y="373"/>
                </a:lnTo>
                <a:lnTo>
                  <a:pt x="3369" y="360"/>
                </a:lnTo>
                <a:lnTo>
                  <a:pt x="3332" y="352"/>
                </a:lnTo>
                <a:lnTo>
                  <a:pt x="3298" y="347"/>
                </a:lnTo>
                <a:lnTo>
                  <a:pt x="3268" y="345"/>
                </a:lnTo>
                <a:lnTo>
                  <a:pt x="3244" y="343"/>
                </a:lnTo>
                <a:close/>
                <a:moveTo>
                  <a:pt x="3237" y="0"/>
                </a:moveTo>
                <a:lnTo>
                  <a:pt x="3263" y="0"/>
                </a:lnTo>
                <a:lnTo>
                  <a:pt x="3298" y="2"/>
                </a:lnTo>
                <a:lnTo>
                  <a:pt x="3339" y="6"/>
                </a:lnTo>
                <a:lnTo>
                  <a:pt x="3386" y="13"/>
                </a:lnTo>
                <a:lnTo>
                  <a:pt x="3436" y="25"/>
                </a:lnTo>
                <a:lnTo>
                  <a:pt x="3492" y="40"/>
                </a:lnTo>
                <a:lnTo>
                  <a:pt x="3548" y="58"/>
                </a:lnTo>
                <a:lnTo>
                  <a:pt x="3607" y="84"/>
                </a:lnTo>
                <a:lnTo>
                  <a:pt x="3667" y="116"/>
                </a:lnTo>
                <a:lnTo>
                  <a:pt x="3725" y="153"/>
                </a:lnTo>
                <a:lnTo>
                  <a:pt x="3782" y="200"/>
                </a:lnTo>
                <a:lnTo>
                  <a:pt x="3836" y="254"/>
                </a:lnTo>
                <a:lnTo>
                  <a:pt x="3889" y="317"/>
                </a:lnTo>
                <a:lnTo>
                  <a:pt x="3935" y="390"/>
                </a:lnTo>
                <a:lnTo>
                  <a:pt x="3972" y="468"/>
                </a:lnTo>
                <a:lnTo>
                  <a:pt x="4004" y="552"/>
                </a:lnTo>
                <a:lnTo>
                  <a:pt x="4026" y="641"/>
                </a:lnTo>
                <a:lnTo>
                  <a:pt x="4041" y="736"/>
                </a:lnTo>
                <a:lnTo>
                  <a:pt x="4047" y="836"/>
                </a:lnTo>
                <a:lnTo>
                  <a:pt x="4047" y="944"/>
                </a:lnTo>
                <a:lnTo>
                  <a:pt x="4038" y="1056"/>
                </a:lnTo>
                <a:lnTo>
                  <a:pt x="4019" y="1173"/>
                </a:lnTo>
                <a:lnTo>
                  <a:pt x="3995" y="1296"/>
                </a:lnTo>
                <a:lnTo>
                  <a:pt x="3961" y="1425"/>
                </a:lnTo>
                <a:lnTo>
                  <a:pt x="3920" y="1557"/>
                </a:lnTo>
                <a:lnTo>
                  <a:pt x="3889" y="1659"/>
                </a:lnTo>
                <a:lnTo>
                  <a:pt x="3861" y="1752"/>
                </a:lnTo>
                <a:lnTo>
                  <a:pt x="3836" y="1836"/>
                </a:lnTo>
                <a:lnTo>
                  <a:pt x="3818" y="1913"/>
                </a:lnTo>
                <a:lnTo>
                  <a:pt x="3801" y="1981"/>
                </a:lnTo>
                <a:lnTo>
                  <a:pt x="3788" y="2043"/>
                </a:lnTo>
                <a:lnTo>
                  <a:pt x="3777" y="2097"/>
                </a:lnTo>
                <a:lnTo>
                  <a:pt x="3769" y="2145"/>
                </a:lnTo>
                <a:lnTo>
                  <a:pt x="3766" y="2188"/>
                </a:lnTo>
                <a:lnTo>
                  <a:pt x="3762" y="2223"/>
                </a:lnTo>
                <a:lnTo>
                  <a:pt x="3760" y="2255"/>
                </a:lnTo>
                <a:lnTo>
                  <a:pt x="3760" y="2281"/>
                </a:lnTo>
                <a:lnTo>
                  <a:pt x="3760" y="2302"/>
                </a:lnTo>
                <a:lnTo>
                  <a:pt x="3862" y="2279"/>
                </a:lnTo>
                <a:lnTo>
                  <a:pt x="3961" y="2261"/>
                </a:lnTo>
                <a:lnTo>
                  <a:pt x="3963" y="2261"/>
                </a:lnTo>
                <a:lnTo>
                  <a:pt x="3972" y="2259"/>
                </a:lnTo>
                <a:lnTo>
                  <a:pt x="3991" y="2255"/>
                </a:lnTo>
                <a:lnTo>
                  <a:pt x="4019" y="2250"/>
                </a:lnTo>
                <a:lnTo>
                  <a:pt x="4056" y="2242"/>
                </a:lnTo>
                <a:lnTo>
                  <a:pt x="4103" y="2235"/>
                </a:lnTo>
                <a:lnTo>
                  <a:pt x="4157" y="2225"/>
                </a:lnTo>
                <a:lnTo>
                  <a:pt x="4216" y="2216"/>
                </a:lnTo>
                <a:lnTo>
                  <a:pt x="4283" y="2207"/>
                </a:lnTo>
                <a:lnTo>
                  <a:pt x="4354" y="2199"/>
                </a:lnTo>
                <a:lnTo>
                  <a:pt x="4430" y="2192"/>
                </a:lnTo>
                <a:lnTo>
                  <a:pt x="4511" y="2184"/>
                </a:lnTo>
                <a:lnTo>
                  <a:pt x="4593" y="2181"/>
                </a:lnTo>
                <a:lnTo>
                  <a:pt x="4732" y="2177"/>
                </a:lnTo>
                <a:lnTo>
                  <a:pt x="4864" y="2179"/>
                </a:lnTo>
                <a:lnTo>
                  <a:pt x="4987" y="2188"/>
                </a:lnTo>
                <a:lnTo>
                  <a:pt x="5103" y="2203"/>
                </a:lnTo>
                <a:lnTo>
                  <a:pt x="5211" y="2225"/>
                </a:lnTo>
                <a:lnTo>
                  <a:pt x="5309" y="2253"/>
                </a:lnTo>
                <a:lnTo>
                  <a:pt x="5401" y="2287"/>
                </a:lnTo>
                <a:lnTo>
                  <a:pt x="5483" y="2326"/>
                </a:lnTo>
                <a:lnTo>
                  <a:pt x="5555" y="2372"/>
                </a:lnTo>
                <a:lnTo>
                  <a:pt x="5621" y="2426"/>
                </a:lnTo>
                <a:lnTo>
                  <a:pt x="5680" y="2486"/>
                </a:lnTo>
                <a:lnTo>
                  <a:pt x="5729" y="2547"/>
                </a:lnTo>
                <a:lnTo>
                  <a:pt x="5768" y="2611"/>
                </a:lnTo>
                <a:lnTo>
                  <a:pt x="5797" y="2674"/>
                </a:lnTo>
                <a:lnTo>
                  <a:pt x="5820" y="2739"/>
                </a:lnTo>
                <a:lnTo>
                  <a:pt x="5833" y="2804"/>
                </a:lnTo>
                <a:lnTo>
                  <a:pt x="5840" y="2868"/>
                </a:lnTo>
                <a:lnTo>
                  <a:pt x="5842" y="2931"/>
                </a:lnTo>
                <a:lnTo>
                  <a:pt x="5838" y="2992"/>
                </a:lnTo>
                <a:lnTo>
                  <a:pt x="5831" y="3052"/>
                </a:lnTo>
                <a:lnTo>
                  <a:pt x="5818" y="3110"/>
                </a:lnTo>
                <a:lnTo>
                  <a:pt x="5801" y="3164"/>
                </a:lnTo>
                <a:lnTo>
                  <a:pt x="5784" y="3212"/>
                </a:lnTo>
                <a:lnTo>
                  <a:pt x="5816" y="3257"/>
                </a:lnTo>
                <a:lnTo>
                  <a:pt x="5848" y="3307"/>
                </a:lnTo>
                <a:lnTo>
                  <a:pt x="5878" y="3365"/>
                </a:lnTo>
                <a:lnTo>
                  <a:pt x="5904" y="3428"/>
                </a:lnTo>
                <a:lnTo>
                  <a:pt x="5926" y="3497"/>
                </a:lnTo>
                <a:lnTo>
                  <a:pt x="5943" y="3573"/>
                </a:lnTo>
                <a:lnTo>
                  <a:pt x="5950" y="3653"/>
                </a:lnTo>
                <a:lnTo>
                  <a:pt x="5948" y="3741"/>
                </a:lnTo>
                <a:lnTo>
                  <a:pt x="5935" y="3828"/>
                </a:lnTo>
                <a:lnTo>
                  <a:pt x="5911" y="3914"/>
                </a:lnTo>
                <a:lnTo>
                  <a:pt x="5876" y="3998"/>
                </a:lnTo>
                <a:lnTo>
                  <a:pt x="5829" y="4080"/>
                </a:lnTo>
                <a:lnTo>
                  <a:pt x="5771" y="4162"/>
                </a:lnTo>
                <a:lnTo>
                  <a:pt x="5790" y="4214"/>
                </a:lnTo>
                <a:lnTo>
                  <a:pt x="5805" y="4275"/>
                </a:lnTo>
                <a:lnTo>
                  <a:pt x="5818" y="4344"/>
                </a:lnTo>
                <a:lnTo>
                  <a:pt x="5825" y="4419"/>
                </a:lnTo>
                <a:lnTo>
                  <a:pt x="5825" y="4474"/>
                </a:lnTo>
                <a:lnTo>
                  <a:pt x="5822" y="4534"/>
                </a:lnTo>
                <a:lnTo>
                  <a:pt x="5814" y="4597"/>
                </a:lnTo>
                <a:lnTo>
                  <a:pt x="5799" y="4664"/>
                </a:lnTo>
                <a:lnTo>
                  <a:pt x="5779" y="4731"/>
                </a:lnTo>
                <a:lnTo>
                  <a:pt x="5749" y="4802"/>
                </a:lnTo>
                <a:lnTo>
                  <a:pt x="5712" y="4871"/>
                </a:lnTo>
                <a:lnTo>
                  <a:pt x="5663" y="4942"/>
                </a:lnTo>
                <a:lnTo>
                  <a:pt x="5604" y="5012"/>
                </a:lnTo>
                <a:lnTo>
                  <a:pt x="5535" y="5083"/>
                </a:lnTo>
                <a:lnTo>
                  <a:pt x="5540" y="5137"/>
                </a:lnTo>
                <a:lnTo>
                  <a:pt x="5542" y="5199"/>
                </a:lnTo>
                <a:lnTo>
                  <a:pt x="5540" y="5266"/>
                </a:lnTo>
                <a:lnTo>
                  <a:pt x="5529" y="5338"/>
                </a:lnTo>
                <a:lnTo>
                  <a:pt x="5512" y="5415"/>
                </a:lnTo>
                <a:lnTo>
                  <a:pt x="5485" y="5493"/>
                </a:lnTo>
                <a:lnTo>
                  <a:pt x="5447" y="5573"/>
                </a:lnTo>
                <a:lnTo>
                  <a:pt x="5403" y="5644"/>
                </a:lnTo>
                <a:lnTo>
                  <a:pt x="5350" y="5711"/>
                </a:lnTo>
                <a:lnTo>
                  <a:pt x="5289" y="5772"/>
                </a:lnTo>
                <a:lnTo>
                  <a:pt x="5222" y="5828"/>
                </a:lnTo>
                <a:lnTo>
                  <a:pt x="5146" y="5880"/>
                </a:lnTo>
                <a:lnTo>
                  <a:pt x="5062" y="5928"/>
                </a:lnTo>
                <a:lnTo>
                  <a:pt x="4971" y="5969"/>
                </a:lnTo>
                <a:lnTo>
                  <a:pt x="4872" y="6007"/>
                </a:lnTo>
                <a:lnTo>
                  <a:pt x="4766" y="6040"/>
                </a:lnTo>
                <a:lnTo>
                  <a:pt x="4652" y="6068"/>
                </a:lnTo>
                <a:lnTo>
                  <a:pt x="4548" y="6087"/>
                </a:lnTo>
                <a:lnTo>
                  <a:pt x="4436" y="6102"/>
                </a:lnTo>
                <a:lnTo>
                  <a:pt x="4317" y="6113"/>
                </a:lnTo>
                <a:lnTo>
                  <a:pt x="4190" y="6118"/>
                </a:lnTo>
                <a:lnTo>
                  <a:pt x="4056" y="6120"/>
                </a:lnTo>
                <a:lnTo>
                  <a:pt x="3920" y="6118"/>
                </a:lnTo>
                <a:lnTo>
                  <a:pt x="3777" y="6113"/>
                </a:lnTo>
                <a:lnTo>
                  <a:pt x="3628" y="6103"/>
                </a:lnTo>
                <a:lnTo>
                  <a:pt x="3496" y="6105"/>
                </a:lnTo>
                <a:lnTo>
                  <a:pt x="3363" y="6105"/>
                </a:lnTo>
                <a:lnTo>
                  <a:pt x="3233" y="6103"/>
                </a:lnTo>
                <a:lnTo>
                  <a:pt x="3106" y="6100"/>
                </a:lnTo>
                <a:lnTo>
                  <a:pt x="2982" y="6096"/>
                </a:lnTo>
                <a:lnTo>
                  <a:pt x="2861" y="6090"/>
                </a:lnTo>
                <a:lnTo>
                  <a:pt x="2745" y="6083"/>
                </a:lnTo>
                <a:lnTo>
                  <a:pt x="2633" y="6076"/>
                </a:lnTo>
                <a:lnTo>
                  <a:pt x="2527" y="6068"/>
                </a:lnTo>
                <a:lnTo>
                  <a:pt x="2427" y="6061"/>
                </a:lnTo>
                <a:lnTo>
                  <a:pt x="2333" y="6053"/>
                </a:lnTo>
                <a:lnTo>
                  <a:pt x="2250" y="6046"/>
                </a:lnTo>
                <a:lnTo>
                  <a:pt x="2171" y="6038"/>
                </a:lnTo>
                <a:lnTo>
                  <a:pt x="2104" y="6031"/>
                </a:lnTo>
                <a:lnTo>
                  <a:pt x="2047" y="6025"/>
                </a:lnTo>
                <a:lnTo>
                  <a:pt x="1998" y="6020"/>
                </a:lnTo>
                <a:lnTo>
                  <a:pt x="1961" y="6014"/>
                </a:lnTo>
                <a:lnTo>
                  <a:pt x="1935" y="6012"/>
                </a:lnTo>
                <a:lnTo>
                  <a:pt x="1920" y="6010"/>
                </a:lnTo>
                <a:lnTo>
                  <a:pt x="1620" y="5973"/>
                </a:lnTo>
                <a:lnTo>
                  <a:pt x="1566" y="6007"/>
                </a:lnTo>
                <a:lnTo>
                  <a:pt x="1507" y="6035"/>
                </a:lnTo>
                <a:lnTo>
                  <a:pt x="1445" y="6055"/>
                </a:lnTo>
                <a:lnTo>
                  <a:pt x="1380" y="6066"/>
                </a:lnTo>
                <a:lnTo>
                  <a:pt x="1313" y="6072"/>
                </a:lnTo>
                <a:lnTo>
                  <a:pt x="533" y="6072"/>
                </a:lnTo>
                <a:lnTo>
                  <a:pt x="453" y="6066"/>
                </a:lnTo>
                <a:lnTo>
                  <a:pt x="378" y="6049"/>
                </a:lnTo>
                <a:lnTo>
                  <a:pt x="307" y="6022"/>
                </a:lnTo>
                <a:lnTo>
                  <a:pt x="242" y="5986"/>
                </a:lnTo>
                <a:lnTo>
                  <a:pt x="183" y="5942"/>
                </a:lnTo>
                <a:lnTo>
                  <a:pt x="130" y="5888"/>
                </a:lnTo>
                <a:lnTo>
                  <a:pt x="86" y="5828"/>
                </a:lnTo>
                <a:lnTo>
                  <a:pt x="48" y="5763"/>
                </a:lnTo>
                <a:lnTo>
                  <a:pt x="22" y="5692"/>
                </a:lnTo>
                <a:lnTo>
                  <a:pt x="6" y="5618"/>
                </a:lnTo>
                <a:lnTo>
                  <a:pt x="0" y="5539"/>
                </a:lnTo>
                <a:lnTo>
                  <a:pt x="0" y="3458"/>
                </a:lnTo>
                <a:lnTo>
                  <a:pt x="6" y="3380"/>
                </a:lnTo>
                <a:lnTo>
                  <a:pt x="22" y="3305"/>
                </a:lnTo>
                <a:lnTo>
                  <a:pt x="48" y="3234"/>
                </a:lnTo>
                <a:lnTo>
                  <a:pt x="86" y="3169"/>
                </a:lnTo>
                <a:lnTo>
                  <a:pt x="130" y="3110"/>
                </a:lnTo>
                <a:lnTo>
                  <a:pt x="183" y="3058"/>
                </a:lnTo>
                <a:lnTo>
                  <a:pt x="242" y="3013"/>
                </a:lnTo>
                <a:lnTo>
                  <a:pt x="307" y="2976"/>
                </a:lnTo>
                <a:lnTo>
                  <a:pt x="378" y="2950"/>
                </a:lnTo>
                <a:lnTo>
                  <a:pt x="453" y="2933"/>
                </a:lnTo>
                <a:lnTo>
                  <a:pt x="533" y="2925"/>
                </a:lnTo>
                <a:lnTo>
                  <a:pt x="1313" y="2925"/>
                </a:lnTo>
                <a:lnTo>
                  <a:pt x="1380" y="2931"/>
                </a:lnTo>
                <a:lnTo>
                  <a:pt x="1445" y="2942"/>
                </a:lnTo>
                <a:lnTo>
                  <a:pt x="1508" y="2963"/>
                </a:lnTo>
                <a:lnTo>
                  <a:pt x="1566" y="2991"/>
                </a:lnTo>
                <a:lnTo>
                  <a:pt x="1602" y="2918"/>
                </a:lnTo>
                <a:lnTo>
                  <a:pt x="1644" y="2843"/>
                </a:lnTo>
                <a:lnTo>
                  <a:pt x="1693" y="2765"/>
                </a:lnTo>
                <a:lnTo>
                  <a:pt x="1751" y="2689"/>
                </a:lnTo>
                <a:lnTo>
                  <a:pt x="1818" y="2614"/>
                </a:lnTo>
                <a:lnTo>
                  <a:pt x="1823" y="2607"/>
                </a:lnTo>
                <a:lnTo>
                  <a:pt x="1831" y="2601"/>
                </a:lnTo>
                <a:lnTo>
                  <a:pt x="1838" y="2596"/>
                </a:lnTo>
                <a:lnTo>
                  <a:pt x="1898" y="2544"/>
                </a:lnTo>
                <a:lnTo>
                  <a:pt x="1959" y="2480"/>
                </a:lnTo>
                <a:lnTo>
                  <a:pt x="2022" y="2408"/>
                </a:lnTo>
                <a:lnTo>
                  <a:pt x="2084" y="2326"/>
                </a:lnTo>
                <a:lnTo>
                  <a:pt x="2145" y="2236"/>
                </a:lnTo>
                <a:lnTo>
                  <a:pt x="2209" y="2142"/>
                </a:lnTo>
                <a:lnTo>
                  <a:pt x="2268" y="2039"/>
                </a:lnTo>
                <a:lnTo>
                  <a:pt x="2330" y="1933"/>
                </a:lnTo>
                <a:lnTo>
                  <a:pt x="2389" y="1825"/>
                </a:lnTo>
                <a:lnTo>
                  <a:pt x="2447" y="1713"/>
                </a:lnTo>
                <a:lnTo>
                  <a:pt x="2503" y="1602"/>
                </a:lnTo>
                <a:lnTo>
                  <a:pt x="2557" y="1490"/>
                </a:lnTo>
                <a:lnTo>
                  <a:pt x="2607" y="1378"/>
                </a:lnTo>
                <a:lnTo>
                  <a:pt x="2658" y="1268"/>
                </a:lnTo>
                <a:lnTo>
                  <a:pt x="2704" y="1164"/>
                </a:lnTo>
                <a:lnTo>
                  <a:pt x="2747" y="1062"/>
                </a:lnTo>
                <a:lnTo>
                  <a:pt x="2786" y="967"/>
                </a:lnTo>
                <a:lnTo>
                  <a:pt x="2821" y="877"/>
                </a:lnTo>
                <a:lnTo>
                  <a:pt x="2853" y="795"/>
                </a:lnTo>
                <a:lnTo>
                  <a:pt x="2881" y="723"/>
                </a:lnTo>
                <a:lnTo>
                  <a:pt x="2877" y="682"/>
                </a:lnTo>
                <a:lnTo>
                  <a:pt x="2872" y="632"/>
                </a:lnTo>
                <a:lnTo>
                  <a:pt x="2870" y="578"/>
                </a:lnTo>
                <a:lnTo>
                  <a:pt x="2870" y="520"/>
                </a:lnTo>
                <a:lnTo>
                  <a:pt x="2872" y="458"/>
                </a:lnTo>
                <a:lnTo>
                  <a:pt x="2879" y="395"/>
                </a:lnTo>
                <a:lnTo>
                  <a:pt x="2888" y="334"/>
                </a:lnTo>
                <a:lnTo>
                  <a:pt x="2905" y="272"/>
                </a:lnTo>
                <a:lnTo>
                  <a:pt x="2926" y="215"/>
                </a:lnTo>
                <a:lnTo>
                  <a:pt x="2954" y="161"/>
                </a:lnTo>
                <a:lnTo>
                  <a:pt x="2989" y="112"/>
                </a:lnTo>
                <a:lnTo>
                  <a:pt x="3030" y="73"/>
                </a:lnTo>
                <a:lnTo>
                  <a:pt x="3075" y="41"/>
                </a:lnTo>
                <a:lnTo>
                  <a:pt x="3125" y="19"/>
                </a:lnTo>
                <a:lnTo>
                  <a:pt x="3179" y="4"/>
                </a:lnTo>
                <a:lnTo>
                  <a:pt x="32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CustomShape 7">
            <a:extLst>
              <a:ext uri="{FF2B5EF4-FFF2-40B4-BE49-F238E27FC236}">
                <a16:creationId xmlns:a16="http://schemas.microsoft.com/office/drawing/2014/main" id="{E5859A5D-0148-4B0B-997D-95CA425BC31B}"/>
              </a:ext>
            </a:extLst>
          </p:cNvPr>
          <p:cNvSpPr/>
          <p:nvPr/>
        </p:nvSpPr>
        <p:spPr>
          <a:xfrm>
            <a:off x="233280" y="209880"/>
            <a:ext cx="960768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strike="noStrike" spc="-1" dirty="0">
                <a:solidFill>
                  <a:srgbClr val="FFFFFF"/>
                </a:solidFill>
                <a:latin typeface="Arial Black"/>
              </a:rPr>
              <a:t>Tratamiento del Riesgo de la S.I.</a:t>
            </a:r>
            <a:endParaRPr lang="es-EC" sz="2800" b="0" strike="noStrike" spc="-1" dirty="0">
              <a:latin typeface="Arial"/>
            </a:endParaRPr>
          </a:p>
        </p:txBody>
      </p:sp>
      <p:pic>
        <p:nvPicPr>
          <p:cNvPr id="13" name="12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5738943" y="1409401"/>
            <a:ext cx="3771900" cy="496252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809994" y="905666"/>
            <a:ext cx="7265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Existen cuatro opciones disponibles para el tratamiento del riesgo:</a:t>
            </a:r>
          </a:p>
          <a:p>
            <a:endParaRPr lang="es-EC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0" y="1307992"/>
            <a:ext cx="4086225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5 Rectángulo">
            <a:extLst>
              <a:ext uri="{FF2B5EF4-FFF2-40B4-BE49-F238E27FC236}">
                <a16:creationId xmlns:a16="http://schemas.microsoft.com/office/drawing/2014/main" id="{4CE76FB0-19AE-45EE-94AB-1ECF2FDB15B7}"/>
              </a:ext>
            </a:extLst>
          </p:cNvPr>
          <p:cNvSpPr/>
          <p:nvPr/>
        </p:nvSpPr>
        <p:spPr>
          <a:xfrm>
            <a:off x="9853208" y="3333612"/>
            <a:ext cx="20478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>
                <a:solidFill>
                  <a:schemeClr val="bg1">
                    <a:lumMod val="50000"/>
                  </a:schemeClr>
                </a:solidFill>
              </a:rPr>
              <a:t>Reducción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>
                <a:solidFill>
                  <a:schemeClr val="bg1">
                    <a:lumMod val="50000"/>
                  </a:schemeClr>
                </a:solidFill>
              </a:rPr>
              <a:t>Retención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>
                <a:solidFill>
                  <a:schemeClr val="bg1">
                    <a:lumMod val="50000"/>
                  </a:schemeClr>
                </a:solidFill>
              </a:rPr>
              <a:t>Evitación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b="1" dirty="0">
                <a:solidFill>
                  <a:schemeClr val="bg1">
                    <a:lumMod val="50000"/>
                  </a:schemeClr>
                </a:solidFill>
              </a:rPr>
              <a:t>Transferencia</a:t>
            </a:r>
          </a:p>
          <a:p>
            <a:endParaRPr lang="es-EC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4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3047" y="0"/>
            <a:ext cx="8267188" cy="801666"/>
          </a:xfrm>
        </p:spPr>
        <p:txBody>
          <a:bodyPr>
            <a:normAutofit fontScale="90000"/>
          </a:bodyPr>
          <a:lstStyle/>
          <a:p>
            <a:r>
              <a:rPr lang="es-EC" sz="2800" b="1" spc="-1" dirty="0">
                <a:solidFill>
                  <a:srgbClr val="FFFFFF"/>
                </a:solidFill>
                <a:latin typeface="Arial Black"/>
                <a:ea typeface="+mn-ea"/>
                <a:cs typeface="+mn-cs"/>
              </a:rPr>
              <a:t>Evolución del modelo ISO 27001 - 2005/2013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79" y="1995487"/>
            <a:ext cx="5994815" cy="321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067" y="1995486"/>
            <a:ext cx="3059192" cy="321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7127310" y="3507288"/>
            <a:ext cx="463463" cy="450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95820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19">
            <a:extLst>
              <a:ext uri="{FF2B5EF4-FFF2-40B4-BE49-F238E27FC236}">
                <a16:creationId xmlns:a16="http://schemas.microsoft.com/office/drawing/2014/main" id="{ABFF7D61-A12D-437B-A89E-D7FDBE25910B}"/>
              </a:ext>
            </a:extLst>
          </p:cNvPr>
          <p:cNvSpPr>
            <a:spLocks noEditPoints="1"/>
          </p:cNvSpPr>
          <p:nvPr/>
        </p:nvSpPr>
        <p:spPr bwMode="auto">
          <a:xfrm>
            <a:off x="5602859" y="1530473"/>
            <a:ext cx="272169" cy="279945"/>
          </a:xfrm>
          <a:custGeom>
            <a:avLst/>
            <a:gdLst>
              <a:gd name="T0" fmla="*/ 345 w 5950"/>
              <a:gd name="T1" fmla="*/ 3458 h 6120"/>
              <a:gd name="T2" fmla="*/ 533 w 5950"/>
              <a:gd name="T3" fmla="*/ 5726 h 6120"/>
              <a:gd name="T4" fmla="*/ 1495 w 5950"/>
              <a:gd name="T5" fmla="*/ 5580 h 6120"/>
              <a:gd name="T6" fmla="*/ 1356 w 5950"/>
              <a:gd name="T7" fmla="*/ 3275 h 6120"/>
              <a:gd name="T8" fmla="*/ 3216 w 5950"/>
              <a:gd name="T9" fmla="*/ 548 h 6120"/>
              <a:gd name="T10" fmla="*/ 3209 w 5950"/>
              <a:gd name="T11" fmla="*/ 835 h 6120"/>
              <a:gd name="T12" fmla="*/ 3024 w 5950"/>
              <a:gd name="T13" fmla="*/ 1289 h 6120"/>
              <a:gd name="T14" fmla="*/ 2680 w 5950"/>
              <a:gd name="T15" fmla="*/ 2013 h 6120"/>
              <a:gd name="T16" fmla="*/ 2237 w 5950"/>
              <a:gd name="T17" fmla="*/ 2687 h 6120"/>
              <a:gd name="T18" fmla="*/ 1866 w 5950"/>
              <a:gd name="T19" fmla="*/ 3166 h 6120"/>
              <a:gd name="T20" fmla="*/ 1842 w 5950"/>
              <a:gd name="T21" fmla="*/ 5595 h 6120"/>
              <a:gd name="T22" fmla="*/ 2112 w 5950"/>
              <a:gd name="T23" fmla="*/ 5685 h 6120"/>
              <a:gd name="T24" fmla="*/ 2797 w 5950"/>
              <a:gd name="T25" fmla="*/ 5740 h 6120"/>
              <a:gd name="T26" fmla="*/ 3646 w 5950"/>
              <a:gd name="T27" fmla="*/ 5757 h 6120"/>
              <a:gd name="T28" fmla="*/ 4579 w 5950"/>
              <a:gd name="T29" fmla="*/ 5729 h 6120"/>
              <a:gd name="T30" fmla="*/ 5146 w 5950"/>
              <a:gd name="T31" fmla="*/ 5403 h 6120"/>
              <a:gd name="T32" fmla="*/ 5187 w 5950"/>
              <a:gd name="T33" fmla="*/ 5093 h 6120"/>
              <a:gd name="T34" fmla="*/ 5241 w 5950"/>
              <a:gd name="T35" fmla="*/ 4877 h 6120"/>
              <a:gd name="T36" fmla="*/ 5475 w 5950"/>
              <a:gd name="T37" fmla="*/ 4389 h 6120"/>
              <a:gd name="T38" fmla="*/ 5404 w 5950"/>
              <a:gd name="T39" fmla="*/ 4186 h 6120"/>
              <a:gd name="T40" fmla="*/ 5583 w 5950"/>
              <a:gd name="T41" fmla="*/ 3804 h 6120"/>
              <a:gd name="T42" fmla="*/ 5522 w 5950"/>
              <a:gd name="T43" fmla="*/ 3439 h 6120"/>
              <a:gd name="T44" fmla="*/ 5404 w 5950"/>
              <a:gd name="T45" fmla="*/ 3262 h 6120"/>
              <a:gd name="T46" fmla="*/ 5481 w 5950"/>
              <a:gd name="T47" fmla="*/ 3031 h 6120"/>
              <a:gd name="T48" fmla="*/ 5388 w 5950"/>
              <a:gd name="T49" fmla="*/ 2678 h 6120"/>
              <a:gd name="T50" fmla="*/ 4857 w 5950"/>
              <a:gd name="T51" fmla="*/ 2523 h 6120"/>
              <a:gd name="T52" fmla="*/ 4188 w 5950"/>
              <a:gd name="T53" fmla="*/ 2566 h 6120"/>
              <a:gd name="T54" fmla="*/ 3730 w 5950"/>
              <a:gd name="T55" fmla="*/ 2657 h 6120"/>
              <a:gd name="T56" fmla="*/ 3449 w 5950"/>
              <a:gd name="T57" fmla="*/ 2477 h 6120"/>
              <a:gd name="T58" fmla="*/ 3460 w 5950"/>
              <a:gd name="T59" fmla="*/ 1903 h 6120"/>
              <a:gd name="T60" fmla="*/ 3691 w 5950"/>
              <a:gd name="T61" fmla="*/ 1023 h 6120"/>
              <a:gd name="T62" fmla="*/ 3570 w 5950"/>
              <a:gd name="T63" fmla="*/ 473 h 6120"/>
              <a:gd name="T64" fmla="*/ 3268 w 5950"/>
              <a:gd name="T65" fmla="*/ 345 h 6120"/>
              <a:gd name="T66" fmla="*/ 3492 w 5950"/>
              <a:gd name="T67" fmla="*/ 40 h 6120"/>
              <a:gd name="T68" fmla="*/ 3935 w 5950"/>
              <a:gd name="T69" fmla="*/ 390 h 6120"/>
              <a:gd name="T70" fmla="*/ 4019 w 5950"/>
              <a:gd name="T71" fmla="*/ 1173 h 6120"/>
              <a:gd name="T72" fmla="*/ 3801 w 5950"/>
              <a:gd name="T73" fmla="*/ 1981 h 6120"/>
              <a:gd name="T74" fmla="*/ 3760 w 5950"/>
              <a:gd name="T75" fmla="*/ 2302 h 6120"/>
              <a:gd name="T76" fmla="*/ 4103 w 5950"/>
              <a:gd name="T77" fmla="*/ 2235 h 6120"/>
              <a:gd name="T78" fmla="*/ 4732 w 5950"/>
              <a:gd name="T79" fmla="*/ 2177 h 6120"/>
              <a:gd name="T80" fmla="*/ 5555 w 5950"/>
              <a:gd name="T81" fmla="*/ 2372 h 6120"/>
              <a:gd name="T82" fmla="*/ 5840 w 5950"/>
              <a:gd name="T83" fmla="*/ 2868 h 6120"/>
              <a:gd name="T84" fmla="*/ 5848 w 5950"/>
              <a:gd name="T85" fmla="*/ 3307 h 6120"/>
              <a:gd name="T86" fmla="*/ 5911 w 5950"/>
              <a:gd name="T87" fmla="*/ 3914 h 6120"/>
              <a:gd name="T88" fmla="*/ 5825 w 5950"/>
              <a:gd name="T89" fmla="*/ 4474 h 6120"/>
              <a:gd name="T90" fmla="*/ 5604 w 5950"/>
              <a:gd name="T91" fmla="*/ 5012 h 6120"/>
              <a:gd name="T92" fmla="*/ 5447 w 5950"/>
              <a:gd name="T93" fmla="*/ 5573 h 6120"/>
              <a:gd name="T94" fmla="*/ 4872 w 5950"/>
              <a:gd name="T95" fmla="*/ 6007 h 6120"/>
              <a:gd name="T96" fmla="*/ 3920 w 5950"/>
              <a:gd name="T97" fmla="*/ 6118 h 6120"/>
              <a:gd name="T98" fmla="*/ 2861 w 5950"/>
              <a:gd name="T99" fmla="*/ 6090 h 6120"/>
              <a:gd name="T100" fmla="*/ 2104 w 5950"/>
              <a:gd name="T101" fmla="*/ 6031 h 6120"/>
              <a:gd name="T102" fmla="*/ 1507 w 5950"/>
              <a:gd name="T103" fmla="*/ 6035 h 6120"/>
              <a:gd name="T104" fmla="*/ 242 w 5950"/>
              <a:gd name="T105" fmla="*/ 5986 h 6120"/>
              <a:gd name="T106" fmla="*/ 0 w 5950"/>
              <a:gd name="T107" fmla="*/ 3458 h 6120"/>
              <a:gd name="T108" fmla="*/ 307 w 5950"/>
              <a:gd name="T109" fmla="*/ 2976 h 6120"/>
              <a:gd name="T110" fmla="*/ 1566 w 5950"/>
              <a:gd name="T111" fmla="*/ 2991 h 6120"/>
              <a:gd name="T112" fmla="*/ 1838 w 5950"/>
              <a:gd name="T113" fmla="*/ 2596 h 6120"/>
              <a:gd name="T114" fmla="*/ 2330 w 5950"/>
              <a:gd name="T115" fmla="*/ 1933 h 6120"/>
              <a:gd name="T116" fmla="*/ 2747 w 5950"/>
              <a:gd name="T117" fmla="*/ 1062 h 6120"/>
              <a:gd name="T118" fmla="*/ 2870 w 5950"/>
              <a:gd name="T119" fmla="*/ 520 h 6120"/>
              <a:gd name="T120" fmla="*/ 3030 w 5950"/>
              <a:gd name="T121" fmla="*/ 73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50" h="6120">
                <a:moveTo>
                  <a:pt x="533" y="3270"/>
                </a:moveTo>
                <a:lnTo>
                  <a:pt x="490" y="3275"/>
                </a:lnTo>
                <a:lnTo>
                  <a:pt x="451" y="3288"/>
                </a:lnTo>
                <a:lnTo>
                  <a:pt x="415" y="3311"/>
                </a:lnTo>
                <a:lnTo>
                  <a:pt x="386" y="3341"/>
                </a:lnTo>
                <a:lnTo>
                  <a:pt x="363" y="3374"/>
                </a:lnTo>
                <a:lnTo>
                  <a:pt x="350" y="3415"/>
                </a:lnTo>
                <a:lnTo>
                  <a:pt x="345" y="3458"/>
                </a:lnTo>
                <a:lnTo>
                  <a:pt x="345" y="5539"/>
                </a:lnTo>
                <a:lnTo>
                  <a:pt x="350" y="5580"/>
                </a:lnTo>
                <a:lnTo>
                  <a:pt x="363" y="5621"/>
                </a:lnTo>
                <a:lnTo>
                  <a:pt x="386" y="5655"/>
                </a:lnTo>
                <a:lnTo>
                  <a:pt x="415" y="5685"/>
                </a:lnTo>
                <a:lnTo>
                  <a:pt x="449" y="5707"/>
                </a:lnTo>
                <a:lnTo>
                  <a:pt x="488" y="5720"/>
                </a:lnTo>
                <a:lnTo>
                  <a:pt x="533" y="5726"/>
                </a:lnTo>
                <a:lnTo>
                  <a:pt x="533" y="5724"/>
                </a:lnTo>
                <a:lnTo>
                  <a:pt x="1313" y="5724"/>
                </a:lnTo>
                <a:lnTo>
                  <a:pt x="1356" y="5720"/>
                </a:lnTo>
                <a:lnTo>
                  <a:pt x="1395" y="5705"/>
                </a:lnTo>
                <a:lnTo>
                  <a:pt x="1430" y="5683"/>
                </a:lnTo>
                <a:lnTo>
                  <a:pt x="1458" y="5655"/>
                </a:lnTo>
                <a:lnTo>
                  <a:pt x="1481" y="5619"/>
                </a:lnTo>
                <a:lnTo>
                  <a:pt x="1495" y="5580"/>
                </a:lnTo>
                <a:lnTo>
                  <a:pt x="1499" y="5537"/>
                </a:lnTo>
                <a:lnTo>
                  <a:pt x="1499" y="3458"/>
                </a:lnTo>
                <a:lnTo>
                  <a:pt x="1495" y="3415"/>
                </a:lnTo>
                <a:lnTo>
                  <a:pt x="1481" y="3376"/>
                </a:lnTo>
                <a:lnTo>
                  <a:pt x="1458" y="3341"/>
                </a:lnTo>
                <a:lnTo>
                  <a:pt x="1430" y="3313"/>
                </a:lnTo>
                <a:lnTo>
                  <a:pt x="1395" y="3290"/>
                </a:lnTo>
                <a:lnTo>
                  <a:pt x="1356" y="3275"/>
                </a:lnTo>
                <a:lnTo>
                  <a:pt x="1313" y="3270"/>
                </a:lnTo>
                <a:lnTo>
                  <a:pt x="533" y="3270"/>
                </a:lnTo>
                <a:close/>
                <a:moveTo>
                  <a:pt x="3244" y="343"/>
                </a:moveTo>
                <a:lnTo>
                  <a:pt x="3235" y="369"/>
                </a:lnTo>
                <a:lnTo>
                  <a:pt x="3226" y="403"/>
                </a:lnTo>
                <a:lnTo>
                  <a:pt x="3220" y="445"/>
                </a:lnTo>
                <a:lnTo>
                  <a:pt x="3216" y="494"/>
                </a:lnTo>
                <a:lnTo>
                  <a:pt x="3216" y="548"/>
                </a:lnTo>
                <a:lnTo>
                  <a:pt x="3218" y="604"/>
                </a:lnTo>
                <a:lnTo>
                  <a:pt x="3222" y="660"/>
                </a:lnTo>
                <a:lnTo>
                  <a:pt x="3227" y="714"/>
                </a:lnTo>
                <a:lnTo>
                  <a:pt x="3231" y="743"/>
                </a:lnTo>
                <a:lnTo>
                  <a:pt x="3227" y="773"/>
                </a:lnTo>
                <a:lnTo>
                  <a:pt x="3220" y="799"/>
                </a:lnTo>
                <a:lnTo>
                  <a:pt x="3216" y="812"/>
                </a:lnTo>
                <a:lnTo>
                  <a:pt x="3209" y="835"/>
                </a:lnTo>
                <a:lnTo>
                  <a:pt x="3196" y="864"/>
                </a:lnTo>
                <a:lnTo>
                  <a:pt x="3181" y="905"/>
                </a:lnTo>
                <a:lnTo>
                  <a:pt x="3162" y="952"/>
                </a:lnTo>
                <a:lnTo>
                  <a:pt x="3142" y="1008"/>
                </a:lnTo>
                <a:lnTo>
                  <a:pt x="3116" y="1069"/>
                </a:lnTo>
                <a:lnTo>
                  <a:pt x="3090" y="1138"/>
                </a:lnTo>
                <a:lnTo>
                  <a:pt x="3058" y="1211"/>
                </a:lnTo>
                <a:lnTo>
                  <a:pt x="3024" y="1289"/>
                </a:lnTo>
                <a:lnTo>
                  <a:pt x="2989" y="1371"/>
                </a:lnTo>
                <a:lnTo>
                  <a:pt x="2952" y="1456"/>
                </a:lnTo>
                <a:lnTo>
                  <a:pt x="2911" y="1546"/>
                </a:lnTo>
                <a:lnTo>
                  <a:pt x="2868" y="1637"/>
                </a:lnTo>
                <a:lnTo>
                  <a:pt x="2823" y="1730"/>
                </a:lnTo>
                <a:lnTo>
                  <a:pt x="2777" y="1825"/>
                </a:lnTo>
                <a:lnTo>
                  <a:pt x="2728" y="1920"/>
                </a:lnTo>
                <a:lnTo>
                  <a:pt x="2680" y="2013"/>
                </a:lnTo>
                <a:lnTo>
                  <a:pt x="2628" y="2106"/>
                </a:lnTo>
                <a:lnTo>
                  <a:pt x="2576" y="2199"/>
                </a:lnTo>
                <a:lnTo>
                  <a:pt x="2522" y="2289"/>
                </a:lnTo>
                <a:lnTo>
                  <a:pt x="2466" y="2376"/>
                </a:lnTo>
                <a:lnTo>
                  <a:pt x="2410" y="2460"/>
                </a:lnTo>
                <a:lnTo>
                  <a:pt x="2352" y="2540"/>
                </a:lnTo>
                <a:lnTo>
                  <a:pt x="2294" y="2616"/>
                </a:lnTo>
                <a:lnTo>
                  <a:pt x="2237" y="2687"/>
                </a:lnTo>
                <a:lnTo>
                  <a:pt x="2177" y="2750"/>
                </a:lnTo>
                <a:lnTo>
                  <a:pt x="2119" y="2808"/>
                </a:lnTo>
                <a:lnTo>
                  <a:pt x="2060" y="2860"/>
                </a:lnTo>
                <a:lnTo>
                  <a:pt x="2006" y="2922"/>
                </a:lnTo>
                <a:lnTo>
                  <a:pt x="1961" y="2985"/>
                </a:lnTo>
                <a:lnTo>
                  <a:pt x="1924" y="3046"/>
                </a:lnTo>
                <a:lnTo>
                  <a:pt x="1892" y="3108"/>
                </a:lnTo>
                <a:lnTo>
                  <a:pt x="1866" y="3166"/>
                </a:lnTo>
                <a:lnTo>
                  <a:pt x="1847" y="3216"/>
                </a:lnTo>
                <a:lnTo>
                  <a:pt x="1833" y="3262"/>
                </a:lnTo>
                <a:lnTo>
                  <a:pt x="1821" y="3298"/>
                </a:lnTo>
                <a:lnTo>
                  <a:pt x="1834" y="3350"/>
                </a:lnTo>
                <a:lnTo>
                  <a:pt x="1842" y="3402"/>
                </a:lnTo>
                <a:lnTo>
                  <a:pt x="1846" y="3458"/>
                </a:lnTo>
                <a:lnTo>
                  <a:pt x="1846" y="5539"/>
                </a:lnTo>
                <a:lnTo>
                  <a:pt x="1842" y="5595"/>
                </a:lnTo>
                <a:lnTo>
                  <a:pt x="1834" y="5651"/>
                </a:lnTo>
                <a:lnTo>
                  <a:pt x="1963" y="5666"/>
                </a:lnTo>
                <a:lnTo>
                  <a:pt x="1965" y="5666"/>
                </a:lnTo>
                <a:lnTo>
                  <a:pt x="1972" y="5668"/>
                </a:lnTo>
                <a:lnTo>
                  <a:pt x="1991" y="5670"/>
                </a:lnTo>
                <a:lnTo>
                  <a:pt x="2021" y="5673"/>
                </a:lnTo>
                <a:lnTo>
                  <a:pt x="2062" y="5679"/>
                </a:lnTo>
                <a:lnTo>
                  <a:pt x="2112" y="5685"/>
                </a:lnTo>
                <a:lnTo>
                  <a:pt x="2171" y="5690"/>
                </a:lnTo>
                <a:lnTo>
                  <a:pt x="2240" y="5698"/>
                </a:lnTo>
                <a:lnTo>
                  <a:pt x="2317" y="5705"/>
                </a:lnTo>
                <a:lnTo>
                  <a:pt x="2401" y="5713"/>
                </a:lnTo>
                <a:lnTo>
                  <a:pt x="2492" y="5720"/>
                </a:lnTo>
                <a:lnTo>
                  <a:pt x="2589" y="5727"/>
                </a:lnTo>
                <a:lnTo>
                  <a:pt x="2689" y="5733"/>
                </a:lnTo>
                <a:lnTo>
                  <a:pt x="2797" y="5740"/>
                </a:lnTo>
                <a:lnTo>
                  <a:pt x="2909" y="5746"/>
                </a:lnTo>
                <a:lnTo>
                  <a:pt x="3023" y="5752"/>
                </a:lnTo>
                <a:lnTo>
                  <a:pt x="3140" y="5755"/>
                </a:lnTo>
                <a:lnTo>
                  <a:pt x="3261" y="5757"/>
                </a:lnTo>
                <a:lnTo>
                  <a:pt x="3382" y="5759"/>
                </a:lnTo>
                <a:lnTo>
                  <a:pt x="3505" y="5759"/>
                </a:lnTo>
                <a:lnTo>
                  <a:pt x="3630" y="5757"/>
                </a:lnTo>
                <a:lnTo>
                  <a:pt x="3646" y="5757"/>
                </a:lnTo>
                <a:lnTo>
                  <a:pt x="3788" y="5766"/>
                </a:lnTo>
                <a:lnTo>
                  <a:pt x="3924" y="5774"/>
                </a:lnTo>
                <a:lnTo>
                  <a:pt x="4051" y="5776"/>
                </a:lnTo>
                <a:lnTo>
                  <a:pt x="4172" y="5774"/>
                </a:lnTo>
                <a:lnTo>
                  <a:pt x="4285" y="5768"/>
                </a:lnTo>
                <a:lnTo>
                  <a:pt x="4391" y="5759"/>
                </a:lnTo>
                <a:lnTo>
                  <a:pt x="4490" y="5746"/>
                </a:lnTo>
                <a:lnTo>
                  <a:pt x="4579" y="5729"/>
                </a:lnTo>
                <a:lnTo>
                  <a:pt x="4684" y="5703"/>
                </a:lnTo>
                <a:lnTo>
                  <a:pt x="4779" y="5673"/>
                </a:lnTo>
                <a:lnTo>
                  <a:pt x="4864" y="5640"/>
                </a:lnTo>
                <a:lnTo>
                  <a:pt x="4939" y="5601"/>
                </a:lnTo>
                <a:lnTo>
                  <a:pt x="5006" y="5558"/>
                </a:lnTo>
                <a:lnTo>
                  <a:pt x="5062" y="5511"/>
                </a:lnTo>
                <a:lnTo>
                  <a:pt x="5108" y="5459"/>
                </a:lnTo>
                <a:lnTo>
                  <a:pt x="5146" y="5403"/>
                </a:lnTo>
                <a:lnTo>
                  <a:pt x="5170" y="5357"/>
                </a:lnTo>
                <a:lnTo>
                  <a:pt x="5185" y="5308"/>
                </a:lnTo>
                <a:lnTo>
                  <a:pt x="5194" y="5262"/>
                </a:lnTo>
                <a:lnTo>
                  <a:pt x="5198" y="5219"/>
                </a:lnTo>
                <a:lnTo>
                  <a:pt x="5198" y="5180"/>
                </a:lnTo>
                <a:lnTo>
                  <a:pt x="5194" y="5145"/>
                </a:lnTo>
                <a:lnTo>
                  <a:pt x="5190" y="5115"/>
                </a:lnTo>
                <a:lnTo>
                  <a:pt x="5187" y="5093"/>
                </a:lnTo>
                <a:lnTo>
                  <a:pt x="5183" y="5079"/>
                </a:lnTo>
                <a:lnTo>
                  <a:pt x="5181" y="5074"/>
                </a:lnTo>
                <a:lnTo>
                  <a:pt x="5172" y="5039"/>
                </a:lnTo>
                <a:lnTo>
                  <a:pt x="5172" y="5001"/>
                </a:lnTo>
                <a:lnTo>
                  <a:pt x="5177" y="4966"/>
                </a:lnTo>
                <a:lnTo>
                  <a:pt x="5192" y="4932"/>
                </a:lnTo>
                <a:lnTo>
                  <a:pt x="5213" y="4903"/>
                </a:lnTo>
                <a:lnTo>
                  <a:pt x="5241" y="4877"/>
                </a:lnTo>
                <a:lnTo>
                  <a:pt x="5306" y="4821"/>
                </a:lnTo>
                <a:lnTo>
                  <a:pt x="5364" y="4763"/>
                </a:lnTo>
                <a:lnTo>
                  <a:pt x="5408" y="4702"/>
                </a:lnTo>
                <a:lnTo>
                  <a:pt x="5442" y="4638"/>
                </a:lnTo>
                <a:lnTo>
                  <a:pt x="5466" y="4573"/>
                </a:lnTo>
                <a:lnTo>
                  <a:pt x="5479" y="4504"/>
                </a:lnTo>
                <a:lnTo>
                  <a:pt x="5481" y="4433"/>
                </a:lnTo>
                <a:lnTo>
                  <a:pt x="5475" y="4389"/>
                </a:lnTo>
                <a:lnTo>
                  <a:pt x="5468" y="4350"/>
                </a:lnTo>
                <a:lnTo>
                  <a:pt x="5458" y="4312"/>
                </a:lnTo>
                <a:lnTo>
                  <a:pt x="5449" y="4281"/>
                </a:lnTo>
                <a:lnTo>
                  <a:pt x="5438" y="4257"/>
                </a:lnTo>
                <a:lnTo>
                  <a:pt x="5431" y="4236"/>
                </a:lnTo>
                <a:lnTo>
                  <a:pt x="5423" y="4225"/>
                </a:lnTo>
                <a:lnTo>
                  <a:pt x="5421" y="4219"/>
                </a:lnTo>
                <a:lnTo>
                  <a:pt x="5404" y="4186"/>
                </a:lnTo>
                <a:lnTo>
                  <a:pt x="5397" y="4149"/>
                </a:lnTo>
                <a:lnTo>
                  <a:pt x="5397" y="4111"/>
                </a:lnTo>
                <a:lnTo>
                  <a:pt x="5406" y="4076"/>
                </a:lnTo>
                <a:lnTo>
                  <a:pt x="5421" y="4042"/>
                </a:lnTo>
                <a:lnTo>
                  <a:pt x="5444" y="4011"/>
                </a:lnTo>
                <a:lnTo>
                  <a:pt x="5505" y="3942"/>
                </a:lnTo>
                <a:lnTo>
                  <a:pt x="5550" y="3873"/>
                </a:lnTo>
                <a:lnTo>
                  <a:pt x="5583" y="3804"/>
                </a:lnTo>
                <a:lnTo>
                  <a:pt x="5600" y="3735"/>
                </a:lnTo>
                <a:lnTo>
                  <a:pt x="5604" y="3666"/>
                </a:lnTo>
                <a:lnTo>
                  <a:pt x="5600" y="3620"/>
                </a:lnTo>
                <a:lnTo>
                  <a:pt x="5591" y="3577"/>
                </a:lnTo>
                <a:lnTo>
                  <a:pt x="5576" y="3538"/>
                </a:lnTo>
                <a:lnTo>
                  <a:pt x="5559" y="3501"/>
                </a:lnTo>
                <a:lnTo>
                  <a:pt x="5540" y="3469"/>
                </a:lnTo>
                <a:lnTo>
                  <a:pt x="5522" y="3439"/>
                </a:lnTo>
                <a:lnTo>
                  <a:pt x="5503" y="3415"/>
                </a:lnTo>
                <a:lnTo>
                  <a:pt x="5488" y="3395"/>
                </a:lnTo>
                <a:lnTo>
                  <a:pt x="5475" y="3380"/>
                </a:lnTo>
                <a:lnTo>
                  <a:pt x="5466" y="3370"/>
                </a:lnTo>
                <a:lnTo>
                  <a:pt x="5462" y="3368"/>
                </a:lnTo>
                <a:lnTo>
                  <a:pt x="5434" y="3337"/>
                </a:lnTo>
                <a:lnTo>
                  <a:pt x="5416" y="3300"/>
                </a:lnTo>
                <a:lnTo>
                  <a:pt x="5404" y="3262"/>
                </a:lnTo>
                <a:lnTo>
                  <a:pt x="5404" y="3221"/>
                </a:lnTo>
                <a:lnTo>
                  <a:pt x="5414" y="3182"/>
                </a:lnTo>
                <a:lnTo>
                  <a:pt x="5432" y="3145"/>
                </a:lnTo>
                <a:lnTo>
                  <a:pt x="5438" y="3136"/>
                </a:lnTo>
                <a:lnTo>
                  <a:pt x="5447" y="3117"/>
                </a:lnTo>
                <a:lnTo>
                  <a:pt x="5458" y="3095"/>
                </a:lnTo>
                <a:lnTo>
                  <a:pt x="5470" y="3063"/>
                </a:lnTo>
                <a:lnTo>
                  <a:pt x="5481" y="3031"/>
                </a:lnTo>
                <a:lnTo>
                  <a:pt x="5490" y="2992"/>
                </a:lnTo>
                <a:lnTo>
                  <a:pt x="5496" y="2951"/>
                </a:lnTo>
                <a:lnTo>
                  <a:pt x="5498" y="2907"/>
                </a:lnTo>
                <a:lnTo>
                  <a:pt x="5494" y="2862"/>
                </a:lnTo>
                <a:lnTo>
                  <a:pt x="5481" y="2816"/>
                </a:lnTo>
                <a:lnTo>
                  <a:pt x="5460" y="2769"/>
                </a:lnTo>
                <a:lnTo>
                  <a:pt x="5431" y="2722"/>
                </a:lnTo>
                <a:lnTo>
                  <a:pt x="5388" y="2678"/>
                </a:lnTo>
                <a:lnTo>
                  <a:pt x="5343" y="2642"/>
                </a:lnTo>
                <a:lnTo>
                  <a:pt x="5291" y="2613"/>
                </a:lnTo>
                <a:lnTo>
                  <a:pt x="5231" y="2588"/>
                </a:lnTo>
                <a:lnTo>
                  <a:pt x="5166" y="2568"/>
                </a:lnTo>
                <a:lnTo>
                  <a:pt x="5095" y="2551"/>
                </a:lnTo>
                <a:lnTo>
                  <a:pt x="5019" y="2538"/>
                </a:lnTo>
                <a:lnTo>
                  <a:pt x="4939" y="2529"/>
                </a:lnTo>
                <a:lnTo>
                  <a:pt x="4857" y="2523"/>
                </a:lnTo>
                <a:lnTo>
                  <a:pt x="4773" y="2519"/>
                </a:lnTo>
                <a:lnTo>
                  <a:pt x="4687" y="2519"/>
                </a:lnTo>
                <a:lnTo>
                  <a:pt x="4600" y="2523"/>
                </a:lnTo>
                <a:lnTo>
                  <a:pt x="4514" y="2527"/>
                </a:lnTo>
                <a:lnTo>
                  <a:pt x="4429" y="2534"/>
                </a:lnTo>
                <a:lnTo>
                  <a:pt x="4347" y="2544"/>
                </a:lnTo>
                <a:lnTo>
                  <a:pt x="4265" y="2555"/>
                </a:lnTo>
                <a:lnTo>
                  <a:pt x="4188" y="2566"/>
                </a:lnTo>
                <a:lnTo>
                  <a:pt x="4114" y="2579"/>
                </a:lnTo>
                <a:lnTo>
                  <a:pt x="4047" y="2594"/>
                </a:lnTo>
                <a:lnTo>
                  <a:pt x="4038" y="2596"/>
                </a:lnTo>
                <a:lnTo>
                  <a:pt x="4030" y="2598"/>
                </a:lnTo>
                <a:lnTo>
                  <a:pt x="3922" y="2616"/>
                </a:lnTo>
                <a:lnTo>
                  <a:pt x="3807" y="2642"/>
                </a:lnTo>
                <a:lnTo>
                  <a:pt x="3769" y="2652"/>
                </a:lnTo>
                <a:lnTo>
                  <a:pt x="3730" y="2657"/>
                </a:lnTo>
                <a:lnTo>
                  <a:pt x="3689" y="2659"/>
                </a:lnTo>
                <a:lnTo>
                  <a:pt x="3648" y="2654"/>
                </a:lnTo>
                <a:lnTo>
                  <a:pt x="3605" y="2641"/>
                </a:lnTo>
                <a:lnTo>
                  <a:pt x="3566" y="2620"/>
                </a:lnTo>
                <a:lnTo>
                  <a:pt x="3527" y="2592"/>
                </a:lnTo>
                <a:lnTo>
                  <a:pt x="3496" y="2559"/>
                </a:lnTo>
                <a:lnTo>
                  <a:pt x="3470" y="2521"/>
                </a:lnTo>
                <a:lnTo>
                  <a:pt x="3449" y="2477"/>
                </a:lnTo>
                <a:lnTo>
                  <a:pt x="3432" y="2428"/>
                </a:lnTo>
                <a:lnTo>
                  <a:pt x="3421" y="2372"/>
                </a:lnTo>
                <a:lnTo>
                  <a:pt x="3414" y="2311"/>
                </a:lnTo>
                <a:lnTo>
                  <a:pt x="3414" y="2244"/>
                </a:lnTo>
                <a:lnTo>
                  <a:pt x="3417" y="2169"/>
                </a:lnTo>
                <a:lnTo>
                  <a:pt x="3427" y="2088"/>
                </a:lnTo>
                <a:lnTo>
                  <a:pt x="3442" y="2000"/>
                </a:lnTo>
                <a:lnTo>
                  <a:pt x="3460" y="1903"/>
                </a:lnTo>
                <a:lnTo>
                  <a:pt x="3484" y="1801"/>
                </a:lnTo>
                <a:lnTo>
                  <a:pt x="3514" y="1691"/>
                </a:lnTo>
                <a:lnTo>
                  <a:pt x="3550" y="1572"/>
                </a:lnTo>
                <a:lnTo>
                  <a:pt x="3591" y="1447"/>
                </a:lnTo>
                <a:lnTo>
                  <a:pt x="3626" y="1332"/>
                </a:lnTo>
                <a:lnTo>
                  <a:pt x="3654" y="1224"/>
                </a:lnTo>
                <a:lnTo>
                  <a:pt x="3676" y="1121"/>
                </a:lnTo>
                <a:lnTo>
                  <a:pt x="3691" y="1023"/>
                </a:lnTo>
                <a:lnTo>
                  <a:pt x="3699" y="931"/>
                </a:lnTo>
                <a:lnTo>
                  <a:pt x="3700" y="846"/>
                </a:lnTo>
                <a:lnTo>
                  <a:pt x="3695" y="768"/>
                </a:lnTo>
                <a:lnTo>
                  <a:pt x="3682" y="695"/>
                </a:lnTo>
                <a:lnTo>
                  <a:pt x="3663" y="628"/>
                </a:lnTo>
                <a:lnTo>
                  <a:pt x="3639" y="568"/>
                </a:lnTo>
                <a:lnTo>
                  <a:pt x="3605" y="516"/>
                </a:lnTo>
                <a:lnTo>
                  <a:pt x="3570" y="473"/>
                </a:lnTo>
                <a:lnTo>
                  <a:pt x="3533" y="440"/>
                </a:lnTo>
                <a:lnTo>
                  <a:pt x="3492" y="412"/>
                </a:lnTo>
                <a:lnTo>
                  <a:pt x="3451" y="390"/>
                </a:lnTo>
                <a:lnTo>
                  <a:pt x="3410" y="373"/>
                </a:lnTo>
                <a:lnTo>
                  <a:pt x="3369" y="360"/>
                </a:lnTo>
                <a:lnTo>
                  <a:pt x="3332" y="352"/>
                </a:lnTo>
                <a:lnTo>
                  <a:pt x="3298" y="347"/>
                </a:lnTo>
                <a:lnTo>
                  <a:pt x="3268" y="345"/>
                </a:lnTo>
                <a:lnTo>
                  <a:pt x="3244" y="343"/>
                </a:lnTo>
                <a:close/>
                <a:moveTo>
                  <a:pt x="3237" y="0"/>
                </a:moveTo>
                <a:lnTo>
                  <a:pt x="3263" y="0"/>
                </a:lnTo>
                <a:lnTo>
                  <a:pt x="3298" y="2"/>
                </a:lnTo>
                <a:lnTo>
                  <a:pt x="3339" y="6"/>
                </a:lnTo>
                <a:lnTo>
                  <a:pt x="3386" y="13"/>
                </a:lnTo>
                <a:lnTo>
                  <a:pt x="3436" y="25"/>
                </a:lnTo>
                <a:lnTo>
                  <a:pt x="3492" y="40"/>
                </a:lnTo>
                <a:lnTo>
                  <a:pt x="3548" y="58"/>
                </a:lnTo>
                <a:lnTo>
                  <a:pt x="3607" y="84"/>
                </a:lnTo>
                <a:lnTo>
                  <a:pt x="3667" y="116"/>
                </a:lnTo>
                <a:lnTo>
                  <a:pt x="3725" y="153"/>
                </a:lnTo>
                <a:lnTo>
                  <a:pt x="3782" y="200"/>
                </a:lnTo>
                <a:lnTo>
                  <a:pt x="3836" y="254"/>
                </a:lnTo>
                <a:lnTo>
                  <a:pt x="3889" y="317"/>
                </a:lnTo>
                <a:lnTo>
                  <a:pt x="3935" y="390"/>
                </a:lnTo>
                <a:lnTo>
                  <a:pt x="3972" y="468"/>
                </a:lnTo>
                <a:lnTo>
                  <a:pt x="4004" y="552"/>
                </a:lnTo>
                <a:lnTo>
                  <a:pt x="4026" y="641"/>
                </a:lnTo>
                <a:lnTo>
                  <a:pt x="4041" y="736"/>
                </a:lnTo>
                <a:lnTo>
                  <a:pt x="4047" y="836"/>
                </a:lnTo>
                <a:lnTo>
                  <a:pt x="4047" y="944"/>
                </a:lnTo>
                <a:lnTo>
                  <a:pt x="4038" y="1056"/>
                </a:lnTo>
                <a:lnTo>
                  <a:pt x="4019" y="1173"/>
                </a:lnTo>
                <a:lnTo>
                  <a:pt x="3995" y="1296"/>
                </a:lnTo>
                <a:lnTo>
                  <a:pt x="3961" y="1425"/>
                </a:lnTo>
                <a:lnTo>
                  <a:pt x="3920" y="1557"/>
                </a:lnTo>
                <a:lnTo>
                  <a:pt x="3889" y="1659"/>
                </a:lnTo>
                <a:lnTo>
                  <a:pt x="3861" y="1752"/>
                </a:lnTo>
                <a:lnTo>
                  <a:pt x="3836" y="1836"/>
                </a:lnTo>
                <a:lnTo>
                  <a:pt x="3818" y="1913"/>
                </a:lnTo>
                <a:lnTo>
                  <a:pt x="3801" y="1981"/>
                </a:lnTo>
                <a:lnTo>
                  <a:pt x="3788" y="2043"/>
                </a:lnTo>
                <a:lnTo>
                  <a:pt x="3777" y="2097"/>
                </a:lnTo>
                <a:lnTo>
                  <a:pt x="3769" y="2145"/>
                </a:lnTo>
                <a:lnTo>
                  <a:pt x="3766" y="2188"/>
                </a:lnTo>
                <a:lnTo>
                  <a:pt x="3762" y="2223"/>
                </a:lnTo>
                <a:lnTo>
                  <a:pt x="3760" y="2255"/>
                </a:lnTo>
                <a:lnTo>
                  <a:pt x="3760" y="2281"/>
                </a:lnTo>
                <a:lnTo>
                  <a:pt x="3760" y="2302"/>
                </a:lnTo>
                <a:lnTo>
                  <a:pt x="3862" y="2279"/>
                </a:lnTo>
                <a:lnTo>
                  <a:pt x="3961" y="2261"/>
                </a:lnTo>
                <a:lnTo>
                  <a:pt x="3963" y="2261"/>
                </a:lnTo>
                <a:lnTo>
                  <a:pt x="3972" y="2259"/>
                </a:lnTo>
                <a:lnTo>
                  <a:pt x="3991" y="2255"/>
                </a:lnTo>
                <a:lnTo>
                  <a:pt x="4019" y="2250"/>
                </a:lnTo>
                <a:lnTo>
                  <a:pt x="4056" y="2242"/>
                </a:lnTo>
                <a:lnTo>
                  <a:pt x="4103" y="2235"/>
                </a:lnTo>
                <a:lnTo>
                  <a:pt x="4157" y="2225"/>
                </a:lnTo>
                <a:lnTo>
                  <a:pt x="4216" y="2216"/>
                </a:lnTo>
                <a:lnTo>
                  <a:pt x="4283" y="2207"/>
                </a:lnTo>
                <a:lnTo>
                  <a:pt x="4354" y="2199"/>
                </a:lnTo>
                <a:lnTo>
                  <a:pt x="4430" y="2192"/>
                </a:lnTo>
                <a:lnTo>
                  <a:pt x="4511" y="2184"/>
                </a:lnTo>
                <a:lnTo>
                  <a:pt x="4593" y="2181"/>
                </a:lnTo>
                <a:lnTo>
                  <a:pt x="4732" y="2177"/>
                </a:lnTo>
                <a:lnTo>
                  <a:pt x="4864" y="2179"/>
                </a:lnTo>
                <a:lnTo>
                  <a:pt x="4987" y="2188"/>
                </a:lnTo>
                <a:lnTo>
                  <a:pt x="5103" y="2203"/>
                </a:lnTo>
                <a:lnTo>
                  <a:pt x="5211" y="2225"/>
                </a:lnTo>
                <a:lnTo>
                  <a:pt x="5309" y="2253"/>
                </a:lnTo>
                <a:lnTo>
                  <a:pt x="5401" y="2287"/>
                </a:lnTo>
                <a:lnTo>
                  <a:pt x="5483" y="2326"/>
                </a:lnTo>
                <a:lnTo>
                  <a:pt x="5555" y="2372"/>
                </a:lnTo>
                <a:lnTo>
                  <a:pt x="5621" y="2426"/>
                </a:lnTo>
                <a:lnTo>
                  <a:pt x="5680" y="2486"/>
                </a:lnTo>
                <a:lnTo>
                  <a:pt x="5729" y="2547"/>
                </a:lnTo>
                <a:lnTo>
                  <a:pt x="5768" y="2611"/>
                </a:lnTo>
                <a:lnTo>
                  <a:pt x="5797" y="2674"/>
                </a:lnTo>
                <a:lnTo>
                  <a:pt x="5820" y="2739"/>
                </a:lnTo>
                <a:lnTo>
                  <a:pt x="5833" y="2804"/>
                </a:lnTo>
                <a:lnTo>
                  <a:pt x="5840" y="2868"/>
                </a:lnTo>
                <a:lnTo>
                  <a:pt x="5842" y="2931"/>
                </a:lnTo>
                <a:lnTo>
                  <a:pt x="5838" y="2992"/>
                </a:lnTo>
                <a:lnTo>
                  <a:pt x="5831" y="3052"/>
                </a:lnTo>
                <a:lnTo>
                  <a:pt x="5818" y="3110"/>
                </a:lnTo>
                <a:lnTo>
                  <a:pt x="5801" y="3164"/>
                </a:lnTo>
                <a:lnTo>
                  <a:pt x="5784" y="3212"/>
                </a:lnTo>
                <a:lnTo>
                  <a:pt x="5816" y="3257"/>
                </a:lnTo>
                <a:lnTo>
                  <a:pt x="5848" y="3307"/>
                </a:lnTo>
                <a:lnTo>
                  <a:pt x="5878" y="3365"/>
                </a:lnTo>
                <a:lnTo>
                  <a:pt x="5904" y="3428"/>
                </a:lnTo>
                <a:lnTo>
                  <a:pt x="5926" y="3497"/>
                </a:lnTo>
                <a:lnTo>
                  <a:pt x="5943" y="3573"/>
                </a:lnTo>
                <a:lnTo>
                  <a:pt x="5950" y="3653"/>
                </a:lnTo>
                <a:lnTo>
                  <a:pt x="5948" y="3741"/>
                </a:lnTo>
                <a:lnTo>
                  <a:pt x="5935" y="3828"/>
                </a:lnTo>
                <a:lnTo>
                  <a:pt x="5911" y="3914"/>
                </a:lnTo>
                <a:lnTo>
                  <a:pt x="5876" y="3998"/>
                </a:lnTo>
                <a:lnTo>
                  <a:pt x="5829" y="4080"/>
                </a:lnTo>
                <a:lnTo>
                  <a:pt x="5771" y="4162"/>
                </a:lnTo>
                <a:lnTo>
                  <a:pt x="5790" y="4214"/>
                </a:lnTo>
                <a:lnTo>
                  <a:pt x="5805" y="4275"/>
                </a:lnTo>
                <a:lnTo>
                  <a:pt x="5818" y="4344"/>
                </a:lnTo>
                <a:lnTo>
                  <a:pt x="5825" y="4419"/>
                </a:lnTo>
                <a:lnTo>
                  <a:pt x="5825" y="4474"/>
                </a:lnTo>
                <a:lnTo>
                  <a:pt x="5822" y="4534"/>
                </a:lnTo>
                <a:lnTo>
                  <a:pt x="5814" y="4597"/>
                </a:lnTo>
                <a:lnTo>
                  <a:pt x="5799" y="4664"/>
                </a:lnTo>
                <a:lnTo>
                  <a:pt x="5779" y="4731"/>
                </a:lnTo>
                <a:lnTo>
                  <a:pt x="5749" y="4802"/>
                </a:lnTo>
                <a:lnTo>
                  <a:pt x="5712" y="4871"/>
                </a:lnTo>
                <a:lnTo>
                  <a:pt x="5663" y="4942"/>
                </a:lnTo>
                <a:lnTo>
                  <a:pt x="5604" y="5012"/>
                </a:lnTo>
                <a:lnTo>
                  <a:pt x="5535" y="5083"/>
                </a:lnTo>
                <a:lnTo>
                  <a:pt x="5540" y="5137"/>
                </a:lnTo>
                <a:lnTo>
                  <a:pt x="5542" y="5199"/>
                </a:lnTo>
                <a:lnTo>
                  <a:pt x="5540" y="5266"/>
                </a:lnTo>
                <a:lnTo>
                  <a:pt x="5529" y="5338"/>
                </a:lnTo>
                <a:lnTo>
                  <a:pt x="5512" y="5415"/>
                </a:lnTo>
                <a:lnTo>
                  <a:pt x="5485" y="5493"/>
                </a:lnTo>
                <a:lnTo>
                  <a:pt x="5447" y="5573"/>
                </a:lnTo>
                <a:lnTo>
                  <a:pt x="5403" y="5644"/>
                </a:lnTo>
                <a:lnTo>
                  <a:pt x="5350" y="5711"/>
                </a:lnTo>
                <a:lnTo>
                  <a:pt x="5289" y="5772"/>
                </a:lnTo>
                <a:lnTo>
                  <a:pt x="5222" y="5828"/>
                </a:lnTo>
                <a:lnTo>
                  <a:pt x="5146" y="5880"/>
                </a:lnTo>
                <a:lnTo>
                  <a:pt x="5062" y="5928"/>
                </a:lnTo>
                <a:lnTo>
                  <a:pt x="4971" y="5969"/>
                </a:lnTo>
                <a:lnTo>
                  <a:pt x="4872" y="6007"/>
                </a:lnTo>
                <a:lnTo>
                  <a:pt x="4766" y="6040"/>
                </a:lnTo>
                <a:lnTo>
                  <a:pt x="4652" y="6068"/>
                </a:lnTo>
                <a:lnTo>
                  <a:pt x="4548" y="6087"/>
                </a:lnTo>
                <a:lnTo>
                  <a:pt x="4436" y="6102"/>
                </a:lnTo>
                <a:lnTo>
                  <a:pt x="4317" y="6113"/>
                </a:lnTo>
                <a:lnTo>
                  <a:pt x="4190" y="6118"/>
                </a:lnTo>
                <a:lnTo>
                  <a:pt x="4056" y="6120"/>
                </a:lnTo>
                <a:lnTo>
                  <a:pt x="3920" y="6118"/>
                </a:lnTo>
                <a:lnTo>
                  <a:pt x="3777" y="6113"/>
                </a:lnTo>
                <a:lnTo>
                  <a:pt x="3628" y="6103"/>
                </a:lnTo>
                <a:lnTo>
                  <a:pt x="3496" y="6105"/>
                </a:lnTo>
                <a:lnTo>
                  <a:pt x="3363" y="6105"/>
                </a:lnTo>
                <a:lnTo>
                  <a:pt x="3233" y="6103"/>
                </a:lnTo>
                <a:lnTo>
                  <a:pt x="3106" y="6100"/>
                </a:lnTo>
                <a:lnTo>
                  <a:pt x="2982" y="6096"/>
                </a:lnTo>
                <a:lnTo>
                  <a:pt x="2861" y="6090"/>
                </a:lnTo>
                <a:lnTo>
                  <a:pt x="2745" y="6083"/>
                </a:lnTo>
                <a:lnTo>
                  <a:pt x="2633" y="6076"/>
                </a:lnTo>
                <a:lnTo>
                  <a:pt x="2527" y="6068"/>
                </a:lnTo>
                <a:lnTo>
                  <a:pt x="2427" y="6061"/>
                </a:lnTo>
                <a:lnTo>
                  <a:pt x="2333" y="6053"/>
                </a:lnTo>
                <a:lnTo>
                  <a:pt x="2250" y="6046"/>
                </a:lnTo>
                <a:lnTo>
                  <a:pt x="2171" y="6038"/>
                </a:lnTo>
                <a:lnTo>
                  <a:pt x="2104" y="6031"/>
                </a:lnTo>
                <a:lnTo>
                  <a:pt x="2047" y="6025"/>
                </a:lnTo>
                <a:lnTo>
                  <a:pt x="1998" y="6020"/>
                </a:lnTo>
                <a:lnTo>
                  <a:pt x="1961" y="6014"/>
                </a:lnTo>
                <a:lnTo>
                  <a:pt x="1935" y="6012"/>
                </a:lnTo>
                <a:lnTo>
                  <a:pt x="1920" y="6010"/>
                </a:lnTo>
                <a:lnTo>
                  <a:pt x="1620" y="5973"/>
                </a:lnTo>
                <a:lnTo>
                  <a:pt x="1566" y="6007"/>
                </a:lnTo>
                <a:lnTo>
                  <a:pt x="1507" y="6035"/>
                </a:lnTo>
                <a:lnTo>
                  <a:pt x="1445" y="6055"/>
                </a:lnTo>
                <a:lnTo>
                  <a:pt x="1380" y="6066"/>
                </a:lnTo>
                <a:lnTo>
                  <a:pt x="1313" y="6072"/>
                </a:lnTo>
                <a:lnTo>
                  <a:pt x="533" y="6072"/>
                </a:lnTo>
                <a:lnTo>
                  <a:pt x="453" y="6066"/>
                </a:lnTo>
                <a:lnTo>
                  <a:pt x="378" y="6049"/>
                </a:lnTo>
                <a:lnTo>
                  <a:pt x="307" y="6022"/>
                </a:lnTo>
                <a:lnTo>
                  <a:pt x="242" y="5986"/>
                </a:lnTo>
                <a:lnTo>
                  <a:pt x="183" y="5942"/>
                </a:lnTo>
                <a:lnTo>
                  <a:pt x="130" y="5888"/>
                </a:lnTo>
                <a:lnTo>
                  <a:pt x="86" y="5828"/>
                </a:lnTo>
                <a:lnTo>
                  <a:pt x="48" y="5763"/>
                </a:lnTo>
                <a:lnTo>
                  <a:pt x="22" y="5692"/>
                </a:lnTo>
                <a:lnTo>
                  <a:pt x="6" y="5618"/>
                </a:lnTo>
                <a:lnTo>
                  <a:pt x="0" y="5539"/>
                </a:lnTo>
                <a:lnTo>
                  <a:pt x="0" y="3458"/>
                </a:lnTo>
                <a:lnTo>
                  <a:pt x="6" y="3380"/>
                </a:lnTo>
                <a:lnTo>
                  <a:pt x="22" y="3305"/>
                </a:lnTo>
                <a:lnTo>
                  <a:pt x="48" y="3234"/>
                </a:lnTo>
                <a:lnTo>
                  <a:pt x="86" y="3169"/>
                </a:lnTo>
                <a:lnTo>
                  <a:pt x="130" y="3110"/>
                </a:lnTo>
                <a:lnTo>
                  <a:pt x="183" y="3058"/>
                </a:lnTo>
                <a:lnTo>
                  <a:pt x="242" y="3013"/>
                </a:lnTo>
                <a:lnTo>
                  <a:pt x="307" y="2976"/>
                </a:lnTo>
                <a:lnTo>
                  <a:pt x="378" y="2950"/>
                </a:lnTo>
                <a:lnTo>
                  <a:pt x="453" y="2933"/>
                </a:lnTo>
                <a:lnTo>
                  <a:pt x="533" y="2925"/>
                </a:lnTo>
                <a:lnTo>
                  <a:pt x="1313" y="2925"/>
                </a:lnTo>
                <a:lnTo>
                  <a:pt x="1380" y="2931"/>
                </a:lnTo>
                <a:lnTo>
                  <a:pt x="1445" y="2942"/>
                </a:lnTo>
                <a:lnTo>
                  <a:pt x="1508" y="2963"/>
                </a:lnTo>
                <a:lnTo>
                  <a:pt x="1566" y="2991"/>
                </a:lnTo>
                <a:lnTo>
                  <a:pt x="1602" y="2918"/>
                </a:lnTo>
                <a:lnTo>
                  <a:pt x="1644" y="2843"/>
                </a:lnTo>
                <a:lnTo>
                  <a:pt x="1693" y="2765"/>
                </a:lnTo>
                <a:lnTo>
                  <a:pt x="1751" y="2689"/>
                </a:lnTo>
                <a:lnTo>
                  <a:pt x="1818" y="2614"/>
                </a:lnTo>
                <a:lnTo>
                  <a:pt x="1823" y="2607"/>
                </a:lnTo>
                <a:lnTo>
                  <a:pt x="1831" y="2601"/>
                </a:lnTo>
                <a:lnTo>
                  <a:pt x="1838" y="2596"/>
                </a:lnTo>
                <a:lnTo>
                  <a:pt x="1898" y="2544"/>
                </a:lnTo>
                <a:lnTo>
                  <a:pt x="1959" y="2480"/>
                </a:lnTo>
                <a:lnTo>
                  <a:pt x="2022" y="2408"/>
                </a:lnTo>
                <a:lnTo>
                  <a:pt x="2084" y="2326"/>
                </a:lnTo>
                <a:lnTo>
                  <a:pt x="2145" y="2236"/>
                </a:lnTo>
                <a:lnTo>
                  <a:pt x="2209" y="2142"/>
                </a:lnTo>
                <a:lnTo>
                  <a:pt x="2268" y="2039"/>
                </a:lnTo>
                <a:lnTo>
                  <a:pt x="2330" y="1933"/>
                </a:lnTo>
                <a:lnTo>
                  <a:pt x="2389" y="1825"/>
                </a:lnTo>
                <a:lnTo>
                  <a:pt x="2447" y="1713"/>
                </a:lnTo>
                <a:lnTo>
                  <a:pt x="2503" y="1602"/>
                </a:lnTo>
                <a:lnTo>
                  <a:pt x="2557" y="1490"/>
                </a:lnTo>
                <a:lnTo>
                  <a:pt x="2607" y="1378"/>
                </a:lnTo>
                <a:lnTo>
                  <a:pt x="2658" y="1268"/>
                </a:lnTo>
                <a:lnTo>
                  <a:pt x="2704" y="1164"/>
                </a:lnTo>
                <a:lnTo>
                  <a:pt x="2747" y="1062"/>
                </a:lnTo>
                <a:lnTo>
                  <a:pt x="2786" y="967"/>
                </a:lnTo>
                <a:lnTo>
                  <a:pt x="2821" y="877"/>
                </a:lnTo>
                <a:lnTo>
                  <a:pt x="2853" y="795"/>
                </a:lnTo>
                <a:lnTo>
                  <a:pt x="2881" y="723"/>
                </a:lnTo>
                <a:lnTo>
                  <a:pt x="2877" y="682"/>
                </a:lnTo>
                <a:lnTo>
                  <a:pt x="2872" y="632"/>
                </a:lnTo>
                <a:lnTo>
                  <a:pt x="2870" y="578"/>
                </a:lnTo>
                <a:lnTo>
                  <a:pt x="2870" y="520"/>
                </a:lnTo>
                <a:lnTo>
                  <a:pt x="2872" y="458"/>
                </a:lnTo>
                <a:lnTo>
                  <a:pt x="2879" y="395"/>
                </a:lnTo>
                <a:lnTo>
                  <a:pt x="2888" y="334"/>
                </a:lnTo>
                <a:lnTo>
                  <a:pt x="2905" y="272"/>
                </a:lnTo>
                <a:lnTo>
                  <a:pt x="2926" y="215"/>
                </a:lnTo>
                <a:lnTo>
                  <a:pt x="2954" y="161"/>
                </a:lnTo>
                <a:lnTo>
                  <a:pt x="2989" y="112"/>
                </a:lnTo>
                <a:lnTo>
                  <a:pt x="3030" y="73"/>
                </a:lnTo>
                <a:lnTo>
                  <a:pt x="3075" y="41"/>
                </a:lnTo>
                <a:lnTo>
                  <a:pt x="3125" y="19"/>
                </a:lnTo>
                <a:lnTo>
                  <a:pt x="3179" y="4"/>
                </a:lnTo>
                <a:lnTo>
                  <a:pt x="32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CustomShape 7">
            <a:extLst>
              <a:ext uri="{FF2B5EF4-FFF2-40B4-BE49-F238E27FC236}">
                <a16:creationId xmlns:a16="http://schemas.microsoft.com/office/drawing/2014/main" id="{E5859A5D-0148-4B0B-997D-95CA425BC31B}"/>
              </a:ext>
            </a:extLst>
          </p:cNvPr>
          <p:cNvSpPr/>
          <p:nvPr/>
        </p:nvSpPr>
        <p:spPr>
          <a:xfrm>
            <a:off x="233280" y="209880"/>
            <a:ext cx="960768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spc="-1" dirty="0">
                <a:solidFill>
                  <a:srgbClr val="FFFFFF"/>
                </a:solidFill>
                <a:latin typeface="Arial Black"/>
              </a:rPr>
              <a:t>Estructura ISO 27002:2013</a:t>
            </a:r>
            <a:endParaRPr lang="es-EC" sz="2800" spc="-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A92BE02-08EB-4427-A4B8-29029206AE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007" y="1201688"/>
            <a:ext cx="7689362" cy="514284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1AC9546-C248-4E55-8EA4-F1CCD5569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451" y="932204"/>
            <a:ext cx="5162550" cy="4543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812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8">
            <a:extLst>
              <a:ext uri="{FF2B5EF4-FFF2-40B4-BE49-F238E27FC236}">
                <a16:creationId xmlns:a16="http://schemas.microsoft.com/office/drawing/2014/main" id="{A2875E4D-21E5-4903-89BE-D74A8BFEB850}"/>
              </a:ext>
            </a:extLst>
          </p:cNvPr>
          <p:cNvGrpSpPr/>
          <p:nvPr/>
        </p:nvGrpSpPr>
        <p:grpSpPr>
          <a:xfrm>
            <a:off x="5602859" y="2807368"/>
            <a:ext cx="296518" cy="225864"/>
            <a:chOff x="9218613" y="1665288"/>
            <a:chExt cx="4910138" cy="3740150"/>
          </a:xfrm>
          <a:solidFill>
            <a:schemeClr val="bg1"/>
          </a:solidFill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0844C77-E0F7-4345-907C-4C54FE9B1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8613" y="1665288"/>
              <a:ext cx="4910138" cy="3740150"/>
            </a:xfrm>
            <a:custGeom>
              <a:avLst/>
              <a:gdLst>
                <a:gd name="T0" fmla="*/ 691 w 6186"/>
                <a:gd name="T1" fmla="*/ 353 h 4712"/>
                <a:gd name="T2" fmla="*/ 569 w 6186"/>
                <a:gd name="T3" fmla="*/ 395 h 4712"/>
                <a:gd name="T4" fmla="*/ 465 w 6186"/>
                <a:gd name="T5" fmla="*/ 470 h 4712"/>
                <a:gd name="T6" fmla="*/ 392 w 6186"/>
                <a:gd name="T7" fmla="*/ 571 h 4712"/>
                <a:gd name="T8" fmla="*/ 351 w 6186"/>
                <a:gd name="T9" fmla="*/ 693 h 4712"/>
                <a:gd name="T10" fmla="*/ 345 w 6186"/>
                <a:gd name="T11" fmla="*/ 3955 h 4712"/>
                <a:gd name="T12" fmla="*/ 366 w 6186"/>
                <a:gd name="T13" fmla="*/ 4085 h 4712"/>
                <a:gd name="T14" fmla="*/ 426 w 6186"/>
                <a:gd name="T15" fmla="*/ 4199 h 4712"/>
                <a:gd name="T16" fmla="*/ 514 w 6186"/>
                <a:gd name="T17" fmla="*/ 4288 h 4712"/>
                <a:gd name="T18" fmla="*/ 627 w 6186"/>
                <a:gd name="T19" fmla="*/ 4346 h 4712"/>
                <a:gd name="T20" fmla="*/ 756 w 6186"/>
                <a:gd name="T21" fmla="*/ 4367 h 4712"/>
                <a:gd name="T22" fmla="*/ 5498 w 6186"/>
                <a:gd name="T23" fmla="*/ 4361 h 4712"/>
                <a:gd name="T24" fmla="*/ 5620 w 6186"/>
                <a:gd name="T25" fmla="*/ 4321 h 4712"/>
                <a:gd name="T26" fmla="*/ 5721 w 6186"/>
                <a:gd name="T27" fmla="*/ 4246 h 4712"/>
                <a:gd name="T28" fmla="*/ 5796 w 6186"/>
                <a:gd name="T29" fmla="*/ 4145 h 4712"/>
                <a:gd name="T30" fmla="*/ 5837 w 6186"/>
                <a:gd name="T31" fmla="*/ 4023 h 4712"/>
                <a:gd name="T32" fmla="*/ 5841 w 6186"/>
                <a:gd name="T33" fmla="*/ 3955 h 4712"/>
                <a:gd name="T34" fmla="*/ 5835 w 6186"/>
                <a:gd name="T35" fmla="*/ 693 h 4712"/>
                <a:gd name="T36" fmla="*/ 5794 w 6186"/>
                <a:gd name="T37" fmla="*/ 571 h 4712"/>
                <a:gd name="T38" fmla="*/ 5721 w 6186"/>
                <a:gd name="T39" fmla="*/ 470 h 4712"/>
                <a:gd name="T40" fmla="*/ 5618 w 6186"/>
                <a:gd name="T41" fmla="*/ 395 h 4712"/>
                <a:gd name="T42" fmla="*/ 5496 w 6186"/>
                <a:gd name="T43" fmla="*/ 353 h 4712"/>
                <a:gd name="T44" fmla="*/ 756 w 6186"/>
                <a:gd name="T45" fmla="*/ 348 h 4712"/>
                <a:gd name="T46" fmla="*/ 5430 w 6186"/>
                <a:gd name="T47" fmla="*/ 0 h 4712"/>
                <a:gd name="T48" fmla="*/ 5618 w 6186"/>
                <a:gd name="T49" fmla="*/ 25 h 4712"/>
                <a:gd name="T50" fmla="*/ 5787 w 6186"/>
                <a:gd name="T51" fmla="*/ 90 h 4712"/>
                <a:gd name="T52" fmla="*/ 5933 w 6186"/>
                <a:gd name="T53" fmla="*/ 194 h 4712"/>
                <a:gd name="T54" fmla="*/ 6051 w 6186"/>
                <a:gd name="T55" fmla="*/ 327 h 4712"/>
                <a:gd name="T56" fmla="*/ 6136 w 6186"/>
                <a:gd name="T57" fmla="*/ 487 h 4712"/>
                <a:gd name="T58" fmla="*/ 6181 w 6186"/>
                <a:gd name="T59" fmla="*/ 665 h 4712"/>
                <a:gd name="T60" fmla="*/ 6186 w 6186"/>
                <a:gd name="T61" fmla="*/ 3955 h 4712"/>
                <a:gd name="T62" fmla="*/ 6164 w 6186"/>
                <a:gd name="T63" fmla="*/ 4143 h 4712"/>
                <a:gd name="T64" fmla="*/ 6098 w 6186"/>
                <a:gd name="T65" fmla="*/ 4312 h 4712"/>
                <a:gd name="T66" fmla="*/ 5995 w 6186"/>
                <a:gd name="T67" fmla="*/ 4459 h 4712"/>
                <a:gd name="T68" fmla="*/ 5862 w 6186"/>
                <a:gd name="T69" fmla="*/ 4577 h 4712"/>
                <a:gd name="T70" fmla="*/ 5702 w 6186"/>
                <a:gd name="T71" fmla="*/ 4661 h 4712"/>
                <a:gd name="T72" fmla="*/ 5524 w 6186"/>
                <a:gd name="T73" fmla="*/ 4706 h 4712"/>
                <a:gd name="T74" fmla="*/ 756 w 6186"/>
                <a:gd name="T75" fmla="*/ 4712 h 4712"/>
                <a:gd name="T76" fmla="*/ 570 w 6186"/>
                <a:gd name="T77" fmla="*/ 4690 h 4712"/>
                <a:gd name="T78" fmla="*/ 402 w 6186"/>
                <a:gd name="T79" fmla="*/ 4624 h 4712"/>
                <a:gd name="T80" fmla="*/ 255 w 6186"/>
                <a:gd name="T81" fmla="*/ 4522 h 4712"/>
                <a:gd name="T82" fmla="*/ 135 w 6186"/>
                <a:gd name="T83" fmla="*/ 4389 h 4712"/>
                <a:gd name="T84" fmla="*/ 51 w 6186"/>
                <a:gd name="T85" fmla="*/ 4229 h 4712"/>
                <a:gd name="T86" fmla="*/ 6 w 6186"/>
                <a:gd name="T87" fmla="*/ 4051 h 4712"/>
                <a:gd name="T88" fmla="*/ 0 w 6186"/>
                <a:gd name="T89" fmla="*/ 759 h 4712"/>
                <a:gd name="T90" fmla="*/ 23 w 6186"/>
                <a:gd name="T91" fmla="*/ 571 h 4712"/>
                <a:gd name="T92" fmla="*/ 88 w 6186"/>
                <a:gd name="T93" fmla="*/ 402 h 4712"/>
                <a:gd name="T94" fmla="*/ 191 w 6186"/>
                <a:gd name="T95" fmla="*/ 256 h 4712"/>
                <a:gd name="T96" fmla="*/ 325 w 6186"/>
                <a:gd name="T97" fmla="*/ 137 h 4712"/>
                <a:gd name="T98" fmla="*/ 484 w 6186"/>
                <a:gd name="T99" fmla="*/ 53 h 4712"/>
                <a:gd name="T100" fmla="*/ 662 w 6186"/>
                <a:gd name="T101" fmla="*/ 8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86" h="4712">
                  <a:moveTo>
                    <a:pt x="756" y="348"/>
                  </a:moveTo>
                  <a:lnTo>
                    <a:pt x="691" y="353"/>
                  </a:lnTo>
                  <a:lnTo>
                    <a:pt x="627" y="370"/>
                  </a:lnTo>
                  <a:lnTo>
                    <a:pt x="569" y="395"/>
                  </a:lnTo>
                  <a:lnTo>
                    <a:pt x="514" y="428"/>
                  </a:lnTo>
                  <a:lnTo>
                    <a:pt x="465" y="470"/>
                  </a:lnTo>
                  <a:lnTo>
                    <a:pt x="426" y="517"/>
                  </a:lnTo>
                  <a:lnTo>
                    <a:pt x="392" y="571"/>
                  </a:lnTo>
                  <a:lnTo>
                    <a:pt x="366" y="629"/>
                  </a:lnTo>
                  <a:lnTo>
                    <a:pt x="351" y="693"/>
                  </a:lnTo>
                  <a:lnTo>
                    <a:pt x="345" y="759"/>
                  </a:lnTo>
                  <a:lnTo>
                    <a:pt x="345" y="3955"/>
                  </a:lnTo>
                  <a:lnTo>
                    <a:pt x="351" y="4023"/>
                  </a:lnTo>
                  <a:lnTo>
                    <a:pt x="366" y="4085"/>
                  </a:lnTo>
                  <a:lnTo>
                    <a:pt x="392" y="4145"/>
                  </a:lnTo>
                  <a:lnTo>
                    <a:pt x="426" y="4199"/>
                  </a:lnTo>
                  <a:lnTo>
                    <a:pt x="465" y="4246"/>
                  </a:lnTo>
                  <a:lnTo>
                    <a:pt x="514" y="4288"/>
                  </a:lnTo>
                  <a:lnTo>
                    <a:pt x="569" y="4321"/>
                  </a:lnTo>
                  <a:lnTo>
                    <a:pt x="627" y="4346"/>
                  </a:lnTo>
                  <a:lnTo>
                    <a:pt x="691" y="4361"/>
                  </a:lnTo>
                  <a:lnTo>
                    <a:pt x="756" y="4367"/>
                  </a:lnTo>
                  <a:lnTo>
                    <a:pt x="5430" y="4367"/>
                  </a:lnTo>
                  <a:lnTo>
                    <a:pt x="5498" y="4361"/>
                  </a:lnTo>
                  <a:lnTo>
                    <a:pt x="5562" y="4346"/>
                  </a:lnTo>
                  <a:lnTo>
                    <a:pt x="5620" y="4321"/>
                  </a:lnTo>
                  <a:lnTo>
                    <a:pt x="5674" y="4288"/>
                  </a:lnTo>
                  <a:lnTo>
                    <a:pt x="5721" y="4246"/>
                  </a:lnTo>
                  <a:lnTo>
                    <a:pt x="5762" y="4199"/>
                  </a:lnTo>
                  <a:lnTo>
                    <a:pt x="5796" y="4145"/>
                  </a:lnTo>
                  <a:lnTo>
                    <a:pt x="5820" y="4085"/>
                  </a:lnTo>
                  <a:lnTo>
                    <a:pt x="5837" y="4023"/>
                  </a:lnTo>
                  <a:lnTo>
                    <a:pt x="5841" y="3955"/>
                  </a:lnTo>
                  <a:lnTo>
                    <a:pt x="5841" y="3955"/>
                  </a:lnTo>
                  <a:lnTo>
                    <a:pt x="5841" y="759"/>
                  </a:lnTo>
                  <a:lnTo>
                    <a:pt x="5835" y="693"/>
                  </a:lnTo>
                  <a:lnTo>
                    <a:pt x="5820" y="629"/>
                  </a:lnTo>
                  <a:lnTo>
                    <a:pt x="5794" y="571"/>
                  </a:lnTo>
                  <a:lnTo>
                    <a:pt x="5760" y="517"/>
                  </a:lnTo>
                  <a:lnTo>
                    <a:pt x="5721" y="470"/>
                  </a:lnTo>
                  <a:lnTo>
                    <a:pt x="5672" y="428"/>
                  </a:lnTo>
                  <a:lnTo>
                    <a:pt x="5618" y="395"/>
                  </a:lnTo>
                  <a:lnTo>
                    <a:pt x="5560" y="370"/>
                  </a:lnTo>
                  <a:lnTo>
                    <a:pt x="5496" y="353"/>
                  </a:lnTo>
                  <a:lnTo>
                    <a:pt x="5430" y="348"/>
                  </a:lnTo>
                  <a:lnTo>
                    <a:pt x="756" y="348"/>
                  </a:lnTo>
                  <a:close/>
                  <a:moveTo>
                    <a:pt x="756" y="0"/>
                  </a:moveTo>
                  <a:lnTo>
                    <a:pt x="5430" y="0"/>
                  </a:lnTo>
                  <a:lnTo>
                    <a:pt x="5526" y="8"/>
                  </a:lnTo>
                  <a:lnTo>
                    <a:pt x="5618" y="25"/>
                  </a:lnTo>
                  <a:lnTo>
                    <a:pt x="5704" y="53"/>
                  </a:lnTo>
                  <a:lnTo>
                    <a:pt x="5787" y="90"/>
                  </a:lnTo>
                  <a:lnTo>
                    <a:pt x="5864" y="137"/>
                  </a:lnTo>
                  <a:lnTo>
                    <a:pt x="5933" y="194"/>
                  </a:lnTo>
                  <a:lnTo>
                    <a:pt x="5997" y="256"/>
                  </a:lnTo>
                  <a:lnTo>
                    <a:pt x="6051" y="327"/>
                  </a:lnTo>
                  <a:lnTo>
                    <a:pt x="6098" y="404"/>
                  </a:lnTo>
                  <a:lnTo>
                    <a:pt x="6136" y="487"/>
                  </a:lnTo>
                  <a:lnTo>
                    <a:pt x="6164" y="573"/>
                  </a:lnTo>
                  <a:lnTo>
                    <a:pt x="6181" y="665"/>
                  </a:lnTo>
                  <a:lnTo>
                    <a:pt x="6186" y="759"/>
                  </a:lnTo>
                  <a:lnTo>
                    <a:pt x="6186" y="3955"/>
                  </a:lnTo>
                  <a:lnTo>
                    <a:pt x="6181" y="4051"/>
                  </a:lnTo>
                  <a:lnTo>
                    <a:pt x="6164" y="4143"/>
                  </a:lnTo>
                  <a:lnTo>
                    <a:pt x="6136" y="4229"/>
                  </a:lnTo>
                  <a:lnTo>
                    <a:pt x="6098" y="4312"/>
                  </a:lnTo>
                  <a:lnTo>
                    <a:pt x="6051" y="4389"/>
                  </a:lnTo>
                  <a:lnTo>
                    <a:pt x="5995" y="4459"/>
                  </a:lnTo>
                  <a:lnTo>
                    <a:pt x="5931" y="4522"/>
                  </a:lnTo>
                  <a:lnTo>
                    <a:pt x="5862" y="4577"/>
                  </a:lnTo>
                  <a:lnTo>
                    <a:pt x="5785" y="4624"/>
                  </a:lnTo>
                  <a:lnTo>
                    <a:pt x="5702" y="4661"/>
                  </a:lnTo>
                  <a:lnTo>
                    <a:pt x="5616" y="4690"/>
                  </a:lnTo>
                  <a:lnTo>
                    <a:pt x="5524" y="4706"/>
                  </a:lnTo>
                  <a:lnTo>
                    <a:pt x="5430" y="4712"/>
                  </a:lnTo>
                  <a:lnTo>
                    <a:pt x="756" y="4712"/>
                  </a:lnTo>
                  <a:lnTo>
                    <a:pt x="662" y="4706"/>
                  </a:lnTo>
                  <a:lnTo>
                    <a:pt x="570" y="4690"/>
                  </a:lnTo>
                  <a:lnTo>
                    <a:pt x="484" y="4661"/>
                  </a:lnTo>
                  <a:lnTo>
                    <a:pt x="402" y="4624"/>
                  </a:lnTo>
                  <a:lnTo>
                    <a:pt x="325" y="4577"/>
                  </a:lnTo>
                  <a:lnTo>
                    <a:pt x="255" y="4522"/>
                  </a:lnTo>
                  <a:lnTo>
                    <a:pt x="191" y="4459"/>
                  </a:lnTo>
                  <a:lnTo>
                    <a:pt x="135" y="4389"/>
                  </a:lnTo>
                  <a:lnTo>
                    <a:pt x="88" y="4312"/>
                  </a:lnTo>
                  <a:lnTo>
                    <a:pt x="51" y="4229"/>
                  </a:lnTo>
                  <a:lnTo>
                    <a:pt x="23" y="4143"/>
                  </a:lnTo>
                  <a:lnTo>
                    <a:pt x="6" y="4051"/>
                  </a:lnTo>
                  <a:lnTo>
                    <a:pt x="0" y="3955"/>
                  </a:lnTo>
                  <a:lnTo>
                    <a:pt x="0" y="759"/>
                  </a:lnTo>
                  <a:lnTo>
                    <a:pt x="6" y="663"/>
                  </a:lnTo>
                  <a:lnTo>
                    <a:pt x="23" y="571"/>
                  </a:lnTo>
                  <a:lnTo>
                    <a:pt x="51" y="485"/>
                  </a:lnTo>
                  <a:lnTo>
                    <a:pt x="88" y="402"/>
                  </a:lnTo>
                  <a:lnTo>
                    <a:pt x="135" y="325"/>
                  </a:lnTo>
                  <a:lnTo>
                    <a:pt x="191" y="256"/>
                  </a:lnTo>
                  <a:lnTo>
                    <a:pt x="255" y="192"/>
                  </a:lnTo>
                  <a:lnTo>
                    <a:pt x="325" y="137"/>
                  </a:lnTo>
                  <a:lnTo>
                    <a:pt x="402" y="90"/>
                  </a:lnTo>
                  <a:lnTo>
                    <a:pt x="484" y="53"/>
                  </a:lnTo>
                  <a:lnTo>
                    <a:pt x="570" y="25"/>
                  </a:lnTo>
                  <a:lnTo>
                    <a:pt x="662" y="8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3EB9D557-5901-4929-9CBD-238F77D6C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351" y="2185988"/>
              <a:ext cx="3778250" cy="2701925"/>
            </a:xfrm>
            <a:custGeom>
              <a:avLst/>
              <a:gdLst>
                <a:gd name="T0" fmla="*/ 221 w 4760"/>
                <a:gd name="T1" fmla="*/ 5 h 3402"/>
                <a:gd name="T2" fmla="*/ 289 w 4760"/>
                <a:gd name="T3" fmla="*/ 43 h 3402"/>
                <a:gd name="T4" fmla="*/ 1961 w 4760"/>
                <a:gd name="T5" fmla="*/ 1538 h 3402"/>
                <a:gd name="T6" fmla="*/ 1974 w 4760"/>
                <a:gd name="T7" fmla="*/ 1553 h 3402"/>
                <a:gd name="T8" fmla="*/ 2383 w 4760"/>
                <a:gd name="T9" fmla="*/ 1919 h 3402"/>
                <a:gd name="T10" fmla="*/ 4503 w 4760"/>
                <a:gd name="T11" fmla="*/ 20 h 3402"/>
                <a:gd name="T12" fmla="*/ 4576 w 4760"/>
                <a:gd name="T13" fmla="*/ 0 h 3402"/>
                <a:gd name="T14" fmla="*/ 4650 w 4760"/>
                <a:gd name="T15" fmla="*/ 13 h 3402"/>
                <a:gd name="T16" fmla="*/ 4713 w 4760"/>
                <a:gd name="T17" fmla="*/ 56 h 3402"/>
                <a:gd name="T18" fmla="*/ 4753 w 4760"/>
                <a:gd name="T19" fmla="*/ 125 h 3402"/>
                <a:gd name="T20" fmla="*/ 4757 w 4760"/>
                <a:gd name="T21" fmla="*/ 201 h 3402"/>
                <a:gd name="T22" fmla="*/ 4728 w 4760"/>
                <a:gd name="T23" fmla="*/ 272 h 3402"/>
                <a:gd name="T24" fmla="*/ 3188 w 4760"/>
                <a:gd name="T25" fmla="*/ 1660 h 3402"/>
                <a:gd name="T26" fmla="*/ 4734 w 4760"/>
                <a:gd name="T27" fmla="*/ 3134 h 3402"/>
                <a:gd name="T28" fmla="*/ 4760 w 4760"/>
                <a:gd name="T29" fmla="*/ 3205 h 3402"/>
                <a:gd name="T30" fmla="*/ 4753 w 4760"/>
                <a:gd name="T31" fmla="*/ 3280 h 3402"/>
                <a:gd name="T32" fmla="*/ 4713 w 4760"/>
                <a:gd name="T33" fmla="*/ 3348 h 3402"/>
                <a:gd name="T34" fmla="*/ 4655 w 4760"/>
                <a:gd name="T35" fmla="*/ 3387 h 3402"/>
                <a:gd name="T36" fmla="*/ 4590 w 4760"/>
                <a:gd name="T37" fmla="*/ 3402 h 3402"/>
                <a:gd name="T38" fmla="*/ 4526 w 4760"/>
                <a:gd name="T39" fmla="*/ 3389 h 3402"/>
                <a:gd name="T40" fmla="*/ 4470 w 4760"/>
                <a:gd name="T41" fmla="*/ 3354 h 3402"/>
                <a:gd name="T42" fmla="*/ 2499 w 4760"/>
                <a:gd name="T43" fmla="*/ 2278 h 3402"/>
                <a:gd name="T44" fmla="*/ 2445 w 4760"/>
                <a:gd name="T45" fmla="*/ 2311 h 3402"/>
                <a:gd name="T46" fmla="*/ 2385 w 4760"/>
                <a:gd name="T47" fmla="*/ 2323 h 3402"/>
                <a:gd name="T48" fmla="*/ 2325 w 4760"/>
                <a:gd name="T49" fmla="*/ 2311 h 3402"/>
                <a:gd name="T50" fmla="*/ 2269 w 4760"/>
                <a:gd name="T51" fmla="*/ 2279 h 3402"/>
                <a:gd name="T52" fmla="*/ 302 w 4760"/>
                <a:gd name="T53" fmla="*/ 3354 h 3402"/>
                <a:gd name="T54" fmla="*/ 246 w 4760"/>
                <a:gd name="T55" fmla="*/ 3387 h 3402"/>
                <a:gd name="T56" fmla="*/ 184 w 4760"/>
                <a:gd name="T57" fmla="*/ 3399 h 3402"/>
                <a:gd name="T58" fmla="*/ 116 w 4760"/>
                <a:gd name="T59" fmla="*/ 3386 h 3402"/>
                <a:gd name="T60" fmla="*/ 58 w 4760"/>
                <a:gd name="T61" fmla="*/ 3344 h 3402"/>
                <a:gd name="T62" fmla="*/ 19 w 4760"/>
                <a:gd name="T63" fmla="*/ 3277 h 3402"/>
                <a:gd name="T64" fmla="*/ 13 w 4760"/>
                <a:gd name="T65" fmla="*/ 3201 h 3402"/>
                <a:gd name="T66" fmla="*/ 39 w 4760"/>
                <a:gd name="T67" fmla="*/ 3130 h 3402"/>
                <a:gd name="T68" fmla="*/ 1589 w 4760"/>
                <a:gd name="T69" fmla="*/ 1671 h 3402"/>
                <a:gd name="T70" fmla="*/ 32 w 4760"/>
                <a:gd name="T71" fmla="*/ 272 h 3402"/>
                <a:gd name="T72" fmla="*/ 4 w 4760"/>
                <a:gd name="T73" fmla="*/ 201 h 3402"/>
                <a:gd name="T74" fmla="*/ 8 w 4760"/>
                <a:gd name="T75" fmla="*/ 125 h 3402"/>
                <a:gd name="T76" fmla="*/ 45 w 4760"/>
                <a:gd name="T77" fmla="*/ 56 h 3402"/>
                <a:gd name="T78" fmla="*/ 109 w 4760"/>
                <a:gd name="T79" fmla="*/ 11 h 3402"/>
                <a:gd name="T80" fmla="*/ 184 w 4760"/>
                <a:gd name="T81" fmla="*/ 0 h 3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0" h="3402">
                  <a:moveTo>
                    <a:pt x="184" y="0"/>
                  </a:moveTo>
                  <a:lnTo>
                    <a:pt x="221" y="5"/>
                  </a:lnTo>
                  <a:lnTo>
                    <a:pt x="257" y="20"/>
                  </a:lnTo>
                  <a:lnTo>
                    <a:pt x="289" y="43"/>
                  </a:lnTo>
                  <a:lnTo>
                    <a:pt x="1946" y="1526"/>
                  </a:lnTo>
                  <a:lnTo>
                    <a:pt x="1961" y="1538"/>
                  </a:lnTo>
                  <a:lnTo>
                    <a:pt x="1974" y="1551"/>
                  </a:lnTo>
                  <a:lnTo>
                    <a:pt x="1974" y="1553"/>
                  </a:lnTo>
                  <a:lnTo>
                    <a:pt x="1976" y="1555"/>
                  </a:lnTo>
                  <a:lnTo>
                    <a:pt x="2383" y="1919"/>
                  </a:lnTo>
                  <a:lnTo>
                    <a:pt x="4470" y="45"/>
                  </a:lnTo>
                  <a:lnTo>
                    <a:pt x="4503" y="20"/>
                  </a:lnTo>
                  <a:lnTo>
                    <a:pt x="4539" y="5"/>
                  </a:lnTo>
                  <a:lnTo>
                    <a:pt x="4576" y="0"/>
                  </a:lnTo>
                  <a:lnTo>
                    <a:pt x="4614" y="1"/>
                  </a:lnTo>
                  <a:lnTo>
                    <a:pt x="4650" y="13"/>
                  </a:lnTo>
                  <a:lnTo>
                    <a:pt x="4683" y="30"/>
                  </a:lnTo>
                  <a:lnTo>
                    <a:pt x="4713" y="56"/>
                  </a:lnTo>
                  <a:lnTo>
                    <a:pt x="4738" y="90"/>
                  </a:lnTo>
                  <a:lnTo>
                    <a:pt x="4753" y="125"/>
                  </a:lnTo>
                  <a:lnTo>
                    <a:pt x="4758" y="163"/>
                  </a:lnTo>
                  <a:lnTo>
                    <a:pt x="4757" y="201"/>
                  </a:lnTo>
                  <a:lnTo>
                    <a:pt x="4745" y="238"/>
                  </a:lnTo>
                  <a:lnTo>
                    <a:pt x="4728" y="272"/>
                  </a:lnTo>
                  <a:lnTo>
                    <a:pt x="4702" y="302"/>
                  </a:lnTo>
                  <a:lnTo>
                    <a:pt x="3188" y="1660"/>
                  </a:lnTo>
                  <a:lnTo>
                    <a:pt x="4708" y="3104"/>
                  </a:lnTo>
                  <a:lnTo>
                    <a:pt x="4734" y="3134"/>
                  </a:lnTo>
                  <a:lnTo>
                    <a:pt x="4751" y="3168"/>
                  </a:lnTo>
                  <a:lnTo>
                    <a:pt x="4760" y="3205"/>
                  </a:lnTo>
                  <a:lnTo>
                    <a:pt x="4760" y="3243"/>
                  </a:lnTo>
                  <a:lnTo>
                    <a:pt x="4753" y="3280"/>
                  </a:lnTo>
                  <a:lnTo>
                    <a:pt x="4738" y="3316"/>
                  </a:lnTo>
                  <a:lnTo>
                    <a:pt x="4713" y="3348"/>
                  </a:lnTo>
                  <a:lnTo>
                    <a:pt x="4687" y="3371"/>
                  </a:lnTo>
                  <a:lnTo>
                    <a:pt x="4655" y="3387"/>
                  </a:lnTo>
                  <a:lnTo>
                    <a:pt x="4623" y="3399"/>
                  </a:lnTo>
                  <a:lnTo>
                    <a:pt x="4590" y="3402"/>
                  </a:lnTo>
                  <a:lnTo>
                    <a:pt x="4558" y="3399"/>
                  </a:lnTo>
                  <a:lnTo>
                    <a:pt x="4526" y="3389"/>
                  </a:lnTo>
                  <a:lnTo>
                    <a:pt x="4496" y="3374"/>
                  </a:lnTo>
                  <a:lnTo>
                    <a:pt x="4470" y="3354"/>
                  </a:lnTo>
                  <a:lnTo>
                    <a:pt x="2931" y="1891"/>
                  </a:lnTo>
                  <a:lnTo>
                    <a:pt x="2499" y="2278"/>
                  </a:lnTo>
                  <a:lnTo>
                    <a:pt x="2475" y="2298"/>
                  </a:lnTo>
                  <a:lnTo>
                    <a:pt x="2445" y="2311"/>
                  </a:lnTo>
                  <a:lnTo>
                    <a:pt x="2415" y="2321"/>
                  </a:lnTo>
                  <a:lnTo>
                    <a:pt x="2385" y="2323"/>
                  </a:lnTo>
                  <a:lnTo>
                    <a:pt x="2355" y="2321"/>
                  </a:lnTo>
                  <a:lnTo>
                    <a:pt x="2325" y="2311"/>
                  </a:lnTo>
                  <a:lnTo>
                    <a:pt x="2295" y="2298"/>
                  </a:lnTo>
                  <a:lnTo>
                    <a:pt x="2269" y="2279"/>
                  </a:lnTo>
                  <a:lnTo>
                    <a:pt x="1850" y="1904"/>
                  </a:lnTo>
                  <a:lnTo>
                    <a:pt x="302" y="3354"/>
                  </a:lnTo>
                  <a:lnTo>
                    <a:pt x="276" y="3372"/>
                  </a:lnTo>
                  <a:lnTo>
                    <a:pt x="246" y="3387"/>
                  </a:lnTo>
                  <a:lnTo>
                    <a:pt x="216" y="3397"/>
                  </a:lnTo>
                  <a:lnTo>
                    <a:pt x="184" y="3399"/>
                  </a:lnTo>
                  <a:lnTo>
                    <a:pt x="150" y="3395"/>
                  </a:lnTo>
                  <a:lnTo>
                    <a:pt x="116" y="3386"/>
                  </a:lnTo>
                  <a:lnTo>
                    <a:pt x="86" y="3369"/>
                  </a:lnTo>
                  <a:lnTo>
                    <a:pt x="58" y="3344"/>
                  </a:lnTo>
                  <a:lnTo>
                    <a:pt x="34" y="3312"/>
                  </a:lnTo>
                  <a:lnTo>
                    <a:pt x="19" y="3277"/>
                  </a:lnTo>
                  <a:lnTo>
                    <a:pt x="11" y="3239"/>
                  </a:lnTo>
                  <a:lnTo>
                    <a:pt x="13" y="3201"/>
                  </a:lnTo>
                  <a:lnTo>
                    <a:pt x="23" y="3164"/>
                  </a:lnTo>
                  <a:lnTo>
                    <a:pt x="39" y="3130"/>
                  </a:lnTo>
                  <a:lnTo>
                    <a:pt x="66" y="3100"/>
                  </a:lnTo>
                  <a:lnTo>
                    <a:pt x="1589" y="1671"/>
                  </a:lnTo>
                  <a:lnTo>
                    <a:pt x="58" y="302"/>
                  </a:lnTo>
                  <a:lnTo>
                    <a:pt x="32" y="272"/>
                  </a:lnTo>
                  <a:lnTo>
                    <a:pt x="13" y="238"/>
                  </a:lnTo>
                  <a:lnTo>
                    <a:pt x="4" y="201"/>
                  </a:lnTo>
                  <a:lnTo>
                    <a:pt x="0" y="163"/>
                  </a:lnTo>
                  <a:lnTo>
                    <a:pt x="8" y="125"/>
                  </a:lnTo>
                  <a:lnTo>
                    <a:pt x="23" y="90"/>
                  </a:lnTo>
                  <a:lnTo>
                    <a:pt x="45" y="56"/>
                  </a:lnTo>
                  <a:lnTo>
                    <a:pt x="75" y="30"/>
                  </a:lnTo>
                  <a:lnTo>
                    <a:pt x="109" y="11"/>
                  </a:lnTo>
                  <a:lnTo>
                    <a:pt x="144" y="1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Freeform 19">
            <a:extLst>
              <a:ext uri="{FF2B5EF4-FFF2-40B4-BE49-F238E27FC236}">
                <a16:creationId xmlns:a16="http://schemas.microsoft.com/office/drawing/2014/main" id="{ABFF7D61-A12D-437B-A89E-D7FDBE25910B}"/>
              </a:ext>
            </a:extLst>
          </p:cNvPr>
          <p:cNvSpPr>
            <a:spLocks noEditPoints="1"/>
          </p:cNvSpPr>
          <p:nvPr/>
        </p:nvSpPr>
        <p:spPr bwMode="auto">
          <a:xfrm>
            <a:off x="5602859" y="1530473"/>
            <a:ext cx="272169" cy="279945"/>
          </a:xfrm>
          <a:custGeom>
            <a:avLst/>
            <a:gdLst>
              <a:gd name="T0" fmla="*/ 345 w 5950"/>
              <a:gd name="T1" fmla="*/ 3458 h 6120"/>
              <a:gd name="T2" fmla="*/ 533 w 5950"/>
              <a:gd name="T3" fmla="*/ 5726 h 6120"/>
              <a:gd name="T4" fmla="*/ 1495 w 5950"/>
              <a:gd name="T5" fmla="*/ 5580 h 6120"/>
              <a:gd name="T6" fmla="*/ 1356 w 5950"/>
              <a:gd name="T7" fmla="*/ 3275 h 6120"/>
              <a:gd name="T8" fmla="*/ 3216 w 5950"/>
              <a:gd name="T9" fmla="*/ 548 h 6120"/>
              <a:gd name="T10" fmla="*/ 3209 w 5950"/>
              <a:gd name="T11" fmla="*/ 835 h 6120"/>
              <a:gd name="T12" fmla="*/ 3024 w 5950"/>
              <a:gd name="T13" fmla="*/ 1289 h 6120"/>
              <a:gd name="T14" fmla="*/ 2680 w 5950"/>
              <a:gd name="T15" fmla="*/ 2013 h 6120"/>
              <a:gd name="T16" fmla="*/ 2237 w 5950"/>
              <a:gd name="T17" fmla="*/ 2687 h 6120"/>
              <a:gd name="T18" fmla="*/ 1866 w 5950"/>
              <a:gd name="T19" fmla="*/ 3166 h 6120"/>
              <a:gd name="T20" fmla="*/ 1842 w 5950"/>
              <a:gd name="T21" fmla="*/ 5595 h 6120"/>
              <a:gd name="T22" fmla="*/ 2112 w 5950"/>
              <a:gd name="T23" fmla="*/ 5685 h 6120"/>
              <a:gd name="T24" fmla="*/ 2797 w 5950"/>
              <a:gd name="T25" fmla="*/ 5740 h 6120"/>
              <a:gd name="T26" fmla="*/ 3646 w 5950"/>
              <a:gd name="T27" fmla="*/ 5757 h 6120"/>
              <a:gd name="T28" fmla="*/ 4579 w 5950"/>
              <a:gd name="T29" fmla="*/ 5729 h 6120"/>
              <a:gd name="T30" fmla="*/ 5146 w 5950"/>
              <a:gd name="T31" fmla="*/ 5403 h 6120"/>
              <a:gd name="T32" fmla="*/ 5187 w 5950"/>
              <a:gd name="T33" fmla="*/ 5093 h 6120"/>
              <a:gd name="T34" fmla="*/ 5241 w 5950"/>
              <a:gd name="T35" fmla="*/ 4877 h 6120"/>
              <a:gd name="T36" fmla="*/ 5475 w 5950"/>
              <a:gd name="T37" fmla="*/ 4389 h 6120"/>
              <a:gd name="T38" fmla="*/ 5404 w 5950"/>
              <a:gd name="T39" fmla="*/ 4186 h 6120"/>
              <a:gd name="T40" fmla="*/ 5583 w 5950"/>
              <a:gd name="T41" fmla="*/ 3804 h 6120"/>
              <a:gd name="T42" fmla="*/ 5522 w 5950"/>
              <a:gd name="T43" fmla="*/ 3439 h 6120"/>
              <a:gd name="T44" fmla="*/ 5404 w 5950"/>
              <a:gd name="T45" fmla="*/ 3262 h 6120"/>
              <a:gd name="T46" fmla="*/ 5481 w 5950"/>
              <a:gd name="T47" fmla="*/ 3031 h 6120"/>
              <a:gd name="T48" fmla="*/ 5388 w 5950"/>
              <a:gd name="T49" fmla="*/ 2678 h 6120"/>
              <a:gd name="T50" fmla="*/ 4857 w 5950"/>
              <a:gd name="T51" fmla="*/ 2523 h 6120"/>
              <a:gd name="T52" fmla="*/ 4188 w 5950"/>
              <a:gd name="T53" fmla="*/ 2566 h 6120"/>
              <a:gd name="T54" fmla="*/ 3730 w 5950"/>
              <a:gd name="T55" fmla="*/ 2657 h 6120"/>
              <a:gd name="T56" fmla="*/ 3449 w 5950"/>
              <a:gd name="T57" fmla="*/ 2477 h 6120"/>
              <a:gd name="T58" fmla="*/ 3460 w 5950"/>
              <a:gd name="T59" fmla="*/ 1903 h 6120"/>
              <a:gd name="T60" fmla="*/ 3691 w 5950"/>
              <a:gd name="T61" fmla="*/ 1023 h 6120"/>
              <a:gd name="T62" fmla="*/ 3570 w 5950"/>
              <a:gd name="T63" fmla="*/ 473 h 6120"/>
              <a:gd name="T64" fmla="*/ 3268 w 5950"/>
              <a:gd name="T65" fmla="*/ 345 h 6120"/>
              <a:gd name="T66" fmla="*/ 3492 w 5950"/>
              <a:gd name="T67" fmla="*/ 40 h 6120"/>
              <a:gd name="T68" fmla="*/ 3935 w 5950"/>
              <a:gd name="T69" fmla="*/ 390 h 6120"/>
              <a:gd name="T70" fmla="*/ 4019 w 5950"/>
              <a:gd name="T71" fmla="*/ 1173 h 6120"/>
              <a:gd name="T72" fmla="*/ 3801 w 5950"/>
              <a:gd name="T73" fmla="*/ 1981 h 6120"/>
              <a:gd name="T74" fmla="*/ 3760 w 5950"/>
              <a:gd name="T75" fmla="*/ 2302 h 6120"/>
              <a:gd name="T76" fmla="*/ 4103 w 5950"/>
              <a:gd name="T77" fmla="*/ 2235 h 6120"/>
              <a:gd name="T78" fmla="*/ 4732 w 5950"/>
              <a:gd name="T79" fmla="*/ 2177 h 6120"/>
              <a:gd name="T80" fmla="*/ 5555 w 5950"/>
              <a:gd name="T81" fmla="*/ 2372 h 6120"/>
              <a:gd name="T82" fmla="*/ 5840 w 5950"/>
              <a:gd name="T83" fmla="*/ 2868 h 6120"/>
              <a:gd name="T84" fmla="*/ 5848 w 5950"/>
              <a:gd name="T85" fmla="*/ 3307 h 6120"/>
              <a:gd name="T86" fmla="*/ 5911 w 5950"/>
              <a:gd name="T87" fmla="*/ 3914 h 6120"/>
              <a:gd name="T88" fmla="*/ 5825 w 5950"/>
              <a:gd name="T89" fmla="*/ 4474 h 6120"/>
              <a:gd name="T90" fmla="*/ 5604 w 5950"/>
              <a:gd name="T91" fmla="*/ 5012 h 6120"/>
              <a:gd name="T92" fmla="*/ 5447 w 5950"/>
              <a:gd name="T93" fmla="*/ 5573 h 6120"/>
              <a:gd name="T94" fmla="*/ 4872 w 5950"/>
              <a:gd name="T95" fmla="*/ 6007 h 6120"/>
              <a:gd name="T96" fmla="*/ 3920 w 5950"/>
              <a:gd name="T97" fmla="*/ 6118 h 6120"/>
              <a:gd name="T98" fmla="*/ 2861 w 5950"/>
              <a:gd name="T99" fmla="*/ 6090 h 6120"/>
              <a:gd name="T100" fmla="*/ 2104 w 5950"/>
              <a:gd name="T101" fmla="*/ 6031 h 6120"/>
              <a:gd name="T102" fmla="*/ 1507 w 5950"/>
              <a:gd name="T103" fmla="*/ 6035 h 6120"/>
              <a:gd name="T104" fmla="*/ 242 w 5950"/>
              <a:gd name="T105" fmla="*/ 5986 h 6120"/>
              <a:gd name="T106" fmla="*/ 0 w 5950"/>
              <a:gd name="T107" fmla="*/ 3458 h 6120"/>
              <a:gd name="T108" fmla="*/ 307 w 5950"/>
              <a:gd name="T109" fmla="*/ 2976 h 6120"/>
              <a:gd name="T110" fmla="*/ 1566 w 5950"/>
              <a:gd name="T111" fmla="*/ 2991 h 6120"/>
              <a:gd name="T112" fmla="*/ 1838 w 5950"/>
              <a:gd name="T113" fmla="*/ 2596 h 6120"/>
              <a:gd name="T114" fmla="*/ 2330 w 5950"/>
              <a:gd name="T115" fmla="*/ 1933 h 6120"/>
              <a:gd name="T116" fmla="*/ 2747 w 5950"/>
              <a:gd name="T117" fmla="*/ 1062 h 6120"/>
              <a:gd name="T118" fmla="*/ 2870 w 5950"/>
              <a:gd name="T119" fmla="*/ 520 h 6120"/>
              <a:gd name="T120" fmla="*/ 3030 w 5950"/>
              <a:gd name="T121" fmla="*/ 73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50" h="6120">
                <a:moveTo>
                  <a:pt x="533" y="3270"/>
                </a:moveTo>
                <a:lnTo>
                  <a:pt x="490" y="3275"/>
                </a:lnTo>
                <a:lnTo>
                  <a:pt x="451" y="3288"/>
                </a:lnTo>
                <a:lnTo>
                  <a:pt x="415" y="3311"/>
                </a:lnTo>
                <a:lnTo>
                  <a:pt x="386" y="3341"/>
                </a:lnTo>
                <a:lnTo>
                  <a:pt x="363" y="3374"/>
                </a:lnTo>
                <a:lnTo>
                  <a:pt x="350" y="3415"/>
                </a:lnTo>
                <a:lnTo>
                  <a:pt x="345" y="3458"/>
                </a:lnTo>
                <a:lnTo>
                  <a:pt x="345" y="5539"/>
                </a:lnTo>
                <a:lnTo>
                  <a:pt x="350" y="5580"/>
                </a:lnTo>
                <a:lnTo>
                  <a:pt x="363" y="5621"/>
                </a:lnTo>
                <a:lnTo>
                  <a:pt x="386" y="5655"/>
                </a:lnTo>
                <a:lnTo>
                  <a:pt x="415" y="5685"/>
                </a:lnTo>
                <a:lnTo>
                  <a:pt x="449" y="5707"/>
                </a:lnTo>
                <a:lnTo>
                  <a:pt x="488" y="5720"/>
                </a:lnTo>
                <a:lnTo>
                  <a:pt x="533" y="5726"/>
                </a:lnTo>
                <a:lnTo>
                  <a:pt x="533" y="5724"/>
                </a:lnTo>
                <a:lnTo>
                  <a:pt x="1313" y="5724"/>
                </a:lnTo>
                <a:lnTo>
                  <a:pt x="1356" y="5720"/>
                </a:lnTo>
                <a:lnTo>
                  <a:pt x="1395" y="5705"/>
                </a:lnTo>
                <a:lnTo>
                  <a:pt x="1430" y="5683"/>
                </a:lnTo>
                <a:lnTo>
                  <a:pt x="1458" y="5655"/>
                </a:lnTo>
                <a:lnTo>
                  <a:pt x="1481" y="5619"/>
                </a:lnTo>
                <a:lnTo>
                  <a:pt x="1495" y="5580"/>
                </a:lnTo>
                <a:lnTo>
                  <a:pt x="1499" y="5537"/>
                </a:lnTo>
                <a:lnTo>
                  <a:pt x="1499" y="3458"/>
                </a:lnTo>
                <a:lnTo>
                  <a:pt x="1495" y="3415"/>
                </a:lnTo>
                <a:lnTo>
                  <a:pt x="1481" y="3376"/>
                </a:lnTo>
                <a:lnTo>
                  <a:pt x="1458" y="3341"/>
                </a:lnTo>
                <a:lnTo>
                  <a:pt x="1430" y="3313"/>
                </a:lnTo>
                <a:lnTo>
                  <a:pt x="1395" y="3290"/>
                </a:lnTo>
                <a:lnTo>
                  <a:pt x="1356" y="3275"/>
                </a:lnTo>
                <a:lnTo>
                  <a:pt x="1313" y="3270"/>
                </a:lnTo>
                <a:lnTo>
                  <a:pt x="533" y="3270"/>
                </a:lnTo>
                <a:close/>
                <a:moveTo>
                  <a:pt x="3244" y="343"/>
                </a:moveTo>
                <a:lnTo>
                  <a:pt x="3235" y="369"/>
                </a:lnTo>
                <a:lnTo>
                  <a:pt x="3226" y="403"/>
                </a:lnTo>
                <a:lnTo>
                  <a:pt x="3220" y="445"/>
                </a:lnTo>
                <a:lnTo>
                  <a:pt x="3216" y="494"/>
                </a:lnTo>
                <a:lnTo>
                  <a:pt x="3216" y="548"/>
                </a:lnTo>
                <a:lnTo>
                  <a:pt x="3218" y="604"/>
                </a:lnTo>
                <a:lnTo>
                  <a:pt x="3222" y="660"/>
                </a:lnTo>
                <a:lnTo>
                  <a:pt x="3227" y="714"/>
                </a:lnTo>
                <a:lnTo>
                  <a:pt x="3231" y="743"/>
                </a:lnTo>
                <a:lnTo>
                  <a:pt x="3227" y="773"/>
                </a:lnTo>
                <a:lnTo>
                  <a:pt x="3220" y="799"/>
                </a:lnTo>
                <a:lnTo>
                  <a:pt x="3216" y="812"/>
                </a:lnTo>
                <a:lnTo>
                  <a:pt x="3209" y="835"/>
                </a:lnTo>
                <a:lnTo>
                  <a:pt x="3196" y="864"/>
                </a:lnTo>
                <a:lnTo>
                  <a:pt x="3181" y="905"/>
                </a:lnTo>
                <a:lnTo>
                  <a:pt x="3162" y="952"/>
                </a:lnTo>
                <a:lnTo>
                  <a:pt x="3142" y="1008"/>
                </a:lnTo>
                <a:lnTo>
                  <a:pt x="3116" y="1069"/>
                </a:lnTo>
                <a:lnTo>
                  <a:pt x="3090" y="1138"/>
                </a:lnTo>
                <a:lnTo>
                  <a:pt x="3058" y="1211"/>
                </a:lnTo>
                <a:lnTo>
                  <a:pt x="3024" y="1289"/>
                </a:lnTo>
                <a:lnTo>
                  <a:pt x="2989" y="1371"/>
                </a:lnTo>
                <a:lnTo>
                  <a:pt x="2952" y="1456"/>
                </a:lnTo>
                <a:lnTo>
                  <a:pt x="2911" y="1546"/>
                </a:lnTo>
                <a:lnTo>
                  <a:pt x="2868" y="1637"/>
                </a:lnTo>
                <a:lnTo>
                  <a:pt x="2823" y="1730"/>
                </a:lnTo>
                <a:lnTo>
                  <a:pt x="2777" y="1825"/>
                </a:lnTo>
                <a:lnTo>
                  <a:pt x="2728" y="1920"/>
                </a:lnTo>
                <a:lnTo>
                  <a:pt x="2680" y="2013"/>
                </a:lnTo>
                <a:lnTo>
                  <a:pt x="2628" y="2106"/>
                </a:lnTo>
                <a:lnTo>
                  <a:pt x="2576" y="2199"/>
                </a:lnTo>
                <a:lnTo>
                  <a:pt x="2522" y="2289"/>
                </a:lnTo>
                <a:lnTo>
                  <a:pt x="2466" y="2376"/>
                </a:lnTo>
                <a:lnTo>
                  <a:pt x="2410" y="2460"/>
                </a:lnTo>
                <a:lnTo>
                  <a:pt x="2352" y="2540"/>
                </a:lnTo>
                <a:lnTo>
                  <a:pt x="2294" y="2616"/>
                </a:lnTo>
                <a:lnTo>
                  <a:pt x="2237" y="2687"/>
                </a:lnTo>
                <a:lnTo>
                  <a:pt x="2177" y="2750"/>
                </a:lnTo>
                <a:lnTo>
                  <a:pt x="2119" y="2808"/>
                </a:lnTo>
                <a:lnTo>
                  <a:pt x="2060" y="2860"/>
                </a:lnTo>
                <a:lnTo>
                  <a:pt x="2006" y="2922"/>
                </a:lnTo>
                <a:lnTo>
                  <a:pt x="1961" y="2985"/>
                </a:lnTo>
                <a:lnTo>
                  <a:pt x="1924" y="3046"/>
                </a:lnTo>
                <a:lnTo>
                  <a:pt x="1892" y="3108"/>
                </a:lnTo>
                <a:lnTo>
                  <a:pt x="1866" y="3166"/>
                </a:lnTo>
                <a:lnTo>
                  <a:pt x="1847" y="3216"/>
                </a:lnTo>
                <a:lnTo>
                  <a:pt x="1833" y="3262"/>
                </a:lnTo>
                <a:lnTo>
                  <a:pt x="1821" y="3298"/>
                </a:lnTo>
                <a:lnTo>
                  <a:pt x="1834" y="3350"/>
                </a:lnTo>
                <a:lnTo>
                  <a:pt x="1842" y="3402"/>
                </a:lnTo>
                <a:lnTo>
                  <a:pt x="1846" y="3458"/>
                </a:lnTo>
                <a:lnTo>
                  <a:pt x="1846" y="5539"/>
                </a:lnTo>
                <a:lnTo>
                  <a:pt x="1842" y="5595"/>
                </a:lnTo>
                <a:lnTo>
                  <a:pt x="1834" y="5651"/>
                </a:lnTo>
                <a:lnTo>
                  <a:pt x="1963" y="5666"/>
                </a:lnTo>
                <a:lnTo>
                  <a:pt x="1965" y="5666"/>
                </a:lnTo>
                <a:lnTo>
                  <a:pt x="1972" y="5668"/>
                </a:lnTo>
                <a:lnTo>
                  <a:pt x="1991" y="5670"/>
                </a:lnTo>
                <a:lnTo>
                  <a:pt x="2021" y="5673"/>
                </a:lnTo>
                <a:lnTo>
                  <a:pt x="2062" y="5679"/>
                </a:lnTo>
                <a:lnTo>
                  <a:pt x="2112" y="5685"/>
                </a:lnTo>
                <a:lnTo>
                  <a:pt x="2171" y="5690"/>
                </a:lnTo>
                <a:lnTo>
                  <a:pt x="2240" y="5698"/>
                </a:lnTo>
                <a:lnTo>
                  <a:pt x="2317" y="5705"/>
                </a:lnTo>
                <a:lnTo>
                  <a:pt x="2401" y="5713"/>
                </a:lnTo>
                <a:lnTo>
                  <a:pt x="2492" y="5720"/>
                </a:lnTo>
                <a:lnTo>
                  <a:pt x="2589" y="5727"/>
                </a:lnTo>
                <a:lnTo>
                  <a:pt x="2689" y="5733"/>
                </a:lnTo>
                <a:lnTo>
                  <a:pt x="2797" y="5740"/>
                </a:lnTo>
                <a:lnTo>
                  <a:pt x="2909" y="5746"/>
                </a:lnTo>
                <a:lnTo>
                  <a:pt x="3023" y="5752"/>
                </a:lnTo>
                <a:lnTo>
                  <a:pt x="3140" y="5755"/>
                </a:lnTo>
                <a:lnTo>
                  <a:pt x="3261" y="5757"/>
                </a:lnTo>
                <a:lnTo>
                  <a:pt x="3382" y="5759"/>
                </a:lnTo>
                <a:lnTo>
                  <a:pt x="3505" y="5759"/>
                </a:lnTo>
                <a:lnTo>
                  <a:pt x="3630" y="5757"/>
                </a:lnTo>
                <a:lnTo>
                  <a:pt x="3646" y="5757"/>
                </a:lnTo>
                <a:lnTo>
                  <a:pt x="3788" y="5766"/>
                </a:lnTo>
                <a:lnTo>
                  <a:pt x="3924" y="5774"/>
                </a:lnTo>
                <a:lnTo>
                  <a:pt x="4051" y="5776"/>
                </a:lnTo>
                <a:lnTo>
                  <a:pt x="4172" y="5774"/>
                </a:lnTo>
                <a:lnTo>
                  <a:pt x="4285" y="5768"/>
                </a:lnTo>
                <a:lnTo>
                  <a:pt x="4391" y="5759"/>
                </a:lnTo>
                <a:lnTo>
                  <a:pt x="4490" y="5746"/>
                </a:lnTo>
                <a:lnTo>
                  <a:pt x="4579" y="5729"/>
                </a:lnTo>
                <a:lnTo>
                  <a:pt x="4684" y="5703"/>
                </a:lnTo>
                <a:lnTo>
                  <a:pt x="4779" y="5673"/>
                </a:lnTo>
                <a:lnTo>
                  <a:pt x="4864" y="5640"/>
                </a:lnTo>
                <a:lnTo>
                  <a:pt x="4939" y="5601"/>
                </a:lnTo>
                <a:lnTo>
                  <a:pt x="5006" y="5558"/>
                </a:lnTo>
                <a:lnTo>
                  <a:pt x="5062" y="5511"/>
                </a:lnTo>
                <a:lnTo>
                  <a:pt x="5108" y="5459"/>
                </a:lnTo>
                <a:lnTo>
                  <a:pt x="5146" y="5403"/>
                </a:lnTo>
                <a:lnTo>
                  <a:pt x="5170" y="5357"/>
                </a:lnTo>
                <a:lnTo>
                  <a:pt x="5185" y="5308"/>
                </a:lnTo>
                <a:lnTo>
                  <a:pt x="5194" y="5262"/>
                </a:lnTo>
                <a:lnTo>
                  <a:pt x="5198" y="5219"/>
                </a:lnTo>
                <a:lnTo>
                  <a:pt x="5198" y="5180"/>
                </a:lnTo>
                <a:lnTo>
                  <a:pt x="5194" y="5145"/>
                </a:lnTo>
                <a:lnTo>
                  <a:pt x="5190" y="5115"/>
                </a:lnTo>
                <a:lnTo>
                  <a:pt x="5187" y="5093"/>
                </a:lnTo>
                <a:lnTo>
                  <a:pt x="5183" y="5079"/>
                </a:lnTo>
                <a:lnTo>
                  <a:pt x="5181" y="5074"/>
                </a:lnTo>
                <a:lnTo>
                  <a:pt x="5172" y="5039"/>
                </a:lnTo>
                <a:lnTo>
                  <a:pt x="5172" y="5001"/>
                </a:lnTo>
                <a:lnTo>
                  <a:pt x="5177" y="4966"/>
                </a:lnTo>
                <a:lnTo>
                  <a:pt x="5192" y="4932"/>
                </a:lnTo>
                <a:lnTo>
                  <a:pt x="5213" y="4903"/>
                </a:lnTo>
                <a:lnTo>
                  <a:pt x="5241" y="4877"/>
                </a:lnTo>
                <a:lnTo>
                  <a:pt x="5306" y="4821"/>
                </a:lnTo>
                <a:lnTo>
                  <a:pt x="5364" y="4763"/>
                </a:lnTo>
                <a:lnTo>
                  <a:pt x="5408" y="4702"/>
                </a:lnTo>
                <a:lnTo>
                  <a:pt x="5442" y="4638"/>
                </a:lnTo>
                <a:lnTo>
                  <a:pt x="5466" y="4573"/>
                </a:lnTo>
                <a:lnTo>
                  <a:pt x="5479" y="4504"/>
                </a:lnTo>
                <a:lnTo>
                  <a:pt x="5481" y="4433"/>
                </a:lnTo>
                <a:lnTo>
                  <a:pt x="5475" y="4389"/>
                </a:lnTo>
                <a:lnTo>
                  <a:pt x="5468" y="4350"/>
                </a:lnTo>
                <a:lnTo>
                  <a:pt x="5458" y="4312"/>
                </a:lnTo>
                <a:lnTo>
                  <a:pt x="5449" y="4281"/>
                </a:lnTo>
                <a:lnTo>
                  <a:pt x="5438" y="4257"/>
                </a:lnTo>
                <a:lnTo>
                  <a:pt x="5431" y="4236"/>
                </a:lnTo>
                <a:lnTo>
                  <a:pt x="5423" y="4225"/>
                </a:lnTo>
                <a:lnTo>
                  <a:pt x="5421" y="4219"/>
                </a:lnTo>
                <a:lnTo>
                  <a:pt x="5404" y="4186"/>
                </a:lnTo>
                <a:lnTo>
                  <a:pt x="5397" y="4149"/>
                </a:lnTo>
                <a:lnTo>
                  <a:pt x="5397" y="4111"/>
                </a:lnTo>
                <a:lnTo>
                  <a:pt x="5406" y="4076"/>
                </a:lnTo>
                <a:lnTo>
                  <a:pt x="5421" y="4042"/>
                </a:lnTo>
                <a:lnTo>
                  <a:pt x="5444" y="4011"/>
                </a:lnTo>
                <a:lnTo>
                  <a:pt x="5505" y="3942"/>
                </a:lnTo>
                <a:lnTo>
                  <a:pt x="5550" y="3873"/>
                </a:lnTo>
                <a:lnTo>
                  <a:pt x="5583" y="3804"/>
                </a:lnTo>
                <a:lnTo>
                  <a:pt x="5600" y="3735"/>
                </a:lnTo>
                <a:lnTo>
                  <a:pt x="5604" y="3666"/>
                </a:lnTo>
                <a:lnTo>
                  <a:pt x="5600" y="3620"/>
                </a:lnTo>
                <a:lnTo>
                  <a:pt x="5591" y="3577"/>
                </a:lnTo>
                <a:lnTo>
                  <a:pt x="5576" y="3538"/>
                </a:lnTo>
                <a:lnTo>
                  <a:pt x="5559" y="3501"/>
                </a:lnTo>
                <a:lnTo>
                  <a:pt x="5540" y="3469"/>
                </a:lnTo>
                <a:lnTo>
                  <a:pt x="5522" y="3439"/>
                </a:lnTo>
                <a:lnTo>
                  <a:pt x="5503" y="3415"/>
                </a:lnTo>
                <a:lnTo>
                  <a:pt x="5488" y="3395"/>
                </a:lnTo>
                <a:lnTo>
                  <a:pt x="5475" y="3380"/>
                </a:lnTo>
                <a:lnTo>
                  <a:pt x="5466" y="3370"/>
                </a:lnTo>
                <a:lnTo>
                  <a:pt x="5462" y="3368"/>
                </a:lnTo>
                <a:lnTo>
                  <a:pt x="5434" y="3337"/>
                </a:lnTo>
                <a:lnTo>
                  <a:pt x="5416" y="3300"/>
                </a:lnTo>
                <a:lnTo>
                  <a:pt x="5404" y="3262"/>
                </a:lnTo>
                <a:lnTo>
                  <a:pt x="5404" y="3221"/>
                </a:lnTo>
                <a:lnTo>
                  <a:pt x="5414" y="3182"/>
                </a:lnTo>
                <a:lnTo>
                  <a:pt x="5432" y="3145"/>
                </a:lnTo>
                <a:lnTo>
                  <a:pt x="5438" y="3136"/>
                </a:lnTo>
                <a:lnTo>
                  <a:pt x="5447" y="3117"/>
                </a:lnTo>
                <a:lnTo>
                  <a:pt x="5458" y="3095"/>
                </a:lnTo>
                <a:lnTo>
                  <a:pt x="5470" y="3063"/>
                </a:lnTo>
                <a:lnTo>
                  <a:pt x="5481" y="3031"/>
                </a:lnTo>
                <a:lnTo>
                  <a:pt x="5490" y="2992"/>
                </a:lnTo>
                <a:lnTo>
                  <a:pt x="5496" y="2951"/>
                </a:lnTo>
                <a:lnTo>
                  <a:pt x="5498" y="2907"/>
                </a:lnTo>
                <a:lnTo>
                  <a:pt x="5494" y="2862"/>
                </a:lnTo>
                <a:lnTo>
                  <a:pt x="5481" y="2816"/>
                </a:lnTo>
                <a:lnTo>
                  <a:pt x="5460" y="2769"/>
                </a:lnTo>
                <a:lnTo>
                  <a:pt x="5431" y="2722"/>
                </a:lnTo>
                <a:lnTo>
                  <a:pt x="5388" y="2678"/>
                </a:lnTo>
                <a:lnTo>
                  <a:pt x="5343" y="2642"/>
                </a:lnTo>
                <a:lnTo>
                  <a:pt x="5291" y="2613"/>
                </a:lnTo>
                <a:lnTo>
                  <a:pt x="5231" y="2588"/>
                </a:lnTo>
                <a:lnTo>
                  <a:pt x="5166" y="2568"/>
                </a:lnTo>
                <a:lnTo>
                  <a:pt x="5095" y="2551"/>
                </a:lnTo>
                <a:lnTo>
                  <a:pt x="5019" y="2538"/>
                </a:lnTo>
                <a:lnTo>
                  <a:pt x="4939" y="2529"/>
                </a:lnTo>
                <a:lnTo>
                  <a:pt x="4857" y="2523"/>
                </a:lnTo>
                <a:lnTo>
                  <a:pt x="4773" y="2519"/>
                </a:lnTo>
                <a:lnTo>
                  <a:pt x="4687" y="2519"/>
                </a:lnTo>
                <a:lnTo>
                  <a:pt x="4600" y="2523"/>
                </a:lnTo>
                <a:lnTo>
                  <a:pt x="4514" y="2527"/>
                </a:lnTo>
                <a:lnTo>
                  <a:pt x="4429" y="2534"/>
                </a:lnTo>
                <a:lnTo>
                  <a:pt x="4347" y="2544"/>
                </a:lnTo>
                <a:lnTo>
                  <a:pt x="4265" y="2555"/>
                </a:lnTo>
                <a:lnTo>
                  <a:pt x="4188" y="2566"/>
                </a:lnTo>
                <a:lnTo>
                  <a:pt x="4114" y="2579"/>
                </a:lnTo>
                <a:lnTo>
                  <a:pt x="4047" y="2594"/>
                </a:lnTo>
                <a:lnTo>
                  <a:pt x="4038" y="2596"/>
                </a:lnTo>
                <a:lnTo>
                  <a:pt x="4030" y="2598"/>
                </a:lnTo>
                <a:lnTo>
                  <a:pt x="3922" y="2616"/>
                </a:lnTo>
                <a:lnTo>
                  <a:pt x="3807" y="2642"/>
                </a:lnTo>
                <a:lnTo>
                  <a:pt x="3769" y="2652"/>
                </a:lnTo>
                <a:lnTo>
                  <a:pt x="3730" y="2657"/>
                </a:lnTo>
                <a:lnTo>
                  <a:pt x="3689" y="2659"/>
                </a:lnTo>
                <a:lnTo>
                  <a:pt x="3648" y="2654"/>
                </a:lnTo>
                <a:lnTo>
                  <a:pt x="3605" y="2641"/>
                </a:lnTo>
                <a:lnTo>
                  <a:pt x="3566" y="2620"/>
                </a:lnTo>
                <a:lnTo>
                  <a:pt x="3527" y="2592"/>
                </a:lnTo>
                <a:lnTo>
                  <a:pt x="3496" y="2559"/>
                </a:lnTo>
                <a:lnTo>
                  <a:pt x="3470" y="2521"/>
                </a:lnTo>
                <a:lnTo>
                  <a:pt x="3449" y="2477"/>
                </a:lnTo>
                <a:lnTo>
                  <a:pt x="3432" y="2428"/>
                </a:lnTo>
                <a:lnTo>
                  <a:pt x="3421" y="2372"/>
                </a:lnTo>
                <a:lnTo>
                  <a:pt x="3414" y="2311"/>
                </a:lnTo>
                <a:lnTo>
                  <a:pt x="3414" y="2244"/>
                </a:lnTo>
                <a:lnTo>
                  <a:pt x="3417" y="2169"/>
                </a:lnTo>
                <a:lnTo>
                  <a:pt x="3427" y="2088"/>
                </a:lnTo>
                <a:lnTo>
                  <a:pt x="3442" y="2000"/>
                </a:lnTo>
                <a:lnTo>
                  <a:pt x="3460" y="1903"/>
                </a:lnTo>
                <a:lnTo>
                  <a:pt x="3484" y="1801"/>
                </a:lnTo>
                <a:lnTo>
                  <a:pt x="3514" y="1691"/>
                </a:lnTo>
                <a:lnTo>
                  <a:pt x="3550" y="1572"/>
                </a:lnTo>
                <a:lnTo>
                  <a:pt x="3591" y="1447"/>
                </a:lnTo>
                <a:lnTo>
                  <a:pt x="3626" y="1332"/>
                </a:lnTo>
                <a:lnTo>
                  <a:pt x="3654" y="1224"/>
                </a:lnTo>
                <a:lnTo>
                  <a:pt x="3676" y="1121"/>
                </a:lnTo>
                <a:lnTo>
                  <a:pt x="3691" y="1023"/>
                </a:lnTo>
                <a:lnTo>
                  <a:pt x="3699" y="931"/>
                </a:lnTo>
                <a:lnTo>
                  <a:pt x="3700" y="846"/>
                </a:lnTo>
                <a:lnTo>
                  <a:pt x="3695" y="768"/>
                </a:lnTo>
                <a:lnTo>
                  <a:pt x="3682" y="695"/>
                </a:lnTo>
                <a:lnTo>
                  <a:pt x="3663" y="628"/>
                </a:lnTo>
                <a:lnTo>
                  <a:pt x="3639" y="568"/>
                </a:lnTo>
                <a:lnTo>
                  <a:pt x="3605" y="516"/>
                </a:lnTo>
                <a:lnTo>
                  <a:pt x="3570" y="473"/>
                </a:lnTo>
                <a:lnTo>
                  <a:pt x="3533" y="440"/>
                </a:lnTo>
                <a:lnTo>
                  <a:pt x="3492" y="412"/>
                </a:lnTo>
                <a:lnTo>
                  <a:pt x="3451" y="390"/>
                </a:lnTo>
                <a:lnTo>
                  <a:pt x="3410" y="373"/>
                </a:lnTo>
                <a:lnTo>
                  <a:pt x="3369" y="360"/>
                </a:lnTo>
                <a:lnTo>
                  <a:pt x="3332" y="352"/>
                </a:lnTo>
                <a:lnTo>
                  <a:pt x="3298" y="347"/>
                </a:lnTo>
                <a:lnTo>
                  <a:pt x="3268" y="345"/>
                </a:lnTo>
                <a:lnTo>
                  <a:pt x="3244" y="343"/>
                </a:lnTo>
                <a:close/>
                <a:moveTo>
                  <a:pt x="3237" y="0"/>
                </a:moveTo>
                <a:lnTo>
                  <a:pt x="3263" y="0"/>
                </a:lnTo>
                <a:lnTo>
                  <a:pt x="3298" y="2"/>
                </a:lnTo>
                <a:lnTo>
                  <a:pt x="3339" y="6"/>
                </a:lnTo>
                <a:lnTo>
                  <a:pt x="3386" y="13"/>
                </a:lnTo>
                <a:lnTo>
                  <a:pt x="3436" y="25"/>
                </a:lnTo>
                <a:lnTo>
                  <a:pt x="3492" y="40"/>
                </a:lnTo>
                <a:lnTo>
                  <a:pt x="3548" y="58"/>
                </a:lnTo>
                <a:lnTo>
                  <a:pt x="3607" y="84"/>
                </a:lnTo>
                <a:lnTo>
                  <a:pt x="3667" y="116"/>
                </a:lnTo>
                <a:lnTo>
                  <a:pt x="3725" y="153"/>
                </a:lnTo>
                <a:lnTo>
                  <a:pt x="3782" y="200"/>
                </a:lnTo>
                <a:lnTo>
                  <a:pt x="3836" y="254"/>
                </a:lnTo>
                <a:lnTo>
                  <a:pt x="3889" y="317"/>
                </a:lnTo>
                <a:lnTo>
                  <a:pt x="3935" y="390"/>
                </a:lnTo>
                <a:lnTo>
                  <a:pt x="3972" y="468"/>
                </a:lnTo>
                <a:lnTo>
                  <a:pt x="4004" y="552"/>
                </a:lnTo>
                <a:lnTo>
                  <a:pt x="4026" y="641"/>
                </a:lnTo>
                <a:lnTo>
                  <a:pt x="4041" y="736"/>
                </a:lnTo>
                <a:lnTo>
                  <a:pt x="4047" y="836"/>
                </a:lnTo>
                <a:lnTo>
                  <a:pt x="4047" y="944"/>
                </a:lnTo>
                <a:lnTo>
                  <a:pt x="4038" y="1056"/>
                </a:lnTo>
                <a:lnTo>
                  <a:pt x="4019" y="1173"/>
                </a:lnTo>
                <a:lnTo>
                  <a:pt x="3995" y="1296"/>
                </a:lnTo>
                <a:lnTo>
                  <a:pt x="3961" y="1425"/>
                </a:lnTo>
                <a:lnTo>
                  <a:pt x="3920" y="1557"/>
                </a:lnTo>
                <a:lnTo>
                  <a:pt x="3889" y="1659"/>
                </a:lnTo>
                <a:lnTo>
                  <a:pt x="3861" y="1752"/>
                </a:lnTo>
                <a:lnTo>
                  <a:pt x="3836" y="1836"/>
                </a:lnTo>
                <a:lnTo>
                  <a:pt x="3818" y="1913"/>
                </a:lnTo>
                <a:lnTo>
                  <a:pt x="3801" y="1981"/>
                </a:lnTo>
                <a:lnTo>
                  <a:pt x="3788" y="2043"/>
                </a:lnTo>
                <a:lnTo>
                  <a:pt x="3777" y="2097"/>
                </a:lnTo>
                <a:lnTo>
                  <a:pt x="3769" y="2145"/>
                </a:lnTo>
                <a:lnTo>
                  <a:pt x="3766" y="2188"/>
                </a:lnTo>
                <a:lnTo>
                  <a:pt x="3762" y="2223"/>
                </a:lnTo>
                <a:lnTo>
                  <a:pt x="3760" y="2255"/>
                </a:lnTo>
                <a:lnTo>
                  <a:pt x="3760" y="2281"/>
                </a:lnTo>
                <a:lnTo>
                  <a:pt x="3760" y="2302"/>
                </a:lnTo>
                <a:lnTo>
                  <a:pt x="3862" y="2279"/>
                </a:lnTo>
                <a:lnTo>
                  <a:pt x="3961" y="2261"/>
                </a:lnTo>
                <a:lnTo>
                  <a:pt x="3963" y="2261"/>
                </a:lnTo>
                <a:lnTo>
                  <a:pt x="3972" y="2259"/>
                </a:lnTo>
                <a:lnTo>
                  <a:pt x="3991" y="2255"/>
                </a:lnTo>
                <a:lnTo>
                  <a:pt x="4019" y="2250"/>
                </a:lnTo>
                <a:lnTo>
                  <a:pt x="4056" y="2242"/>
                </a:lnTo>
                <a:lnTo>
                  <a:pt x="4103" y="2235"/>
                </a:lnTo>
                <a:lnTo>
                  <a:pt x="4157" y="2225"/>
                </a:lnTo>
                <a:lnTo>
                  <a:pt x="4216" y="2216"/>
                </a:lnTo>
                <a:lnTo>
                  <a:pt x="4283" y="2207"/>
                </a:lnTo>
                <a:lnTo>
                  <a:pt x="4354" y="2199"/>
                </a:lnTo>
                <a:lnTo>
                  <a:pt x="4430" y="2192"/>
                </a:lnTo>
                <a:lnTo>
                  <a:pt x="4511" y="2184"/>
                </a:lnTo>
                <a:lnTo>
                  <a:pt x="4593" y="2181"/>
                </a:lnTo>
                <a:lnTo>
                  <a:pt x="4732" y="2177"/>
                </a:lnTo>
                <a:lnTo>
                  <a:pt x="4864" y="2179"/>
                </a:lnTo>
                <a:lnTo>
                  <a:pt x="4987" y="2188"/>
                </a:lnTo>
                <a:lnTo>
                  <a:pt x="5103" y="2203"/>
                </a:lnTo>
                <a:lnTo>
                  <a:pt x="5211" y="2225"/>
                </a:lnTo>
                <a:lnTo>
                  <a:pt x="5309" y="2253"/>
                </a:lnTo>
                <a:lnTo>
                  <a:pt x="5401" y="2287"/>
                </a:lnTo>
                <a:lnTo>
                  <a:pt x="5483" y="2326"/>
                </a:lnTo>
                <a:lnTo>
                  <a:pt x="5555" y="2372"/>
                </a:lnTo>
                <a:lnTo>
                  <a:pt x="5621" y="2426"/>
                </a:lnTo>
                <a:lnTo>
                  <a:pt x="5680" y="2486"/>
                </a:lnTo>
                <a:lnTo>
                  <a:pt x="5729" y="2547"/>
                </a:lnTo>
                <a:lnTo>
                  <a:pt x="5768" y="2611"/>
                </a:lnTo>
                <a:lnTo>
                  <a:pt x="5797" y="2674"/>
                </a:lnTo>
                <a:lnTo>
                  <a:pt x="5820" y="2739"/>
                </a:lnTo>
                <a:lnTo>
                  <a:pt x="5833" y="2804"/>
                </a:lnTo>
                <a:lnTo>
                  <a:pt x="5840" y="2868"/>
                </a:lnTo>
                <a:lnTo>
                  <a:pt x="5842" y="2931"/>
                </a:lnTo>
                <a:lnTo>
                  <a:pt x="5838" y="2992"/>
                </a:lnTo>
                <a:lnTo>
                  <a:pt x="5831" y="3052"/>
                </a:lnTo>
                <a:lnTo>
                  <a:pt x="5818" y="3110"/>
                </a:lnTo>
                <a:lnTo>
                  <a:pt x="5801" y="3164"/>
                </a:lnTo>
                <a:lnTo>
                  <a:pt x="5784" y="3212"/>
                </a:lnTo>
                <a:lnTo>
                  <a:pt x="5816" y="3257"/>
                </a:lnTo>
                <a:lnTo>
                  <a:pt x="5848" y="3307"/>
                </a:lnTo>
                <a:lnTo>
                  <a:pt x="5878" y="3365"/>
                </a:lnTo>
                <a:lnTo>
                  <a:pt x="5904" y="3428"/>
                </a:lnTo>
                <a:lnTo>
                  <a:pt x="5926" y="3497"/>
                </a:lnTo>
                <a:lnTo>
                  <a:pt x="5943" y="3573"/>
                </a:lnTo>
                <a:lnTo>
                  <a:pt x="5950" y="3653"/>
                </a:lnTo>
                <a:lnTo>
                  <a:pt x="5948" y="3741"/>
                </a:lnTo>
                <a:lnTo>
                  <a:pt x="5935" y="3828"/>
                </a:lnTo>
                <a:lnTo>
                  <a:pt x="5911" y="3914"/>
                </a:lnTo>
                <a:lnTo>
                  <a:pt x="5876" y="3998"/>
                </a:lnTo>
                <a:lnTo>
                  <a:pt x="5829" y="4080"/>
                </a:lnTo>
                <a:lnTo>
                  <a:pt x="5771" y="4162"/>
                </a:lnTo>
                <a:lnTo>
                  <a:pt x="5790" y="4214"/>
                </a:lnTo>
                <a:lnTo>
                  <a:pt x="5805" y="4275"/>
                </a:lnTo>
                <a:lnTo>
                  <a:pt x="5818" y="4344"/>
                </a:lnTo>
                <a:lnTo>
                  <a:pt x="5825" y="4419"/>
                </a:lnTo>
                <a:lnTo>
                  <a:pt x="5825" y="4474"/>
                </a:lnTo>
                <a:lnTo>
                  <a:pt x="5822" y="4534"/>
                </a:lnTo>
                <a:lnTo>
                  <a:pt x="5814" y="4597"/>
                </a:lnTo>
                <a:lnTo>
                  <a:pt x="5799" y="4664"/>
                </a:lnTo>
                <a:lnTo>
                  <a:pt x="5779" y="4731"/>
                </a:lnTo>
                <a:lnTo>
                  <a:pt x="5749" y="4802"/>
                </a:lnTo>
                <a:lnTo>
                  <a:pt x="5712" y="4871"/>
                </a:lnTo>
                <a:lnTo>
                  <a:pt x="5663" y="4942"/>
                </a:lnTo>
                <a:lnTo>
                  <a:pt x="5604" y="5012"/>
                </a:lnTo>
                <a:lnTo>
                  <a:pt x="5535" y="5083"/>
                </a:lnTo>
                <a:lnTo>
                  <a:pt x="5540" y="5137"/>
                </a:lnTo>
                <a:lnTo>
                  <a:pt x="5542" y="5199"/>
                </a:lnTo>
                <a:lnTo>
                  <a:pt x="5540" y="5266"/>
                </a:lnTo>
                <a:lnTo>
                  <a:pt x="5529" y="5338"/>
                </a:lnTo>
                <a:lnTo>
                  <a:pt x="5512" y="5415"/>
                </a:lnTo>
                <a:lnTo>
                  <a:pt x="5485" y="5493"/>
                </a:lnTo>
                <a:lnTo>
                  <a:pt x="5447" y="5573"/>
                </a:lnTo>
                <a:lnTo>
                  <a:pt x="5403" y="5644"/>
                </a:lnTo>
                <a:lnTo>
                  <a:pt x="5350" y="5711"/>
                </a:lnTo>
                <a:lnTo>
                  <a:pt x="5289" y="5772"/>
                </a:lnTo>
                <a:lnTo>
                  <a:pt x="5222" y="5828"/>
                </a:lnTo>
                <a:lnTo>
                  <a:pt x="5146" y="5880"/>
                </a:lnTo>
                <a:lnTo>
                  <a:pt x="5062" y="5928"/>
                </a:lnTo>
                <a:lnTo>
                  <a:pt x="4971" y="5969"/>
                </a:lnTo>
                <a:lnTo>
                  <a:pt x="4872" y="6007"/>
                </a:lnTo>
                <a:lnTo>
                  <a:pt x="4766" y="6040"/>
                </a:lnTo>
                <a:lnTo>
                  <a:pt x="4652" y="6068"/>
                </a:lnTo>
                <a:lnTo>
                  <a:pt x="4548" y="6087"/>
                </a:lnTo>
                <a:lnTo>
                  <a:pt x="4436" y="6102"/>
                </a:lnTo>
                <a:lnTo>
                  <a:pt x="4317" y="6113"/>
                </a:lnTo>
                <a:lnTo>
                  <a:pt x="4190" y="6118"/>
                </a:lnTo>
                <a:lnTo>
                  <a:pt x="4056" y="6120"/>
                </a:lnTo>
                <a:lnTo>
                  <a:pt x="3920" y="6118"/>
                </a:lnTo>
                <a:lnTo>
                  <a:pt x="3777" y="6113"/>
                </a:lnTo>
                <a:lnTo>
                  <a:pt x="3628" y="6103"/>
                </a:lnTo>
                <a:lnTo>
                  <a:pt x="3496" y="6105"/>
                </a:lnTo>
                <a:lnTo>
                  <a:pt x="3363" y="6105"/>
                </a:lnTo>
                <a:lnTo>
                  <a:pt x="3233" y="6103"/>
                </a:lnTo>
                <a:lnTo>
                  <a:pt x="3106" y="6100"/>
                </a:lnTo>
                <a:lnTo>
                  <a:pt x="2982" y="6096"/>
                </a:lnTo>
                <a:lnTo>
                  <a:pt x="2861" y="6090"/>
                </a:lnTo>
                <a:lnTo>
                  <a:pt x="2745" y="6083"/>
                </a:lnTo>
                <a:lnTo>
                  <a:pt x="2633" y="6076"/>
                </a:lnTo>
                <a:lnTo>
                  <a:pt x="2527" y="6068"/>
                </a:lnTo>
                <a:lnTo>
                  <a:pt x="2427" y="6061"/>
                </a:lnTo>
                <a:lnTo>
                  <a:pt x="2333" y="6053"/>
                </a:lnTo>
                <a:lnTo>
                  <a:pt x="2250" y="6046"/>
                </a:lnTo>
                <a:lnTo>
                  <a:pt x="2171" y="6038"/>
                </a:lnTo>
                <a:lnTo>
                  <a:pt x="2104" y="6031"/>
                </a:lnTo>
                <a:lnTo>
                  <a:pt x="2047" y="6025"/>
                </a:lnTo>
                <a:lnTo>
                  <a:pt x="1998" y="6020"/>
                </a:lnTo>
                <a:lnTo>
                  <a:pt x="1961" y="6014"/>
                </a:lnTo>
                <a:lnTo>
                  <a:pt x="1935" y="6012"/>
                </a:lnTo>
                <a:lnTo>
                  <a:pt x="1920" y="6010"/>
                </a:lnTo>
                <a:lnTo>
                  <a:pt x="1620" y="5973"/>
                </a:lnTo>
                <a:lnTo>
                  <a:pt x="1566" y="6007"/>
                </a:lnTo>
                <a:lnTo>
                  <a:pt x="1507" y="6035"/>
                </a:lnTo>
                <a:lnTo>
                  <a:pt x="1445" y="6055"/>
                </a:lnTo>
                <a:lnTo>
                  <a:pt x="1380" y="6066"/>
                </a:lnTo>
                <a:lnTo>
                  <a:pt x="1313" y="6072"/>
                </a:lnTo>
                <a:lnTo>
                  <a:pt x="533" y="6072"/>
                </a:lnTo>
                <a:lnTo>
                  <a:pt x="453" y="6066"/>
                </a:lnTo>
                <a:lnTo>
                  <a:pt x="378" y="6049"/>
                </a:lnTo>
                <a:lnTo>
                  <a:pt x="307" y="6022"/>
                </a:lnTo>
                <a:lnTo>
                  <a:pt x="242" y="5986"/>
                </a:lnTo>
                <a:lnTo>
                  <a:pt x="183" y="5942"/>
                </a:lnTo>
                <a:lnTo>
                  <a:pt x="130" y="5888"/>
                </a:lnTo>
                <a:lnTo>
                  <a:pt x="86" y="5828"/>
                </a:lnTo>
                <a:lnTo>
                  <a:pt x="48" y="5763"/>
                </a:lnTo>
                <a:lnTo>
                  <a:pt x="22" y="5692"/>
                </a:lnTo>
                <a:lnTo>
                  <a:pt x="6" y="5618"/>
                </a:lnTo>
                <a:lnTo>
                  <a:pt x="0" y="5539"/>
                </a:lnTo>
                <a:lnTo>
                  <a:pt x="0" y="3458"/>
                </a:lnTo>
                <a:lnTo>
                  <a:pt x="6" y="3380"/>
                </a:lnTo>
                <a:lnTo>
                  <a:pt x="22" y="3305"/>
                </a:lnTo>
                <a:lnTo>
                  <a:pt x="48" y="3234"/>
                </a:lnTo>
                <a:lnTo>
                  <a:pt x="86" y="3169"/>
                </a:lnTo>
                <a:lnTo>
                  <a:pt x="130" y="3110"/>
                </a:lnTo>
                <a:lnTo>
                  <a:pt x="183" y="3058"/>
                </a:lnTo>
                <a:lnTo>
                  <a:pt x="242" y="3013"/>
                </a:lnTo>
                <a:lnTo>
                  <a:pt x="307" y="2976"/>
                </a:lnTo>
                <a:lnTo>
                  <a:pt x="378" y="2950"/>
                </a:lnTo>
                <a:lnTo>
                  <a:pt x="453" y="2933"/>
                </a:lnTo>
                <a:lnTo>
                  <a:pt x="533" y="2925"/>
                </a:lnTo>
                <a:lnTo>
                  <a:pt x="1313" y="2925"/>
                </a:lnTo>
                <a:lnTo>
                  <a:pt x="1380" y="2931"/>
                </a:lnTo>
                <a:lnTo>
                  <a:pt x="1445" y="2942"/>
                </a:lnTo>
                <a:lnTo>
                  <a:pt x="1508" y="2963"/>
                </a:lnTo>
                <a:lnTo>
                  <a:pt x="1566" y="2991"/>
                </a:lnTo>
                <a:lnTo>
                  <a:pt x="1602" y="2918"/>
                </a:lnTo>
                <a:lnTo>
                  <a:pt x="1644" y="2843"/>
                </a:lnTo>
                <a:lnTo>
                  <a:pt x="1693" y="2765"/>
                </a:lnTo>
                <a:lnTo>
                  <a:pt x="1751" y="2689"/>
                </a:lnTo>
                <a:lnTo>
                  <a:pt x="1818" y="2614"/>
                </a:lnTo>
                <a:lnTo>
                  <a:pt x="1823" y="2607"/>
                </a:lnTo>
                <a:lnTo>
                  <a:pt x="1831" y="2601"/>
                </a:lnTo>
                <a:lnTo>
                  <a:pt x="1838" y="2596"/>
                </a:lnTo>
                <a:lnTo>
                  <a:pt x="1898" y="2544"/>
                </a:lnTo>
                <a:lnTo>
                  <a:pt x="1959" y="2480"/>
                </a:lnTo>
                <a:lnTo>
                  <a:pt x="2022" y="2408"/>
                </a:lnTo>
                <a:lnTo>
                  <a:pt x="2084" y="2326"/>
                </a:lnTo>
                <a:lnTo>
                  <a:pt x="2145" y="2236"/>
                </a:lnTo>
                <a:lnTo>
                  <a:pt x="2209" y="2142"/>
                </a:lnTo>
                <a:lnTo>
                  <a:pt x="2268" y="2039"/>
                </a:lnTo>
                <a:lnTo>
                  <a:pt x="2330" y="1933"/>
                </a:lnTo>
                <a:lnTo>
                  <a:pt x="2389" y="1825"/>
                </a:lnTo>
                <a:lnTo>
                  <a:pt x="2447" y="1713"/>
                </a:lnTo>
                <a:lnTo>
                  <a:pt x="2503" y="1602"/>
                </a:lnTo>
                <a:lnTo>
                  <a:pt x="2557" y="1490"/>
                </a:lnTo>
                <a:lnTo>
                  <a:pt x="2607" y="1378"/>
                </a:lnTo>
                <a:lnTo>
                  <a:pt x="2658" y="1268"/>
                </a:lnTo>
                <a:lnTo>
                  <a:pt x="2704" y="1164"/>
                </a:lnTo>
                <a:lnTo>
                  <a:pt x="2747" y="1062"/>
                </a:lnTo>
                <a:lnTo>
                  <a:pt x="2786" y="967"/>
                </a:lnTo>
                <a:lnTo>
                  <a:pt x="2821" y="877"/>
                </a:lnTo>
                <a:lnTo>
                  <a:pt x="2853" y="795"/>
                </a:lnTo>
                <a:lnTo>
                  <a:pt x="2881" y="723"/>
                </a:lnTo>
                <a:lnTo>
                  <a:pt x="2877" y="682"/>
                </a:lnTo>
                <a:lnTo>
                  <a:pt x="2872" y="632"/>
                </a:lnTo>
                <a:lnTo>
                  <a:pt x="2870" y="578"/>
                </a:lnTo>
                <a:lnTo>
                  <a:pt x="2870" y="520"/>
                </a:lnTo>
                <a:lnTo>
                  <a:pt x="2872" y="458"/>
                </a:lnTo>
                <a:lnTo>
                  <a:pt x="2879" y="395"/>
                </a:lnTo>
                <a:lnTo>
                  <a:pt x="2888" y="334"/>
                </a:lnTo>
                <a:lnTo>
                  <a:pt x="2905" y="272"/>
                </a:lnTo>
                <a:lnTo>
                  <a:pt x="2926" y="215"/>
                </a:lnTo>
                <a:lnTo>
                  <a:pt x="2954" y="161"/>
                </a:lnTo>
                <a:lnTo>
                  <a:pt x="2989" y="112"/>
                </a:lnTo>
                <a:lnTo>
                  <a:pt x="3030" y="73"/>
                </a:lnTo>
                <a:lnTo>
                  <a:pt x="3075" y="41"/>
                </a:lnTo>
                <a:lnTo>
                  <a:pt x="3125" y="19"/>
                </a:lnTo>
                <a:lnTo>
                  <a:pt x="3179" y="4"/>
                </a:lnTo>
                <a:lnTo>
                  <a:pt x="32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CustomShape 7">
            <a:extLst>
              <a:ext uri="{FF2B5EF4-FFF2-40B4-BE49-F238E27FC236}">
                <a16:creationId xmlns:a16="http://schemas.microsoft.com/office/drawing/2014/main" id="{E5859A5D-0148-4B0B-997D-95CA425BC31B}"/>
              </a:ext>
            </a:extLst>
          </p:cNvPr>
          <p:cNvSpPr/>
          <p:nvPr/>
        </p:nvSpPr>
        <p:spPr>
          <a:xfrm>
            <a:off x="233280" y="209880"/>
            <a:ext cx="960768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strike="noStrike" spc="-1" dirty="0">
                <a:solidFill>
                  <a:srgbClr val="FFFFFF"/>
                </a:solidFill>
                <a:latin typeface="Arial Black"/>
              </a:rPr>
              <a:t>Tratamiento del Riesgo de la S.I.</a:t>
            </a:r>
            <a:endParaRPr lang="es-EC" sz="2800" b="0" strike="noStrike" spc="-1" dirty="0">
              <a:latin typeface="Arial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84898" y="1412561"/>
            <a:ext cx="10639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Ejemplo de tratamiento del riesgo.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52002CD6-4BC2-45B2-ADA9-33B5AAA12337}"/>
              </a:ext>
            </a:extLst>
          </p:cNvPr>
          <p:cNvGrpSpPr/>
          <p:nvPr/>
        </p:nvGrpSpPr>
        <p:grpSpPr>
          <a:xfrm>
            <a:off x="19443" y="2033699"/>
            <a:ext cx="12013598" cy="3613759"/>
            <a:chOff x="19443" y="2033699"/>
            <a:chExt cx="12013598" cy="361375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3" y="2033699"/>
              <a:ext cx="12013598" cy="3613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979BA762-5C8C-4DA8-8B50-1D6D7D50BB81}"/>
                </a:ext>
              </a:extLst>
            </p:cNvPr>
            <p:cNvSpPr txBox="1"/>
            <p:nvPr/>
          </p:nvSpPr>
          <p:spPr>
            <a:xfrm>
              <a:off x="6780623" y="3555612"/>
              <a:ext cx="112541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C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11.2.2 - EGSI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004C22F8-D07F-42AC-BF27-CE70A5C335C9}"/>
                </a:ext>
              </a:extLst>
            </p:cNvPr>
            <p:cNvSpPr txBox="1"/>
            <p:nvPr/>
          </p:nvSpPr>
          <p:spPr>
            <a:xfrm>
              <a:off x="6764207" y="3947166"/>
              <a:ext cx="112541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C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11.1.3 - EGSI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7DE2254-5DAD-4D14-8741-E904F030EA02}"/>
                </a:ext>
              </a:extLst>
            </p:cNvPr>
            <p:cNvSpPr txBox="1"/>
            <p:nvPr/>
          </p:nvSpPr>
          <p:spPr>
            <a:xfrm>
              <a:off x="6775928" y="4296517"/>
              <a:ext cx="112541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C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11.2.1 - EGSI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6652D87-49B4-4D3D-8D0E-180F4298F72A}"/>
                </a:ext>
              </a:extLst>
            </p:cNvPr>
            <p:cNvSpPr txBox="1"/>
            <p:nvPr/>
          </p:nvSpPr>
          <p:spPr>
            <a:xfrm>
              <a:off x="6775927" y="4620069"/>
              <a:ext cx="112541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C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11.1.2 - EGSI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C018987-44F4-4D8C-A7AB-7916207C410D}"/>
                </a:ext>
              </a:extLst>
            </p:cNvPr>
            <p:cNvSpPr txBox="1"/>
            <p:nvPr/>
          </p:nvSpPr>
          <p:spPr>
            <a:xfrm>
              <a:off x="6775929" y="4943627"/>
              <a:ext cx="112541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C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11.1.2 - EGSI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CE0B60E8-1CC0-4E86-B5AA-02BC59A57F27}"/>
                </a:ext>
              </a:extLst>
            </p:cNvPr>
            <p:cNvSpPr txBox="1"/>
            <p:nvPr/>
          </p:nvSpPr>
          <p:spPr>
            <a:xfrm>
              <a:off x="6775928" y="5267185"/>
              <a:ext cx="112541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C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11.2.1 - EGSI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635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8">
            <a:extLst>
              <a:ext uri="{FF2B5EF4-FFF2-40B4-BE49-F238E27FC236}">
                <a16:creationId xmlns:a16="http://schemas.microsoft.com/office/drawing/2014/main" id="{A2875E4D-21E5-4903-89BE-D74A8BFEB850}"/>
              </a:ext>
            </a:extLst>
          </p:cNvPr>
          <p:cNvGrpSpPr/>
          <p:nvPr/>
        </p:nvGrpSpPr>
        <p:grpSpPr>
          <a:xfrm>
            <a:off x="5602859" y="2807368"/>
            <a:ext cx="296518" cy="225864"/>
            <a:chOff x="9218613" y="1665288"/>
            <a:chExt cx="4910138" cy="3740150"/>
          </a:xfrm>
          <a:solidFill>
            <a:schemeClr val="bg1"/>
          </a:solidFill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0844C77-E0F7-4345-907C-4C54FE9B1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8613" y="1665288"/>
              <a:ext cx="4910138" cy="3740150"/>
            </a:xfrm>
            <a:custGeom>
              <a:avLst/>
              <a:gdLst>
                <a:gd name="T0" fmla="*/ 691 w 6186"/>
                <a:gd name="T1" fmla="*/ 353 h 4712"/>
                <a:gd name="T2" fmla="*/ 569 w 6186"/>
                <a:gd name="T3" fmla="*/ 395 h 4712"/>
                <a:gd name="T4" fmla="*/ 465 w 6186"/>
                <a:gd name="T5" fmla="*/ 470 h 4712"/>
                <a:gd name="T6" fmla="*/ 392 w 6186"/>
                <a:gd name="T7" fmla="*/ 571 h 4712"/>
                <a:gd name="T8" fmla="*/ 351 w 6186"/>
                <a:gd name="T9" fmla="*/ 693 h 4712"/>
                <a:gd name="T10" fmla="*/ 345 w 6186"/>
                <a:gd name="T11" fmla="*/ 3955 h 4712"/>
                <a:gd name="T12" fmla="*/ 366 w 6186"/>
                <a:gd name="T13" fmla="*/ 4085 h 4712"/>
                <a:gd name="T14" fmla="*/ 426 w 6186"/>
                <a:gd name="T15" fmla="*/ 4199 h 4712"/>
                <a:gd name="T16" fmla="*/ 514 w 6186"/>
                <a:gd name="T17" fmla="*/ 4288 h 4712"/>
                <a:gd name="T18" fmla="*/ 627 w 6186"/>
                <a:gd name="T19" fmla="*/ 4346 h 4712"/>
                <a:gd name="T20" fmla="*/ 756 w 6186"/>
                <a:gd name="T21" fmla="*/ 4367 h 4712"/>
                <a:gd name="T22" fmla="*/ 5498 w 6186"/>
                <a:gd name="T23" fmla="*/ 4361 h 4712"/>
                <a:gd name="T24" fmla="*/ 5620 w 6186"/>
                <a:gd name="T25" fmla="*/ 4321 h 4712"/>
                <a:gd name="T26" fmla="*/ 5721 w 6186"/>
                <a:gd name="T27" fmla="*/ 4246 h 4712"/>
                <a:gd name="T28" fmla="*/ 5796 w 6186"/>
                <a:gd name="T29" fmla="*/ 4145 h 4712"/>
                <a:gd name="T30" fmla="*/ 5837 w 6186"/>
                <a:gd name="T31" fmla="*/ 4023 h 4712"/>
                <a:gd name="T32" fmla="*/ 5841 w 6186"/>
                <a:gd name="T33" fmla="*/ 3955 h 4712"/>
                <a:gd name="T34" fmla="*/ 5835 w 6186"/>
                <a:gd name="T35" fmla="*/ 693 h 4712"/>
                <a:gd name="T36" fmla="*/ 5794 w 6186"/>
                <a:gd name="T37" fmla="*/ 571 h 4712"/>
                <a:gd name="T38" fmla="*/ 5721 w 6186"/>
                <a:gd name="T39" fmla="*/ 470 h 4712"/>
                <a:gd name="T40" fmla="*/ 5618 w 6186"/>
                <a:gd name="T41" fmla="*/ 395 h 4712"/>
                <a:gd name="T42" fmla="*/ 5496 w 6186"/>
                <a:gd name="T43" fmla="*/ 353 h 4712"/>
                <a:gd name="T44" fmla="*/ 756 w 6186"/>
                <a:gd name="T45" fmla="*/ 348 h 4712"/>
                <a:gd name="T46" fmla="*/ 5430 w 6186"/>
                <a:gd name="T47" fmla="*/ 0 h 4712"/>
                <a:gd name="T48" fmla="*/ 5618 w 6186"/>
                <a:gd name="T49" fmla="*/ 25 h 4712"/>
                <a:gd name="T50" fmla="*/ 5787 w 6186"/>
                <a:gd name="T51" fmla="*/ 90 h 4712"/>
                <a:gd name="T52" fmla="*/ 5933 w 6186"/>
                <a:gd name="T53" fmla="*/ 194 h 4712"/>
                <a:gd name="T54" fmla="*/ 6051 w 6186"/>
                <a:gd name="T55" fmla="*/ 327 h 4712"/>
                <a:gd name="T56" fmla="*/ 6136 w 6186"/>
                <a:gd name="T57" fmla="*/ 487 h 4712"/>
                <a:gd name="T58" fmla="*/ 6181 w 6186"/>
                <a:gd name="T59" fmla="*/ 665 h 4712"/>
                <a:gd name="T60" fmla="*/ 6186 w 6186"/>
                <a:gd name="T61" fmla="*/ 3955 h 4712"/>
                <a:gd name="T62" fmla="*/ 6164 w 6186"/>
                <a:gd name="T63" fmla="*/ 4143 h 4712"/>
                <a:gd name="T64" fmla="*/ 6098 w 6186"/>
                <a:gd name="T65" fmla="*/ 4312 h 4712"/>
                <a:gd name="T66" fmla="*/ 5995 w 6186"/>
                <a:gd name="T67" fmla="*/ 4459 h 4712"/>
                <a:gd name="T68" fmla="*/ 5862 w 6186"/>
                <a:gd name="T69" fmla="*/ 4577 h 4712"/>
                <a:gd name="T70" fmla="*/ 5702 w 6186"/>
                <a:gd name="T71" fmla="*/ 4661 h 4712"/>
                <a:gd name="T72" fmla="*/ 5524 w 6186"/>
                <a:gd name="T73" fmla="*/ 4706 h 4712"/>
                <a:gd name="T74" fmla="*/ 756 w 6186"/>
                <a:gd name="T75" fmla="*/ 4712 h 4712"/>
                <a:gd name="T76" fmla="*/ 570 w 6186"/>
                <a:gd name="T77" fmla="*/ 4690 h 4712"/>
                <a:gd name="T78" fmla="*/ 402 w 6186"/>
                <a:gd name="T79" fmla="*/ 4624 h 4712"/>
                <a:gd name="T80" fmla="*/ 255 w 6186"/>
                <a:gd name="T81" fmla="*/ 4522 h 4712"/>
                <a:gd name="T82" fmla="*/ 135 w 6186"/>
                <a:gd name="T83" fmla="*/ 4389 h 4712"/>
                <a:gd name="T84" fmla="*/ 51 w 6186"/>
                <a:gd name="T85" fmla="*/ 4229 h 4712"/>
                <a:gd name="T86" fmla="*/ 6 w 6186"/>
                <a:gd name="T87" fmla="*/ 4051 h 4712"/>
                <a:gd name="T88" fmla="*/ 0 w 6186"/>
                <a:gd name="T89" fmla="*/ 759 h 4712"/>
                <a:gd name="T90" fmla="*/ 23 w 6186"/>
                <a:gd name="T91" fmla="*/ 571 h 4712"/>
                <a:gd name="T92" fmla="*/ 88 w 6186"/>
                <a:gd name="T93" fmla="*/ 402 h 4712"/>
                <a:gd name="T94" fmla="*/ 191 w 6186"/>
                <a:gd name="T95" fmla="*/ 256 h 4712"/>
                <a:gd name="T96" fmla="*/ 325 w 6186"/>
                <a:gd name="T97" fmla="*/ 137 h 4712"/>
                <a:gd name="T98" fmla="*/ 484 w 6186"/>
                <a:gd name="T99" fmla="*/ 53 h 4712"/>
                <a:gd name="T100" fmla="*/ 662 w 6186"/>
                <a:gd name="T101" fmla="*/ 8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86" h="4712">
                  <a:moveTo>
                    <a:pt x="756" y="348"/>
                  </a:moveTo>
                  <a:lnTo>
                    <a:pt x="691" y="353"/>
                  </a:lnTo>
                  <a:lnTo>
                    <a:pt x="627" y="370"/>
                  </a:lnTo>
                  <a:lnTo>
                    <a:pt x="569" y="395"/>
                  </a:lnTo>
                  <a:lnTo>
                    <a:pt x="514" y="428"/>
                  </a:lnTo>
                  <a:lnTo>
                    <a:pt x="465" y="470"/>
                  </a:lnTo>
                  <a:lnTo>
                    <a:pt x="426" y="517"/>
                  </a:lnTo>
                  <a:lnTo>
                    <a:pt x="392" y="571"/>
                  </a:lnTo>
                  <a:lnTo>
                    <a:pt x="366" y="629"/>
                  </a:lnTo>
                  <a:lnTo>
                    <a:pt x="351" y="693"/>
                  </a:lnTo>
                  <a:lnTo>
                    <a:pt x="345" y="759"/>
                  </a:lnTo>
                  <a:lnTo>
                    <a:pt x="345" y="3955"/>
                  </a:lnTo>
                  <a:lnTo>
                    <a:pt x="351" y="4023"/>
                  </a:lnTo>
                  <a:lnTo>
                    <a:pt x="366" y="4085"/>
                  </a:lnTo>
                  <a:lnTo>
                    <a:pt x="392" y="4145"/>
                  </a:lnTo>
                  <a:lnTo>
                    <a:pt x="426" y="4199"/>
                  </a:lnTo>
                  <a:lnTo>
                    <a:pt x="465" y="4246"/>
                  </a:lnTo>
                  <a:lnTo>
                    <a:pt x="514" y="4288"/>
                  </a:lnTo>
                  <a:lnTo>
                    <a:pt x="569" y="4321"/>
                  </a:lnTo>
                  <a:lnTo>
                    <a:pt x="627" y="4346"/>
                  </a:lnTo>
                  <a:lnTo>
                    <a:pt x="691" y="4361"/>
                  </a:lnTo>
                  <a:lnTo>
                    <a:pt x="756" y="4367"/>
                  </a:lnTo>
                  <a:lnTo>
                    <a:pt x="5430" y="4367"/>
                  </a:lnTo>
                  <a:lnTo>
                    <a:pt x="5498" y="4361"/>
                  </a:lnTo>
                  <a:lnTo>
                    <a:pt x="5562" y="4346"/>
                  </a:lnTo>
                  <a:lnTo>
                    <a:pt x="5620" y="4321"/>
                  </a:lnTo>
                  <a:lnTo>
                    <a:pt x="5674" y="4288"/>
                  </a:lnTo>
                  <a:lnTo>
                    <a:pt x="5721" y="4246"/>
                  </a:lnTo>
                  <a:lnTo>
                    <a:pt x="5762" y="4199"/>
                  </a:lnTo>
                  <a:lnTo>
                    <a:pt x="5796" y="4145"/>
                  </a:lnTo>
                  <a:lnTo>
                    <a:pt x="5820" y="4085"/>
                  </a:lnTo>
                  <a:lnTo>
                    <a:pt x="5837" y="4023"/>
                  </a:lnTo>
                  <a:lnTo>
                    <a:pt x="5841" y="3955"/>
                  </a:lnTo>
                  <a:lnTo>
                    <a:pt x="5841" y="3955"/>
                  </a:lnTo>
                  <a:lnTo>
                    <a:pt x="5841" y="759"/>
                  </a:lnTo>
                  <a:lnTo>
                    <a:pt x="5835" y="693"/>
                  </a:lnTo>
                  <a:lnTo>
                    <a:pt x="5820" y="629"/>
                  </a:lnTo>
                  <a:lnTo>
                    <a:pt x="5794" y="571"/>
                  </a:lnTo>
                  <a:lnTo>
                    <a:pt x="5760" y="517"/>
                  </a:lnTo>
                  <a:lnTo>
                    <a:pt x="5721" y="470"/>
                  </a:lnTo>
                  <a:lnTo>
                    <a:pt x="5672" y="428"/>
                  </a:lnTo>
                  <a:lnTo>
                    <a:pt x="5618" y="395"/>
                  </a:lnTo>
                  <a:lnTo>
                    <a:pt x="5560" y="370"/>
                  </a:lnTo>
                  <a:lnTo>
                    <a:pt x="5496" y="353"/>
                  </a:lnTo>
                  <a:lnTo>
                    <a:pt x="5430" y="348"/>
                  </a:lnTo>
                  <a:lnTo>
                    <a:pt x="756" y="348"/>
                  </a:lnTo>
                  <a:close/>
                  <a:moveTo>
                    <a:pt x="756" y="0"/>
                  </a:moveTo>
                  <a:lnTo>
                    <a:pt x="5430" y="0"/>
                  </a:lnTo>
                  <a:lnTo>
                    <a:pt x="5526" y="8"/>
                  </a:lnTo>
                  <a:lnTo>
                    <a:pt x="5618" y="25"/>
                  </a:lnTo>
                  <a:lnTo>
                    <a:pt x="5704" y="53"/>
                  </a:lnTo>
                  <a:lnTo>
                    <a:pt x="5787" y="90"/>
                  </a:lnTo>
                  <a:lnTo>
                    <a:pt x="5864" y="137"/>
                  </a:lnTo>
                  <a:lnTo>
                    <a:pt x="5933" y="194"/>
                  </a:lnTo>
                  <a:lnTo>
                    <a:pt x="5997" y="256"/>
                  </a:lnTo>
                  <a:lnTo>
                    <a:pt x="6051" y="327"/>
                  </a:lnTo>
                  <a:lnTo>
                    <a:pt x="6098" y="404"/>
                  </a:lnTo>
                  <a:lnTo>
                    <a:pt x="6136" y="487"/>
                  </a:lnTo>
                  <a:lnTo>
                    <a:pt x="6164" y="573"/>
                  </a:lnTo>
                  <a:lnTo>
                    <a:pt x="6181" y="665"/>
                  </a:lnTo>
                  <a:lnTo>
                    <a:pt x="6186" y="759"/>
                  </a:lnTo>
                  <a:lnTo>
                    <a:pt x="6186" y="3955"/>
                  </a:lnTo>
                  <a:lnTo>
                    <a:pt x="6181" y="4051"/>
                  </a:lnTo>
                  <a:lnTo>
                    <a:pt x="6164" y="4143"/>
                  </a:lnTo>
                  <a:lnTo>
                    <a:pt x="6136" y="4229"/>
                  </a:lnTo>
                  <a:lnTo>
                    <a:pt x="6098" y="4312"/>
                  </a:lnTo>
                  <a:lnTo>
                    <a:pt x="6051" y="4389"/>
                  </a:lnTo>
                  <a:lnTo>
                    <a:pt x="5995" y="4459"/>
                  </a:lnTo>
                  <a:lnTo>
                    <a:pt x="5931" y="4522"/>
                  </a:lnTo>
                  <a:lnTo>
                    <a:pt x="5862" y="4577"/>
                  </a:lnTo>
                  <a:lnTo>
                    <a:pt x="5785" y="4624"/>
                  </a:lnTo>
                  <a:lnTo>
                    <a:pt x="5702" y="4661"/>
                  </a:lnTo>
                  <a:lnTo>
                    <a:pt x="5616" y="4690"/>
                  </a:lnTo>
                  <a:lnTo>
                    <a:pt x="5524" y="4706"/>
                  </a:lnTo>
                  <a:lnTo>
                    <a:pt x="5430" y="4712"/>
                  </a:lnTo>
                  <a:lnTo>
                    <a:pt x="756" y="4712"/>
                  </a:lnTo>
                  <a:lnTo>
                    <a:pt x="662" y="4706"/>
                  </a:lnTo>
                  <a:lnTo>
                    <a:pt x="570" y="4690"/>
                  </a:lnTo>
                  <a:lnTo>
                    <a:pt x="484" y="4661"/>
                  </a:lnTo>
                  <a:lnTo>
                    <a:pt x="402" y="4624"/>
                  </a:lnTo>
                  <a:lnTo>
                    <a:pt x="325" y="4577"/>
                  </a:lnTo>
                  <a:lnTo>
                    <a:pt x="255" y="4522"/>
                  </a:lnTo>
                  <a:lnTo>
                    <a:pt x="191" y="4459"/>
                  </a:lnTo>
                  <a:lnTo>
                    <a:pt x="135" y="4389"/>
                  </a:lnTo>
                  <a:lnTo>
                    <a:pt x="88" y="4312"/>
                  </a:lnTo>
                  <a:lnTo>
                    <a:pt x="51" y="4229"/>
                  </a:lnTo>
                  <a:lnTo>
                    <a:pt x="23" y="4143"/>
                  </a:lnTo>
                  <a:lnTo>
                    <a:pt x="6" y="4051"/>
                  </a:lnTo>
                  <a:lnTo>
                    <a:pt x="0" y="3955"/>
                  </a:lnTo>
                  <a:lnTo>
                    <a:pt x="0" y="759"/>
                  </a:lnTo>
                  <a:lnTo>
                    <a:pt x="6" y="663"/>
                  </a:lnTo>
                  <a:lnTo>
                    <a:pt x="23" y="571"/>
                  </a:lnTo>
                  <a:lnTo>
                    <a:pt x="51" y="485"/>
                  </a:lnTo>
                  <a:lnTo>
                    <a:pt x="88" y="402"/>
                  </a:lnTo>
                  <a:lnTo>
                    <a:pt x="135" y="325"/>
                  </a:lnTo>
                  <a:lnTo>
                    <a:pt x="191" y="256"/>
                  </a:lnTo>
                  <a:lnTo>
                    <a:pt x="255" y="192"/>
                  </a:lnTo>
                  <a:lnTo>
                    <a:pt x="325" y="137"/>
                  </a:lnTo>
                  <a:lnTo>
                    <a:pt x="402" y="90"/>
                  </a:lnTo>
                  <a:lnTo>
                    <a:pt x="484" y="53"/>
                  </a:lnTo>
                  <a:lnTo>
                    <a:pt x="570" y="25"/>
                  </a:lnTo>
                  <a:lnTo>
                    <a:pt x="662" y="8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3EB9D557-5901-4929-9CBD-238F77D6C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351" y="2185988"/>
              <a:ext cx="3778250" cy="2701925"/>
            </a:xfrm>
            <a:custGeom>
              <a:avLst/>
              <a:gdLst>
                <a:gd name="T0" fmla="*/ 221 w 4760"/>
                <a:gd name="T1" fmla="*/ 5 h 3402"/>
                <a:gd name="T2" fmla="*/ 289 w 4760"/>
                <a:gd name="T3" fmla="*/ 43 h 3402"/>
                <a:gd name="T4" fmla="*/ 1961 w 4760"/>
                <a:gd name="T5" fmla="*/ 1538 h 3402"/>
                <a:gd name="T6" fmla="*/ 1974 w 4760"/>
                <a:gd name="T7" fmla="*/ 1553 h 3402"/>
                <a:gd name="T8" fmla="*/ 2383 w 4760"/>
                <a:gd name="T9" fmla="*/ 1919 h 3402"/>
                <a:gd name="T10" fmla="*/ 4503 w 4760"/>
                <a:gd name="T11" fmla="*/ 20 h 3402"/>
                <a:gd name="T12" fmla="*/ 4576 w 4760"/>
                <a:gd name="T13" fmla="*/ 0 h 3402"/>
                <a:gd name="T14" fmla="*/ 4650 w 4760"/>
                <a:gd name="T15" fmla="*/ 13 h 3402"/>
                <a:gd name="T16" fmla="*/ 4713 w 4760"/>
                <a:gd name="T17" fmla="*/ 56 h 3402"/>
                <a:gd name="T18" fmla="*/ 4753 w 4760"/>
                <a:gd name="T19" fmla="*/ 125 h 3402"/>
                <a:gd name="T20" fmla="*/ 4757 w 4760"/>
                <a:gd name="T21" fmla="*/ 201 h 3402"/>
                <a:gd name="T22" fmla="*/ 4728 w 4760"/>
                <a:gd name="T23" fmla="*/ 272 h 3402"/>
                <a:gd name="T24" fmla="*/ 3188 w 4760"/>
                <a:gd name="T25" fmla="*/ 1660 h 3402"/>
                <a:gd name="T26" fmla="*/ 4734 w 4760"/>
                <a:gd name="T27" fmla="*/ 3134 h 3402"/>
                <a:gd name="T28" fmla="*/ 4760 w 4760"/>
                <a:gd name="T29" fmla="*/ 3205 h 3402"/>
                <a:gd name="T30" fmla="*/ 4753 w 4760"/>
                <a:gd name="T31" fmla="*/ 3280 h 3402"/>
                <a:gd name="T32" fmla="*/ 4713 w 4760"/>
                <a:gd name="T33" fmla="*/ 3348 h 3402"/>
                <a:gd name="T34" fmla="*/ 4655 w 4760"/>
                <a:gd name="T35" fmla="*/ 3387 h 3402"/>
                <a:gd name="T36" fmla="*/ 4590 w 4760"/>
                <a:gd name="T37" fmla="*/ 3402 h 3402"/>
                <a:gd name="T38" fmla="*/ 4526 w 4760"/>
                <a:gd name="T39" fmla="*/ 3389 h 3402"/>
                <a:gd name="T40" fmla="*/ 4470 w 4760"/>
                <a:gd name="T41" fmla="*/ 3354 h 3402"/>
                <a:gd name="T42" fmla="*/ 2499 w 4760"/>
                <a:gd name="T43" fmla="*/ 2278 h 3402"/>
                <a:gd name="T44" fmla="*/ 2445 w 4760"/>
                <a:gd name="T45" fmla="*/ 2311 h 3402"/>
                <a:gd name="T46" fmla="*/ 2385 w 4760"/>
                <a:gd name="T47" fmla="*/ 2323 h 3402"/>
                <a:gd name="T48" fmla="*/ 2325 w 4760"/>
                <a:gd name="T49" fmla="*/ 2311 h 3402"/>
                <a:gd name="T50" fmla="*/ 2269 w 4760"/>
                <a:gd name="T51" fmla="*/ 2279 h 3402"/>
                <a:gd name="T52" fmla="*/ 302 w 4760"/>
                <a:gd name="T53" fmla="*/ 3354 h 3402"/>
                <a:gd name="T54" fmla="*/ 246 w 4760"/>
                <a:gd name="T55" fmla="*/ 3387 h 3402"/>
                <a:gd name="T56" fmla="*/ 184 w 4760"/>
                <a:gd name="T57" fmla="*/ 3399 h 3402"/>
                <a:gd name="T58" fmla="*/ 116 w 4760"/>
                <a:gd name="T59" fmla="*/ 3386 h 3402"/>
                <a:gd name="T60" fmla="*/ 58 w 4760"/>
                <a:gd name="T61" fmla="*/ 3344 h 3402"/>
                <a:gd name="T62" fmla="*/ 19 w 4760"/>
                <a:gd name="T63" fmla="*/ 3277 h 3402"/>
                <a:gd name="T64" fmla="*/ 13 w 4760"/>
                <a:gd name="T65" fmla="*/ 3201 h 3402"/>
                <a:gd name="T66" fmla="*/ 39 w 4760"/>
                <a:gd name="T67" fmla="*/ 3130 h 3402"/>
                <a:gd name="T68" fmla="*/ 1589 w 4760"/>
                <a:gd name="T69" fmla="*/ 1671 h 3402"/>
                <a:gd name="T70" fmla="*/ 32 w 4760"/>
                <a:gd name="T71" fmla="*/ 272 h 3402"/>
                <a:gd name="T72" fmla="*/ 4 w 4760"/>
                <a:gd name="T73" fmla="*/ 201 h 3402"/>
                <a:gd name="T74" fmla="*/ 8 w 4760"/>
                <a:gd name="T75" fmla="*/ 125 h 3402"/>
                <a:gd name="T76" fmla="*/ 45 w 4760"/>
                <a:gd name="T77" fmla="*/ 56 h 3402"/>
                <a:gd name="T78" fmla="*/ 109 w 4760"/>
                <a:gd name="T79" fmla="*/ 11 h 3402"/>
                <a:gd name="T80" fmla="*/ 184 w 4760"/>
                <a:gd name="T81" fmla="*/ 0 h 3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0" h="3402">
                  <a:moveTo>
                    <a:pt x="184" y="0"/>
                  </a:moveTo>
                  <a:lnTo>
                    <a:pt x="221" y="5"/>
                  </a:lnTo>
                  <a:lnTo>
                    <a:pt x="257" y="20"/>
                  </a:lnTo>
                  <a:lnTo>
                    <a:pt x="289" y="43"/>
                  </a:lnTo>
                  <a:lnTo>
                    <a:pt x="1946" y="1526"/>
                  </a:lnTo>
                  <a:lnTo>
                    <a:pt x="1961" y="1538"/>
                  </a:lnTo>
                  <a:lnTo>
                    <a:pt x="1974" y="1551"/>
                  </a:lnTo>
                  <a:lnTo>
                    <a:pt x="1974" y="1553"/>
                  </a:lnTo>
                  <a:lnTo>
                    <a:pt x="1976" y="1555"/>
                  </a:lnTo>
                  <a:lnTo>
                    <a:pt x="2383" y="1919"/>
                  </a:lnTo>
                  <a:lnTo>
                    <a:pt x="4470" y="45"/>
                  </a:lnTo>
                  <a:lnTo>
                    <a:pt x="4503" y="20"/>
                  </a:lnTo>
                  <a:lnTo>
                    <a:pt x="4539" y="5"/>
                  </a:lnTo>
                  <a:lnTo>
                    <a:pt x="4576" y="0"/>
                  </a:lnTo>
                  <a:lnTo>
                    <a:pt x="4614" y="1"/>
                  </a:lnTo>
                  <a:lnTo>
                    <a:pt x="4650" y="13"/>
                  </a:lnTo>
                  <a:lnTo>
                    <a:pt x="4683" y="30"/>
                  </a:lnTo>
                  <a:lnTo>
                    <a:pt x="4713" y="56"/>
                  </a:lnTo>
                  <a:lnTo>
                    <a:pt x="4738" y="90"/>
                  </a:lnTo>
                  <a:lnTo>
                    <a:pt x="4753" y="125"/>
                  </a:lnTo>
                  <a:lnTo>
                    <a:pt x="4758" y="163"/>
                  </a:lnTo>
                  <a:lnTo>
                    <a:pt x="4757" y="201"/>
                  </a:lnTo>
                  <a:lnTo>
                    <a:pt x="4745" y="238"/>
                  </a:lnTo>
                  <a:lnTo>
                    <a:pt x="4728" y="272"/>
                  </a:lnTo>
                  <a:lnTo>
                    <a:pt x="4702" y="302"/>
                  </a:lnTo>
                  <a:lnTo>
                    <a:pt x="3188" y="1660"/>
                  </a:lnTo>
                  <a:lnTo>
                    <a:pt x="4708" y="3104"/>
                  </a:lnTo>
                  <a:lnTo>
                    <a:pt x="4734" y="3134"/>
                  </a:lnTo>
                  <a:lnTo>
                    <a:pt x="4751" y="3168"/>
                  </a:lnTo>
                  <a:lnTo>
                    <a:pt x="4760" y="3205"/>
                  </a:lnTo>
                  <a:lnTo>
                    <a:pt x="4760" y="3243"/>
                  </a:lnTo>
                  <a:lnTo>
                    <a:pt x="4753" y="3280"/>
                  </a:lnTo>
                  <a:lnTo>
                    <a:pt x="4738" y="3316"/>
                  </a:lnTo>
                  <a:lnTo>
                    <a:pt x="4713" y="3348"/>
                  </a:lnTo>
                  <a:lnTo>
                    <a:pt x="4687" y="3371"/>
                  </a:lnTo>
                  <a:lnTo>
                    <a:pt x="4655" y="3387"/>
                  </a:lnTo>
                  <a:lnTo>
                    <a:pt x="4623" y="3399"/>
                  </a:lnTo>
                  <a:lnTo>
                    <a:pt x="4590" y="3402"/>
                  </a:lnTo>
                  <a:lnTo>
                    <a:pt x="4558" y="3399"/>
                  </a:lnTo>
                  <a:lnTo>
                    <a:pt x="4526" y="3389"/>
                  </a:lnTo>
                  <a:lnTo>
                    <a:pt x="4496" y="3374"/>
                  </a:lnTo>
                  <a:lnTo>
                    <a:pt x="4470" y="3354"/>
                  </a:lnTo>
                  <a:lnTo>
                    <a:pt x="2931" y="1891"/>
                  </a:lnTo>
                  <a:lnTo>
                    <a:pt x="2499" y="2278"/>
                  </a:lnTo>
                  <a:lnTo>
                    <a:pt x="2475" y="2298"/>
                  </a:lnTo>
                  <a:lnTo>
                    <a:pt x="2445" y="2311"/>
                  </a:lnTo>
                  <a:lnTo>
                    <a:pt x="2415" y="2321"/>
                  </a:lnTo>
                  <a:lnTo>
                    <a:pt x="2385" y="2323"/>
                  </a:lnTo>
                  <a:lnTo>
                    <a:pt x="2355" y="2321"/>
                  </a:lnTo>
                  <a:lnTo>
                    <a:pt x="2325" y="2311"/>
                  </a:lnTo>
                  <a:lnTo>
                    <a:pt x="2295" y="2298"/>
                  </a:lnTo>
                  <a:lnTo>
                    <a:pt x="2269" y="2279"/>
                  </a:lnTo>
                  <a:lnTo>
                    <a:pt x="1850" y="1904"/>
                  </a:lnTo>
                  <a:lnTo>
                    <a:pt x="302" y="3354"/>
                  </a:lnTo>
                  <a:lnTo>
                    <a:pt x="276" y="3372"/>
                  </a:lnTo>
                  <a:lnTo>
                    <a:pt x="246" y="3387"/>
                  </a:lnTo>
                  <a:lnTo>
                    <a:pt x="216" y="3397"/>
                  </a:lnTo>
                  <a:lnTo>
                    <a:pt x="184" y="3399"/>
                  </a:lnTo>
                  <a:lnTo>
                    <a:pt x="150" y="3395"/>
                  </a:lnTo>
                  <a:lnTo>
                    <a:pt x="116" y="3386"/>
                  </a:lnTo>
                  <a:lnTo>
                    <a:pt x="86" y="3369"/>
                  </a:lnTo>
                  <a:lnTo>
                    <a:pt x="58" y="3344"/>
                  </a:lnTo>
                  <a:lnTo>
                    <a:pt x="34" y="3312"/>
                  </a:lnTo>
                  <a:lnTo>
                    <a:pt x="19" y="3277"/>
                  </a:lnTo>
                  <a:lnTo>
                    <a:pt x="11" y="3239"/>
                  </a:lnTo>
                  <a:lnTo>
                    <a:pt x="13" y="3201"/>
                  </a:lnTo>
                  <a:lnTo>
                    <a:pt x="23" y="3164"/>
                  </a:lnTo>
                  <a:lnTo>
                    <a:pt x="39" y="3130"/>
                  </a:lnTo>
                  <a:lnTo>
                    <a:pt x="66" y="3100"/>
                  </a:lnTo>
                  <a:lnTo>
                    <a:pt x="1589" y="1671"/>
                  </a:lnTo>
                  <a:lnTo>
                    <a:pt x="58" y="302"/>
                  </a:lnTo>
                  <a:lnTo>
                    <a:pt x="32" y="272"/>
                  </a:lnTo>
                  <a:lnTo>
                    <a:pt x="13" y="238"/>
                  </a:lnTo>
                  <a:lnTo>
                    <a:pt x="4" y="201"/>
                  </a:lnTo>
                  <a:lnTo>
                    <a:pt x="0" y="163"/>
                  </a:lnTo>
                  <a:lnTo>
                    <a:pt x="8" y="125"/>
                  </a:lnTo>
                  <a:lnTo>
                    <a:pt x="23" y="90"/>
                  </a:lnTo>
                  <a:lnTo>
                    <a:pt x="45" y="56"/>
                  </a:lnTo>
                  <a:lnTo>
                    <a:pt x="75" y="30"/>
                  </a:lnTo>
                  <a:lnTo>
                    <a:pt x="109" y="11"/>
                  </a:lnTo>
                  <a:lnTo>
                    <a:pt x="144" y="1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Freeform 19">
            <a:extLst>
              <a:ext uri="{FF2B5EF4-FFF2-40B4-BE49-F238E27FC236}">
                <a16:creationId xmlns:a16="http://schemas.microsoft.com/office/drawing/2014/main" id="{ABFF7D61-A12D-437B-A89E-D7FDBE25910B}"/>
              </a:ext>
            </a:extLst>
          </p:cNvPr>
          <p:cNvSpPr>
            <a:spLocks noEditPoints="1"/>
          </p:cNvSpPr>
          <p:nvPr/>
        </p:nvSpPr>
        <p:spPr bwMode="auto">
          <a:xfrm>
            <a:off x="5602859" y="1530473"/>
            <a:ext cx="272169" cy="279945"/>
          </a:xfrm>
          <a:custGeom>
            <a:avLst/>
            <a:gdLst>
              <a:gd name="T0" fmla="*/ 345 w 5950"/>
              <a:gd name="T1" fmla="*/ 3458 h 6120"/>
              <a:gd name="T2" fmla="*/ 533 w 5950"/>
              <a:gd name="T3" fmla="*/ 5726 h 6120"/>
              <a:gd name="T4" fmla="*/ 1495 w 5950"/>
              <a:gd name="T5" fmla="*/ 5580 h 6120"/>
              <a:gd name="T6" fmla="*/ 1356 w 5950"/>
              <a:gd name="T7" fmla="*/ 3275 h 6120"/>
              <a:gd name="T8" fmla="*/ 3216 w 5950"/>
              <a:gd name="T9" fmla="*/ 548 h 6120"/>
              <a:gd name="T10" fmla="*/ 3209 w 5950"/>
              <a:gd name="T11" fmla="*/ 835 h 6120"/>
              <a:gd name="T12" fmla="*/ 3024 w 5950"/>
              <a:gd name="T13" fmla="*/ 1289 h 6120"/>
              <a:gd name="T14" fmla="*/ 2680 w 5950"/>
              <a:gd name="T15" fmla="*/ 2013 h 6120"/>
              <a:gd name="T16" fmla="*/ 2237 w 5950"/>
              <a:gd name="T17" fmla="*/ 2687 h 6120"/>
              <a:gd name="T18" fmla="*/ 1866 w 5950"/>
              <a:gd name="T19" fmla="*/ 3166 h 6120"/>
              <a:gd name="T20" fmla="*/ 1842 w 5950"/>
              <a:gd name="T21" fmla="*/ 5595 h 6120"/>
              <a:gd name="T22" fmla="*/ 2112 w 5950"/>
              <a:gd name="T23" fmla="*/ 5685 h 6120"/>
              <a:gd name="T24" fmla="*/ 2797 w 5950"/>
              <a:gd name="T25" fmla="*/ 5740 h 6120"/>
              <a:gd name="T26" fmla="*/ 3646 w 5950"/>
              <a:gd name="T27" fmla="*/ 5757 h 6120"/>
              <a:gd name="T28" fmla="*/ 4579 w 5950"/>
              <a:gd name="T29" fmla="*/ 5729 h 6120"/>
              <a:gd name="T30" fmla="*/ 5146 w 5950"/>
              <a:gd name="T31" fmla="*/ 5403 h 6120"/>
              <a:gd name="T32" fmla="*/ 5187 w 5950"/>
              <a:gd name="T33" fmla="*/ 5093 h 6120"/>
              <a:gd name="T34" fmla="*/ 5241 w 5950"/>
              <a:gd name="T35" fmla="*/ 4877 h 6120"/>
              <a:gd name="T36" fmla="*/ 5475 w 5950"/>
              <a:gd name="T37" fmla="*/ 4389 h 6120"/>
              <a:gd name="T38" fmla="*/ 5404 w 5950"/>
              <a:gd name="T39" fmla="*/ 4186 h 6120"/>
              <a:gd name="T40" fmla="*/ 5583 w 5950"/>
              <a:gd name="T41" fmla="*/ 3804 h 6120"/>
              <a:gd name="T42" fmla="*/ 5522 w 5950"/>
              <a:gd name="T43" fmla="*/ 3439 h 6120"/>
              <a:gd name="T44" fmla="*/ 5404 w 5950"/>
              <a:gd name="T45" fmla="*/ 3262 h 6120"/>
              <a:gd name="T46" fmla="*/ 5481 w 5950"/>
              <a:gd name="T47" fmla="*/ 3031 h 6120"/>
              <a:gd name="T48" fmla="*/ 5388 w 5950"/>
              <a:gd name="T49" fmla="*/ 2678 h 6120"/>
              <a:gd name="T50" fmla="*/ 4857 w 5950"/>
              <a:gd name="T51" fmla="*/ 2523 h 6120"/>
              <a:gd name="T52" fmla="*/ 4188 w 5950"/>
              <a:gd name="T53" fmla="*/ 2566 h 6120"/>
              <a:gd name="T54" fmla="*/ 3730 w 5950"/>
              <a:gd name="T55" fmla="*/ 2657 h 6120"/>
              <a:gd name="T56" fmla="*/ 3449 w 5950"/>
              <a:gd name="T57" fmla="*/ 2477 h 6120"/>
              <a:gd name="T58" fmla="*/ 3460 w 5950"/>
              <a:gd name="T59" fmla="*/ 1903 h 6120"/>
              <a:gd name="T60" fmla="*/ 3691 w 5950"/>
              <a:gd name="T61" fmla="*/ 1023 h 6120"/>
              <a:gd name="T62" fmla="*/ 3570 w 5950"/>
              <a:gd name="T63" fmla="*/ 473 h 6120"/>
              <a:gd name="T64" fmla="*/ 3268 w 5950"/>
              <a:gd name="T65" fmla="*/ 345 h 6120"/>
              <a:gd name="T66" fmla="*/ 3492 w 5950"/>
              <a:gd name="T67" fmla="*/ 40 h 6120"/>
              <a:gd name="T68" fmla="*/ 3935 w 5950"/>
              <a:gd name="T69" fmla="*/ 390 h 6120"/>
              <a:gd name="T70" fmla="*/ 4019 w 5950"/>
              <a:gd name="T71" fmla="*/ 1173 h 6120"/>
              <a:gd name="T72" fmla="*/ 3801 w 5950"/>
              <a:gd name="T73" fmla="*/ 1981 h 6120"/>
              <a:gd name="T74" fmla="*/ 3760 w 5950"/>
              <a:gd name="T75" fmla="*/ 2302 h 6120"/>
              <a:gd name="T76" fmla="*/ 4103 w 5950"/>
              <a:gd name="T77" fmla="*/ 2235 h 6120"/>
              <a:gd name="T78" fmla="*/ 4732 w 5950"/>
              <a:gd name="T79" fmla="*/ 2177 h 6120"/>
              <a:gd name="T80" fmla="*/ 5555 w 5950"/>
              <a:gd name="T81" fmla="*/ 2372 h 6120"/>
              <a:gd name="T82" fmla="*/ 5840 w 5950"/>
              <a:gd name="T83" fmla="*/ 2868 h 6120"/>
              <a:gd name="T84" fmla="*/ 5848 w 5950"/>
              <a:gd name="T85" fmla="*/ 3307 h 6120"/>
              <a:gd name="T86" fmla="*/ 5911 w 5950"/>
              <a:gd name="T87" fmla="*/ 3914 h 6120"/>
              <a:gd name="T88" fmla="*/ 5825 w 5950"/>
              <a:gd name="T89" fmla="*/ 4474 h 6120"/>
              <a:gd name="T90" fmla="*/ 5604 w 5950"/>
              <a:gd name="T91" fmla="*/ 5012 h 6120"/>
              <a:gd name="T92" fmla="*/ 5447 w 5950"/>
              <a:gd name="T93" fmla="*/ 5573 h 6120"/>
              <a:gd name="T94" fmla="*/ 4872 w 5950"/>
              <a:gd name="T95" fmla="*/ 6007 h 6120"/>
              <a:gd name="T96" fmla="*/ 3920 w 5950"/>
              <a:gd name="T97" fmla="*/ 6118 h 6120"/>
              <a:gd name="T98" fmla="*/ 2861 w 5950"/>
              <a:gd name="T99" fmla="*/ 6090 h 6120"/>
              <a:gd name="T100" fmla="*/ 2104 w 5950"/>
              <a:gd name="T101" fmla="*/ 6031 h 6120"/>
              <a:gd name="T102" fmla="*/ 1507 w 5950"/>
              <a:gd name="T103" fmla="*/ 6035 h 6120"/>
              <a:gd name="T104" fmla="*/ 242 w 5950"/>
              <a:gd name="T105" fmla="*/ 5986 h 6120"/>
              <a:gd name="T106" fmla="*/ 0 w 5950"/>
              <a:gd name="T107" fmla="*/ 3458 h 6120"/>
              <a:gd name="T108" fmla="*/ 307 w 5950"/>
              <a:gd name="T109" fmla="*/ 2976 h 6120"/>
              <a:gd name="T110" fmla="*/ 1566 w 5950"/>
              <a:gd name="T111" fmla="*/ 2991 h 6120"/>
              <a:gd name="T112" fmla="*/ 1838 w 5950"/>
              <a:gd name="T113" fmla="*/ 2596 h 6120"/>
              <a:gd name="T114" fmla="*/ 2330 w 5950"/>
              <a:gd name="T115" fmla="*/ 1933 h 6120"/>
              <a:gd name="T116" fmla="*/ 2747 w 5950"/>
              <a:gd name="T117" fmla="*/ 1062 h 6120"/>
              <a:gd name="T118" fmla="*/ 2870 w 5950"/>
              <a:gd name="T119" fmla="*/ 520 h 6120"/>
              <a:gd name="T120" fmla="*/ 3030 w 5950"/>
              <a:gd name="T121" fmla="*/ 73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50" h="6120">
                <a:moveTo>
                  <a:pt x="533" y="3270"/>
                </a:moveTo>
                <a:lnTo>
                  <a:pt x="490" y="3275"/>
                </a:lnTo>
                <a:lnTo>
                  <a:pt x="451" y="3288"/>
                </a:lnTo>
                <a:lnTo>
                  <a:pt x="415" y="3311"/>
                </a:lnTo>
                <a:lnTo>
                  <a:pt x="386" y="3341"/>
                </a:lnTo>
                <a:lnTo>
                  <a:pt x="363" y="3374"/>
                </a:lnTo>
                <a:lnTo>
                  <a:pt x="350" y="3415"/>
                </a:lnTo>
                <a:lnTo>
                  <a:pt x="345" y="3458"/>
                </a:lnTo>
                <a:lnTo>
                  <a:pt x="345" y="5539"/>
                </a:lnTo>
                <a:lnTo>
                  <a:pt x="350" y="5580"/>
                </a:lnTo>
                <a:lnTo>
                  <a:pt x="363" y="5621"/>
                </a:lnTo>
                <a:lnTo>
                  <a:pt x="386" y="5655"/>
                </a:lnTo>
                <a:lnTo>
                  <a:pt x="415" y="5685"/>
                </a:lnTo>
                <a:lnTo>
                  <a:pt x="449" y="5707"/>
                </a:lnTo>
                <a:lnTo>
                  <a:pt x="488" y="5720"/>
                </a:lnTo>
                <a:lnTo>
                  <a:pt x="533" y="5726"/>
                </a:lnTo>
                <a:lnTo>
                  <a:pt x="533" y="5724"/>
                </a:lnTo>
                <a:lnTo>
                  <a:pt x="1313" y="5724"/>
                </a:lnTo>
                <a:lnTo>
                  <a:pt x="1356" y="5720"/>
                </a:lnTo>
                <a:lnTo>
                  <a:pt x="1395" y="5705"/>
                </a:lnTo>
                <a:lnTo>
                  <a:pt x="1430" y="5683"/>
                </a:lnTo>
                <a:lnTo>
                  <a:pt x="1458" y="5655"/>
                </a:lnTo>
                <a:lnTo>
                  <a:pt x="1481" y="5619"/>
                </a:lnTo>
                <a:lnTo>
                  <a:pt x="1495" y="5580"/>
                </a:lnTo>
                <a:lnTo>
                  <a:pt x="1499" y="5537"/>
                </a:lnTo>
                <a:lnTo>
                  <a:pt x="1499" y="3458"/>
                </a:lnTo>
                <a:lnTo>
                  <a:pt x="1495" y="3415"/>
                </a:lnTo>
                <a:lnTo>
                  <a:pt x="1481" y="3376"/>
                </a:lnTo>
                <a:lnTo>
                  <a:pt x="1458" y="3341"/>
                </a:lnTo>
                <a:lnTo>
                  <a:pt x="1430" y="3313"/>
                </a:lnTo>
                <a:lnTo>
                  <a:pt x="1395" y="3290"/>
                </a:lnTo>
                <a:lnTo>
                  <a:pt x="1356" y="3275"/>
                </a:lnTo>
                <a:lnTo>
                  <a:pt x="1313" y="3270"/>
                </a:lnTo>
                <a:lnTo>
                  <a:pt x="533" y="3270"/>
                </a:lnTo>
                <a:close/>
                <a:moveTo>
                  <a:pt x="3244" y="343"/>
                </a:moveTo>
                <a:lnTo>
                  <a:pt x="3235" y="369"/>
                </a:lnTo>
                <a:lnTo>
                  <a:pt x="3226" y="403"/>
                </a:lnTo>
                <a:lnTo>
                  <a:pt x="3220" y="445"/>
                </a:lnTo>
                <a:lnTo>
                  <a:pt x="3216" y="494"/>
                </a:lnTo>
                <a:lnTo>
                  <a:pt x="3216" y="548"/>
                </a:lnTo>
                <a:lnTo>
                  <a:pt x="3218" y="604"/>
                </a:lnTo>
                <a:lnTo>
                  <a:pt x="3222" y="660"/>
                </a:lnTo>
                <a:lnTo>
                  <a:pt x="3227" y="714"/>
                </a:lnTo>
                <a:lnTo>
                  <a:pt x="3231" y="743"/>
                </a:lnTo>
                <a:lnTo>
                  <a:pt x="3227" y="773"/>
                </a:lnTo>
                <a:lnTo>
                  <a:pt x="3220" y="799"/>
                </a:lnTo>
                <a:lnTo>
                  <a:pt x="3216" y="812"/>
                </a:lnTo>
                <a:lnTo>
                  <a:pt x="3209" y="835"/>
                </a:lnTo>
                <a:lnTo>
                  <a:pt x="3196" y="864"/>
                </a:lnTo>
                <a:lnTo>
                  <a:pt x="3181" y="905"/>
                </a:lnTo>
                <a:lnTo>
                  <a:pt x="3162" y="952"/>
                </a:lnTo>
                <a:lnTo>
                  <a:pt x="3142" y="1008"/>
                </a:lnTo>
                <a:lnTo>
                  <a:pt x="3116" y="1069"/>
                </a:lnTo>
                <a:lnTo>
                  <a:pt x="3090" y="1138"/>
                </a:lnTo>
                <a:lnTo>
                  <a:pt x="3058" y="1211"/>
                </a:lnTo>
                <a:lnTo>
                  <a:pt x="3024" y="1289"/>
                </a:lnTo>
                <a:lnTo>
                  <a:pt x="2989" y="1371"/>
                </a:lnTo>
                <a:lnTo>
                  <a:pt x="2952" y="1456"/>
                </a:lnTo>
                <a:lnTo>
                  <a:pt x="2911" y="1546"/>
                </a:lnTo>
                <a:lnTo>
                  <a:pt x="2868" y="1637"/>
                </a:lnTo>
                <a:lnTo>
                  <a:pt x="2823" y="1730"/>
                </a:lnTo>
                <a:lnTo>
                  <a:pt x="2777" y="1825"/>
                </a:lnTo>
                <a:lnTo>
                  <a:pt x="2728" y="1920"/>
                </a:lnTo>
                <a:lnTo>
                  <a:pt x="2680" y="2013"/>
                </a:lnTo>
                <a:lnTo>
                  <a:pt x="2628" y="2106"/>
                </a:lnTo>
                <a:lnTo>
                  <a:pt x="2576" y="2199"/>
                </a:lnTo>
                <a:lnTo>
                  <a:pt x="2522" y="2289"/>
                </a:lnTo>
                <a:lnTo>
                  <a:pt x="2466" y="2376"/>
                </a:lnTo>
                <a:lnTo>
                  <a:pt x="2410" y="2460"/>
                </a:lnTo>
                <a:lnTo>
                  <a:pt x="2352" y="2540"/>
                </a:lnTo>
                <a:lnTo>
                  <a:pt x="2294" y="2616"/>
                </a:lnTo>
                <a:lnTo>
                  <a:pt x="2237" y="2687"/>
                </a:lnTo>
                <a:lnTo>
                  <a:pt x="2177" y="2750"/>
                </a:lnTo>
                <a:lnTo>
                  <a:pt x="2119" y="2808"/>
                </a:lnTo>
                <a:lnTo>
                  <a:pt x="2060" y="2860"/>
                </a:lnTo>
                <a:lnTo>
                  <a:pt x="2006" y="2922"/>
                </a:lnTo>
                <a:lnTo>
                  <a:pt x="1961" y="2985"/>
                </a:lnTo>
                <a:lnTo>
                  <a:pt x="1924" y="3046"/>
                </a:lnTo>
                <a:lnTo>
                  <a:pt x="1892" y="3108"/>
                </a:lnTo>
                <a:lnTo>
                  <a:pt x="1866" y="3166"/>
                </a:lnTo>
                <a:lnTo>
                  <a:pt x="1847" y="3216"/>
                </a:lnTo>
                <a:lnTo>
                  <a:pt x="1833" y="3262"/>
                </a:lnTo>
                <a:lnTo>
                  <a:pt x="1821" y="3298"/>
                </a:lnTo>
                <a:lnTo>
                  <a:pt x="1834" y="3350"/>
                </a:lnTo>
                <a:lnTo>
                  <a:pt x="1842" y="3402"/>
                </a:lnTo>
                <a:lnTo>
                  <a:pt x="1846" y="3458"/>
                </a:lnTo>
                <a:lnTo>
                  <a:pt x="1846" y="5539"/>
                </a:lnTo>
                <a:lnTo>
                  <a:pt x="1842" y="5595"/>
                </a:lnTo>
                <a:lnTo>
                  <a:pt x="1834" y="5651"/>
                </a:lnTo>
                <a:lnTo>
                  <a:pt x="1963" y="5666"/>
                </a:lnTo>
                <a:lnTo>
                  <a:pt x="1965" y="5666"/>
                </a:lnTo>
                <a:lnTo>
                  <a:pt x="1972" y="5668"/>
                </a:lnTo>
                <a:lnTo>
                  <a:pt x="1991" y="5670"/>
                </a:lnTo>
                <a:lnTo>
                  <a:pt x="2021" y="5673"/>
                </a:lnTo>
                <a:lnTo>
                  <a:pt x="2062" y="5679"/>
                </a:lnTo>
                <a:lnTo>
                  <a:pt x="2112" y="5685"/>
                </a:lnTo>
                <a:lnTo>
                  <a:pt x="2171" y="5690"/>
                </a:lnTo>
                <a:lnTo>
                  <a:pt x="2240" y="5698"/>
                </a:lnTo>
                <a:lnTo>
                  <a:pt x="2317" y="5705"/>
                </a:lnTo>
                <a:lnTo>
                  <a:pt x="2401" y="5713"/>
                </a:lnTo>
                <a:lnTo>
                  <a:pt x="2492" y="5720"/>
                </a:lnTo>
                <a:lnTo>
                  <a:pt x="2589" y="5727"/>
                </a:lnTo>
                <a:lnTo>
                  <a:pt x="2689" y="5733"/>
                </a:lnTo>
                <a:lnTo>
                  <a:pt x="2797" y="5740"/>
                </a:lnTo>
                <a:lnTo>
                  <a:pt x="2909" y="5746"/>
                </a:lnTo>
                <a:lnTo>
                  <a:pt x="3023" y="5752"/>
                </a:lnTo>
                <a:lnTo>
                  <a:pt x="3140" y="5755"/>
                </a:lnTo>
                <a:lnTo>
                  <a:pt x="3261" y="5757"/>
                </a:lnTo>
                <a:lnTo>
                  <a:pt x="3382" y="5759"/>
                </a:lnTo>
                <a:lnTo>
                  <a:pt x="3505" y="5759"/>
                </a:lnTo>
                <a:lnTo>
                  <a:pt x="3630" y="5757"/>
                </a:lnTo>
                <a:lnTo>
                  <a:pt x="3646" y="5757"/>
                </a:lnTo>
                <a:lnTo>
                  <a:pt x="3788" y="5766"/>
                </a:lnTo>
                <a:lnTo>
                  <a:pt x="3924" y="5774"/>
                </a:lnTo>
                <a:lnTo>
                  <a:pt x="4051" y="5776"/>
                </a:lnTo>
                <a:lnTo>
                  <a:pt x="4172" y="5774"/>
                </a:lnTo>
                <a:lnTo>
                  <a:pt x="4285" y="5768"/>
                </a:lnTo>
                <a:lnTo>
                  <a:pt x="4391" y="5759"/>
                </a:lnTo>
                <a:lnTo>
                  <a:pt x="4490" y="5746"/>
                </a:lnTo>
                <a:lnTo>
                  <a:pt x="4579" y="5729"/>
                </a:lnTo>
                <a:lnTo>
                  <a:pt x="4684" y="5703"/>
                </a:lnTo>
                <a:lnTo>
                  <a:pt x="4779" y="5673"/>
                </a:lnTo>
                <a:lnTo>
                  <a:pt x="4864" y="5640"/>
                </a:lnTo>
                <a:lnTo>
                  <a:pt x="4939" y="5601"/>
                </a:lnTo>
                <a:lnTo>
                  <a:pt x="5006" y="5558"/>
                </a:lnTo>
                <a:lnTo>
                  <a:pt x="5062" y="5511"/>
                </a:lnTo>
                <a:lnTo>
                  <a:pt x="5108" y="5459"/>
                </a:lnTo>
                <a:lnTo>
                  <a:pt x="5146" y="5403"/>
                </a:lnTo>
                <a:lnTo>
                  <a:pt x="5170" y="5357"/>
                </a:lnTo>
                <a:lnTo>
                  <a:pt x="5185" y="5308"/>
                </a:lnTo>
                <a:lnTo>
                  <a:pt x="5194" y="5262"/>
                </a:lnTo>
                <a:lnTo>
                  <a:pt x="5198" y="5219"/>
                </a:lnTo>
                <a:lnTo>
                  <a:pt x="5198" y="5180"/>
                </a:lnTo>
                <a:lnTo>
                  <a:pt x="5194" y="5145"/>
                </a:lnTo>
                <a:lnTo>
                  <a:pt x="5190" y="5115"/>
                </a:lnTo>
                <a:lnTo>
                  <a:pt x="5187" y="5093"/>
                </a:lnTo>
                <a:lnTo>
                  <a:pt x="5183" y="5079"/>
                </a:lnTo>
                <a:lnTo>
                  <a:pt x="5181" y="5074"/>
                </a:lnTo>
                <a:lnTo>
                  <a:pt x="5172" y="5039"/>
                </a:lnTo>
                <a:lnTo>
                  <a:pt x="5172" y="5001"/>
                </a:lnTo>
                <a:lnTo>
                  <a:pt x="5177" y="4966"/>
                </a:lnTo>
                <a:lnTo>
                  <a:pt x="5192" y="4932"/>
                </a:lnTo>
                <a:lnTo>
                  <a:pt x="5213" y="4903"/>
                </a:lnTo>
                <a:lnTo>
                  <a:pt x="5241" y="4877"/>
                </a:lnTo>
                <a:lnTo>
                  <a:pt x="5306" y="4821"/>
                </a:lnTo>
                <a:lnTo>
                  <a:pt x="5364" y="4763"/>
                </a:lnTo>
                <a:lnTo>
                  <a:pt x="5408" y="4702"/>
                </a:lnTo>
                <a:lnTo>
                  <a:pt x="5442" y="4638"/>
                </a:lnTo>
                <a:lnTo>
                  <a:pt x="5466" y="4573"/>
                </a:lnTo>
                <a:lnTo>
                  <a:pt x="5479" y="4504"/>
                </a:lnTo>
                <a:lnTo>
                  <a:pt x="5481" y="4433"/>
                </a:lnTo>
                <a:lnTo>
                  <a:pt x="5475" y="4389"/>
                </a:lnTo>
                <a:lnTo>
                  <a:pt x="5468" y="4350"/>
                </a:lnTo>
                <a:lnTo>
                  <a:pt x="5458" y="4312"/>
                </a:lnTo>
                <a:lnTo>
                  <a:pt x="5449" y="4281"/>
                </a:lnTo>
                <a:lnTo>
                  <a:pt x="5438" y="4257"/>
                </a:lnTo>
                <a:lnTo>
                  <a:pt x="5431" y="4236"/>
                </a:lnTo>
                <a:lnTo>
                  <a:pt x="5423" y="4225"/>
                </a:lnTo>
                <a:lnTo>
                  <a:pt x="5421" y="4219"/>
                </a:lnTo>
                <a:lnTo>
                  <a:pt x="5404" y="4186"/>
                </a:lnTo>
                <a:lnTo>
                  <a:pt x="5397" y="4149"/>
                </a:lnTo>
                <a:lnTo>
                  <a:pt x="5397" y="4111"/>
                </a:lnTo>
                <a:lnTo>
                  <a:pt x="5406" y="4076"/>
                </a:lnTo>
                <a:lnTo>
                  <a:pt x="5421" y="4042"/>
                </a:lnTo>
                <a:lnTo>
                  <a:pt x="5444" y="4011"/>
                </a:lnTo>
                <a:lnTo>
                  <a:pt x="5505" y="3942"/>
                </a:lnTo>
                <a:lnTo>
                  <a:pt x="5550" y="3873"/>
                </a:lnTo>
                <a:lnTo>
                  <a:pt x="5583" y="3804"/>
                </a:lnTo>
                <a:lnTo>
                  <a:pt x="5600" y="3735"/>
                </a:lnTo>
                <a:lnTo>
                  <a:pt x="5604" y="3666"/>
                </a:lnTo>
                <a:lnTo>
                  <a:pt x="5600" y="3620"/>
                </a:lnTo>
                <a:lnTo>
                  <a:pt x="5591" y="3577"/>
                </a:lnTo>
                <a:lnTo>
                  <a:pt x="5576" y="3538"/>
                </a:lnTo>
                <a:lnTo>
                  <a:pt x="5559" y="3501"/>
                </a:lnTo>
                <a:lnTo>
                  <a:pt x="5540" y="3469"/>
                </a:lnTo>
                <a:lnTo>
                  <a:pt x="5522" y="3439"/>
                </a:lnTo>
                <a:lnTo>
                  <a:pt x="5503" y="3415"/>
                </a:lnTo>
                <a:lnTo>
                  <a:pt x="5488" y="3395"/>
                </a:lnTo>
                <a:lnTo>
                  <a:pt x="5475" y="3380"/>
                </a:lnTo>
                <a:lnTo>
                  <a:pt x="5466" y="3370"/>
                </a:lnTo>
                <a:lnTo>
                  <a:pt x="5462" y="3368"/>
                </a:lnTo>
                <a:lnTo>
                  <a:pt x="5434" y="3337"/>
                </a:lnTo>
                <a:lnTo>
                  <a:pt x="5416" y="3300"/>
                </a:lnTo>
                <a:lnTo>
                  <a:pt x="5404" y="3262"/>
                </a:lnTo>
                <a:lnTo>
                  <a:pt x="5404" y="3221"/>
                </a:lnTo>
                <a:lnTo>
                  <a:pt x="5414" y="3182"/>
                </a:lnTo>
                <a:lnTo>
                  <a:pt x="5432" y="3145"/>
                </a:lnTo>
                <a:lnTo>
                  <a:pt x="5438" y="3136"/>
                </a:lnTo>
                <a:lnTo>
                  <a:pt x="5447" y="3117"/>
                </a:lnTo>
                <a:lnTo>
                  <a:pt x="5458" y="3095"/>
                </a:lnTo>
                <a:lnTo>
                  <a:pt x="5470" y="3063"/>
                </a:lnTo>
                <a:lnTo>
                  <a:pt x="5481" y="3031"/>
                </a:lnTo>
                <a:lnTo>
                  <a:pt x="5490" y="2992"/>
                </a:lnTo>
                <a:lnTo>
                  <a:pt x="5496" y="2951"/>
                </a:lnTo>
                <a:lnTo>
                  <a:pt x="5498" y="2907"/>
                </a:lnTo>
                <a:lnTo>
                  <a:pt x="5494" y="2862"/>
                </a:lnTo>
                <a:lnTo>
                  <a:pt x="5481" y="2816"/>
                </a:lnTo>
                <a:lnTo>
                  <a:pt x="5460" y="2769"/>
                </a:lnTo>
                <a:lnTo>
                  <a:pt x="5431" y="2722"/>
                </a:lnTo>
                <a:lnTo>
                  <a:pt x="5388" y="2678"/>
                </a:lnTo>
                <a:lnTo>
                  <a:pt x="5343" y="2642"/>
                </a:lnTo>
                <a:lnTo>
                  <a:pt x="5291" y="2613"/>
                </a:lnTo>
                <a:lnTo>
                  <a:pt x="5231" y="2588"/>
                </a:lnTo>
                <a:lnTo>
                  <a:pt x="5166" y="2568"/>
                </a:lnTo>
                <a:lnTo>
                  <a:pt x="5095" y="2551"/>
                </a:lnTo>
                <a:lnTo>
                  <a:pt x="5019" y="2538"/>
                </a:lnTo>
                <a:lnTo>
                  <a:pt x="4939" y="2529"/>
                </a:lnTo>
                <a:lnTo>
                  <a:pt x="4857" y="2523"/>
                </a:lnTo>
                <a:lnTo>
                  <a:pt x="4773" y="2519"/>
                </a:lnTo>
                <a:lnTo>
                  <a:pt x="4687" y="2519"/>
                </a:lnTo>
                <a:lnTo>
                  <a:pt x="4600" y="2523"/>
                </a:lnTo>
                <a:lnTo>
                  <a:pt x="4514" y="2527"/>
                </a:lnTo>
                <a:lnTo>
                  <a:pt x="4429" y="2534"/>
                </a:lnTo>
                <a:lnTo>
                  <a:pt x="4347" y="2544"/>
                </a:lnTo>
                <a:lnTo>
                  <a:pt x="4265" y="2555"/>
                </a:lnTo>
                <a:lnTo>
                  <a:pt x="4188" y="2566"/>
                </a:lnTo>
                <a:lnTo>
                  <a:pt x="4114" y="2579"/>
                </a:lnTo>
                <a:lnTo>
                  <a:pt x="4047" y="2594"/>
                </a:lnTo>
                <a:lnTo>
                  <a:pt x="4038" y="2596"/>
                </a:lnTo>
                <a:lnTo>
                  <a:pt x="4030" y="2598"/>
                </a:lnTo>
                <a:lnTo>
                  <a:pt x="3922" y="2616"/>
                </a:lnTo>
                <a:lnTo>
                  <a:pt x="3807" y="2642"/>
                </a:lnTo>
                <a:lnTo>
                  <a:pt x="3769" y="2652"/>
                </a:lnTo>
                <a:lnTo>
                  <a:pt x="3730" y="2657"/>
                </a:lnTo>
                <a:lnTo>
                  <a:pt x="3689" y="2659"/>
                </a:lnTo>
                <a:lnTo>
                  <a:pt x="3648" y="2654"/>
                </a:lnTo>
                <a:lnTo>
                  <a:pt x="3605" y="2641"/>
                </a:lnTo>
                <a:lnTo>
                  <a:pt x="3566" y="2620"/>
                </a:lnTo>
                <a:lnTo>
                  <a:pt x="3527" y="2592"/>
                </a:lnTo>
                <a:lnTo>
                  <a:pt x="3496" y="2559"/>
                </a:lnTo>
                <a:lnTo>
                  <a:pt x="3470" y="2521"/>
                </a:lnTo>
                <a:lnTo>
                  <a:pt x="3449" y="2477"/>
                </a:lnTo>
                <a:lnTo>
                  <a:pt x="3432" y="2428"/>
                </a:lnTo>
                <a:lnTo>
                  <a:pt x="3421" y="2372"/>
                </a:lnTo>
                <a:lnTo>
                  <a:pt x="3414" y="2311"/>
                </a:lnTo>
                <a:lnTo>
                  <a:pt x="3414" y="2244"/>
                </a:lnTo>
                <a:lnTo>
                  <a:pt x="3417" y="2169"/>
                </a:lnTo>
                <a:lnTo>
                  <a:pt x="3427" y="2088"/>
                </a:lnTo>
                <a:lnTo>
                  <a:pt x="3442" y="2000"/>
                </a:lnTo>
                <a:lnTo>
                  <a:pt x="3460" y="1903"/>
                </a:lnTo>
                <a:lnTo>
                  <a:pt x="3484" y="1801"/>
                </a:lnTo>
                <a:lnTo>
                  <a:pt x="3514" y="1691"/>
                </a:lnTo>
                <a:lnTo>
                  <a:pt x="3550" y="1572"/>
                </a:lnTo>
                <a:lnTo>
                  <a:pt x="3591" y="1447"/>
                </a:lnTo>
                <a:lnTo>
                  <a:pt x="3626" y="1332"/>
                </a:lnTo>
                <a:lnTo>
                  <a:pt x="3654" y="1224"/>
                </a:lnTo>
                <a:lnTo>
                  <a:pt x="3676" y="1121"/>
                </a:lnTo>
                <a:lnTo>
                  <a:pt x="3691" y="1023"/>
                </a:lnTo>
                <a:lnTo>
                  <a:pt x="3699" y="931"/>
                </a:lnTo>
                <a:lnTo>
                  <a:pt x="3700" y="846"/>
                </a:lnTo>
                <a:lnTo>
                  <a:pt x="3695" y="768"/>
                </a:lnTo>
                <a:lnTo>
                  <a:pt x="3682" y="695"/>
                </a:lnTo>
                <a:lnTo>
                  <a:pt x="3663" y="628"/>
                </a:lnTo>
                <a:lnTo>
                  <a:pt x="3639" y="568"/>
                </a:lnTo>
                <a:lnTo>
                  <a:pt x="3605" y="516"/>
                </a:lnTo>
                <a:lnTo>
                  <a:pt x="3570" y="473"/>
                </a:lnTo>
                <a:lnTo>
                  <a:pt x="3533" y="440"/>
                </a:lnTo>
                <a:lnTo>
                  <a:pt x="3492" y="412"/>
                </a:lnTo>
                <a:lnTo>
                  <a:pt x="3451" y="390"/>
                </a:lnTo>
                <a:lnTo>
                  <a:pt x="3410" y="373"/>
                </a:lnTo>
                <a:lnTo>
                  <a:pt x="3369" y="360"/>
                </a:lnTo>
                <a:lnTo>
                  <a:pt x="3332" y="352"/>
                </a:lnTo>
                <a:lnTo>
                  <a:pt x="3298" y="347"/>
                </a:lnTo>
                <a:lnTo>
                  <a:pt x="3268" y="345"/>
                </a:lnTo>
                <a:lnTo>
                  <a:pt x="3244" y="343"/>
                </a:lnTo>
                <a:close/>
                <a:moveTo>
                  <a:pt x="3237" y="0"/>
                </a:moveTo>
                <a:lnTo>
                  <a:pt x="3263" y="0"/>
                </a:lnTo>
                <a:lnTo>
                  <a:pt x="3298" y="2"/>
                </a:lnTo>
                <a:lnTo>
                  <a:pt x="3339" y="6"/>
                </a:lnTo>
                <a:lnTo>
                  <a:pt x="3386" y="13"/>
                </a:lnTo>
                <a:lnTo>
                  <a:pt x="3436" y="25"/>
                </a:lnTo>
                <a:lnTo>
                  <a:pt x="3492" y="40"/>
                </a:lnTo>
                <a:lnTo>
                  <a:pt x="3548" y="58"/>
                </a:lnTo>
                <a:lnTo>
                  <a:pt x="3607" y="84"/>
                </a:lnTo>
                <a:lnTo>
                  <a:pt x="3667" y="116"/>
                </a:lnTo>
                <a:lnTo>
                  <a:pt x="3725" y="153"/>
                </a:lnTo>
                <a:lnTo>
                  <a:pt x="3782" y="200"/>
                </a:lnTo>
                <a:lnTo>
                  <a:pt x="3836" y="254"/>
                </a:lnTo>
                <a:lnTo>
                  <a:pt x="3889" y="317"/>
                </a:lnTo>
                <a:lnTo>
                  <a:pt x="3935" y="390"/>
                </a:lnTo>
                <a:lnTo>
                  <a:pt x="3972" y="468"/>
                </a:lnTo>
                <a:lnTo>
                  <a:pt x="4004" y="552"/>
                </a:lnTo>
                <a:lnTo>
                  <a:pt x="4026" y="641"/>
                </a:lnTo>
                <a:lnTo>
                  <a:pt x="4041" y="736"/>
                </a:lnTo>
                <a:lnTo>
                  <a:pt x="4047" y="836"/>
                </a:lnTo>
                <a:lnTo>
                  <a:pt x="4047" y="944"/>
                </a:lnTo>
                <a:lnTo>
                  <a:pt x="4038" y="1056"/>
                </a:lnTo>
                <a:lnTo>
                  <a:pt x="4019" y="1173"/>
                </a:lnTo>
                <a:lnTo>
                  <a:pt x="3995" y="1296"/>
                </a:lnTo>
                <a:lnTo>
                  <a:pt x="3961" y="1425"/>
                </a:lnTo>
                <a:lnTo>
                  <a:pt x="3920" y="1557"/>
                </a:lnTo>
                <a:lnTo>
                  <a:pt x="3889" y="1659"/>
                </a:lnTo>
                <a:lnTo>
                  <a:pt x="3861" y="1752"/>
                </a:lnTo>
                <a:lnTo>
                  <a:pt x="3836" y="1836"/>
                </a:lnTo>
                <a:lnTo>
                  <a:pt x="3818" y="1913"/>
                </a:lnTo>
                <a:lnTo>
                  <a:pt x="3801" y="1981"/>
                </a:lnTo>
                <a:lnTo>
                  <a:pt x="3788" y="2043"/>
                </a:lnTo>
                <a:lnTo>
                  <a:pt x="3777" y="2097"/>
                </a:lnTo>
                <a:lnTo>
                  <a:pt x="3769" y="2145"/>
                </a:lnTo>
                <a:lnTo>
                  <a:pt x="3766" y="2188"/>
                </a:lnTo>
                <a:lnTo>
                  <a:pt x="3762" y="2223"/>
                </a:lnTo>
                <a:lnTo>
                  <a:pt x="3760" y="2255"/>
                </a:lnTo>
                <a:lnTo>
                  <a:pt x="3760" y="2281"/>
                </a:lnTo>
                <a:lnTo>
                  <a:pt x="3760" y="2302"/>
                </a:lnTo>
                <a:lnTo>
                  <a:pt x="3862" y="2279"/>
                </a:lnTo>
                <a:lnTo>
                  <a:pt x="3961" y="2261"/>
                </a:lnTo>
                <a:lnTo>
                  <a:pt x="3963" y="2261"/>
                </a:lnTo>
                <a:lnTo>
                  <a:pt x="3972" y="2259"/>
                </a:lnTo>
                <a:lnTo>
                  <a:pt x="3991" y="2255"/>
                </a:lnTo>
                <a:lnTo>
                  <a:pt x="4019" y="2250"/>
                </a:lnTo>
                <a:lnTo>
                  <a:pt x="4056" y="2242"/>
                </a:lnTo>
                <a:lnTo>
                  <a:pt x="4103" y="2235"/>
                </a:lnTo>
                <a:lnTo>
                  <a:pt x="4157" y="2225"/>
                </a:lnTo>
                <a:lnTo>
                  <a:pt x="4216" y="2216"/>
                </a:lnTo>
                <a:lnTo>
                  <a:pt x="4283" y="2207"/>
                </a:lnTo>
                <a:lnTo>
                  <a:pt x="4354" y="2199"/>
                </a:lnTo>
                <a:lnTo>
                  <a:pt x="4430" y="2192"/>
                </a:lnTo>
                <a:lnTo>
                  <a:pt x="4511" y="2184"/>
                </a:lnTo>
                <a:lnTo>
                  <a:pt x="4593" y="2181"/>
                </a:lnTo>
                <a:lnTo>
                  <a:pt x="4732" y="2177"/>
                </a:lnTo>
                <a:lnTo>
                  <a:pt x="4864" y="2179"/>
                </a:lnTo>
                <a:lnTo>
                  <a:pt x="4987" y="2188"/>
                </a:lnTo>
                <a:lnTo>
                  <a:pt x="5103" y="2203"/>
                </a:lnTo>
                <a:lnTo>
                  <a:pt x="5211" y="2225"/>
                </a:lnTo>
                <a:lnTo>
                  <a:pt x="5309" y="2253"/>
                </a:lnTo>
                <a:lnTo>
                  <a:pt x="5401" y="2287"/>
                </a:lnTo>
                <a:lnTo>
                  <a:pt x="5483" y="2326"/>
                </a:lnTo>
                <a:lnTo>
                  <a:pt x="5555" y="2372"/>
                </a:lnTo>
                <a:lnTo>
                  <a:pt x="5621" y="2426"/>
                </a:lnTo>
                <a:lnTo>
                  <a:pt x="5680" y="2486"/>
                </a:lnTo>
                <a:lnTo>
                  <a:pt x="5729" y="2547"/>
                </a:lnTo>
                <a:lnTo>
                  <a:pt x="5768" y="2611"/>
                </a:lnTo>
                <a:lnTo>
                  <a:pt x="5797" y="2674"/>
                </a:lnTo>
                <a:lnTo>
                  <a:pt x="5820" y="2739"/>
                </a:lnTo>
                <a:lnTo>
                  <a:pt x="5833" y="2804"/>
                </a:lnTo>
                <a:lnTo>
                  <a:pt x="5840" y="2868"/>
                </a:lnTo>
                <a:lnTo>
                  <a:pt x="5842" y="2931"/>
                </a:lnTo>
                <a:lnTo>
                  <a:pt x="5838" y="2992"/>
                </a:lnTo>
                <a:lnTo>
                  <a:pt x="5831" y="3052"/>
                </a:lnTo>
                <a:lnTo>
                  <a:pt x="5818" y="3110"/>
                </a:lnTo>
                <a:lnTo>
                  <a:pt x="5801" y="3164"/>
                </a:lnTo>
                <a:lnTo>
                  <a:pt x="5784" y="3212"/>
                </a:lnTo>
                <a:lnTo>
                  <a:pt x="5816" y="3257"/>
                </a:lnTo>
                <a:lnTo>
                  <a:pt x="5848" y="3307"/>
                </a:lnTo>
                <a:lnTo>
                  <a:pt x="5878" y="3365"/>
                </a:lnTo>
                <a:lnTo>
                  <a:pt x="5904" y="3428"/>
                </a:lnTo>
                <a:lnTo>
                  <a:pt x="5926" y="3497"/>
                </a:lnTo>
                <a:lnTo>
                  <a:pt x="5943" y="3573"/>
                </a:lnTo>
                <a:lnTo>
                  <a:pt x="5950" y="3653"/>
                </a:lnTo>
                <a:lnTo>
                  <a:pt x="5948" y="3741"/>
                </a:lnTo>
                <a:lnTo>
                  <a:pt x="5935" y="3828"/>
                </a:lnTo>
                <a:lnTo>
                  <a:pt x="5911" y="3914"/>
                </a:lnTo>
                <a:lnTo>
                  <a:pt x="5876" y="3998"/>
                </a:lnTo>
                <a:lnTo>
                  <a:pt x="5829" y="4080"/>
                </a:lnTo>
                <a:lnTo>
                  <a:pt x="5771" y="4162"/>
                </a:lnTo>
                <a:lnTo>
                  <a:pt x="5790" y="4214"/>
                </a:lnTo>
                <a:lnTo>
                  <a:pt x="5805" y="4275"/>
                </a:lnTo>
                <a:lnTo>
                  <a:pt x="5818" y="4344"/>
                </a:lnTo>
                <a:lnTo>
                  <a:pt x="5825" y="4419"/>
                </a:lnTo>
                <a:lnTo>
                  <a:pt x="5825" y="4474"/>
                </a:lnTo>
                <a:lnTo>
                  <a:pt x="5822" y="4534"/>
                </a:lnTo>
                <a:lnTo>
                  <a:pt x="5814" y="4597"/>
                </a:lnTo>
                <a:lnTo>
                  <a:pt x="5799" y="4664"/>
                </a:lnTo>
                <a:lnTo>
                  <a:pt x="5779" y="4731"/>
                </a:lnTo>
                <a:lnTo>
                  <a:pt x="5749" y="4802"/>
                </a:lnTo>
                <a:lnTo>
                  <a:pt x="5712" y="4871"/>
                </a:lnTo>
                <a:lnTo>
                  <a:pt x="5663" y="4942"/>
                </a:lnTo>
                <a:lnTo>
                  <a:pt x="5604" y="5012"/>
                </a:lnTo>
                <a:lnTo>
                  <a:pt x="5535" y="5083"/>
                </a:lnTo>
                <a:lnTo>
                  <a:pt x="5540" y="5137"/>
                </a:lnTo>
                <a:lnTo>
                  <a:pt x="5542" y="5199"/>
                </a:lnTo>
                <a:lnTo>
                  <a:pt x="5540" y="5266"/>
                </a:lnTo>
                <a:lnTo>
                  <a:pt x="5529" y="5338"/>
                </a:lnTo>
                <a:lnTo>
                  <a:pt x="5512" y="5415"/>
                </a:lnTo>
                <a:lnTo>
                  <a:pt x="5485" y="5493"/>
                </a:lnTo>
                <a:lnTo>
                  <a:pt x="5447" y="5573"/>
                </a:lnTo>
                <a:lnTo>
                  <a:pt x="5403" y="5644"/>
                </a:lnTo>
                <a:lnTo>
                  <a:pt x="5350" y="5711"/>
                </a:lnTo>
                <a:lnTo>
                  <a:pt x="5289" y="5772"/>
                </a:lnTo>
                <a:lnTo>
                  <a:pt x="5222" y="5828"/>
                </a:lnTo>
                <a:lnTo>
                  <a:pt x="5146" y="5880"/>
                </a:lnTo>
                <a:lnTo>
                  <a:pt x="5062" y="5928"/>
                </a:lnTo>
                <a:lnTo>
                  <a:pt x="4971" y="5969"/>
                </a:lnTo>
                <a:lnTo>
                  <a:pt x="4872" y="6007"/>
                </a:lnTo>
                <a:lnTo>
                  <a:pt x="4766" y="6040"/>
                </a:lnTo>
                <a:lnTo>
                  <a:pt x="4652" y="6068"/>
                </a:lnTo>
                <a:lnTo>
                  <a:pt x="4548" y="6087"/>
                </a:lnTo>
                <a:lnTo>
                  <a:pt x="4436" y="6102"/>
                </a:lnTo>
                <a:lnTo>
                  <a:pt x="4317" y="6113"/>
                </a:lnTo>
                <a:lnTo>
                  <a:pt x="4190" y="6118"/>
                </a:lnTo>
                <a:lnTo>
                  <a:pt x="4056" y="6120"/>
                </a:lnTo>
                <a:lnTo>
                  <a:pt x="3920" y="6118"/>
                </a:lnTo>
                <a:lnTo>
                  <a:pt x="3777" y="6113"/>
                </a:lnTo>
                <a:lnTo>
                  <a:pt x="3628" y="6103"/>
                </a:lnTo>
                <a:lnTo>
                  <a:pt x="3496" y="6105"/>
                </a:lnTo>
                <a:lnTo>
                  <a:pt x="3363" y="6105"/>
                </a:lnTo>
                <a:lnTo>
                  <a:pt x="3233" y="6103"/>
                </a:lnTo>
                <a:lnTo>
                  <a:pt x="3106" y="6100"/>
                </a:lnTo>
                <a:lnTo>
                  <a:pt x="2982" y="6096"/>
                </a:lnTo>
                <a:lnTo>
                  <a:pt x="2861" y="6090"/>
                </a:lnTo>
                <a:lnTo>
                  <a:pt x="2745" y="6083"/>
                </a:lnTo>
                <a:lnTo>
                  <a:pt x="2633" y="6076"/>
                </a:lnTo>
                <a:lnTo>
                  <a:pt x="2527" y="6068"/>
                </a:lnTo>
                <a:lnTo>
                  <a:pt x="2427" y="6061"/>
                </a:lnTo>
                <a:lnTo>
                  <a:pt x="2333" y="6053"/>
                </a:lnTo>
                <a:lnTo>
                  <a:pt x="2250" y="6046"/>
                </a:lnTo>
                <a:lnTo>
                  <a:pt x="2171" y="6038"/>
                </a:lnTo>
                <a:lnTo>
                  <a:pt x="2104" y="6031"/>
                </a:lnTo>
                <a:lnTo>
                  <a:pt x="2047" y="6025"/>
                </a:lnTo>
                <a:lnTo>
                  <a:pt x="1998" y="6020"/>
                </a:lnTo>
                <a:lnTo>
                  <a:pt x="1961" y="6014"/>
                </a:lnTo>
                <a:lnTo>
                  <a:pt x="1935" y="6012"/>
                </a:lnTo>
                <a:lnTo>
                  <a:pt x="1920" y="6010"/>
                </a:lnTo>
                <a:lnTo>
                  <a:pt x="1620" y="5973"/>
                </a:lnTo>
                <a:lnTo>
                  <a:pt x="1566" y="6007"/>
                </a:lnTo>
                <a:lnTo>
                  <a:pt x="1507" y="6035"/>
                </a:lnTo>
                <a:lnTo>
                  <a:pt x="1445" y="6055"/>
                </a:lnTo>
                <a:lnTo>
                  <a:pt x="1380" y="6066"/>
                </a:lnTo>
                <a:lnTo>
                  <a:pt x="1313" y="6072"/>
                </a:lnTo>
                <a:lnTo>
                  <a:pt x="533" y="6072"/>
                </a:lnTo>
                <a:lnTo>
                  <a:pt x="453" y="6066"/>
                </a:lnTo>
                <a:lnTo>
                  <a:pt x="378" y="6049"/>
                </a:lnTo>
                <a:lnTo>
                  <a:pt x="307" y="6022"/>
                </a:lnTo>
                <a:lnTo>
                  <a:pt x="242" y="5986"/>
                </a:lnTo>
                <a:lnTo>
                  <a:pt x="183" y="5942"/>
                </a:lnTo>
                <a:lnTo>
                  <a:pt x="130" y="5888"/>
                </a:lnTo>
                <a:lnTo>
                  <a:pt x="86" y="5828"/>
                </a:lnTo>
                <a:lnTo>
                  <a:pt x="48" y="5763"/>
                </a:lnTo>
                <a:lnTo>
                  <a:pt x="22" y="5692"/>
                </a:lnTo>
                <a:lnTo>
                  <a:pt x="6" y="5618"/>
                </a:lnTo>
                <a:lnTo>
                  <a:pt x="0" y="5539"/>
                </a:lnTo>
                <a:lnTo>
                  <a:pt x="0" y="3458"/>
                </a:lnTo>
                <a:lnTo>
                  <a:pt x="6" y="3380"/>
                </a:lnTo>
                <a:lnTo>
                  <a:pt x="22" y="3305"/>
                </a:lnTo>
                <a:lnTo>
                  <a:pt x="48" y="3234"/>
                </a:lnTo>
                <a:lnTo>
                  <a:pt x="86" y="3169"/>
                </a:lnTo>
                <a:lnTo>
                  <a:pt x="130" y="3110"/>
                </a:lnTo>
                <a:lnTo>
                  <a:pt x="183" y="3058"/>
                </a:lnTo>
                <a:lnTo>
                  <a:pt x="242" y="3013"/>
                </a:lnTo>
                <a:lnTo>
                  <a:pt x="307" y="2976"/>
                </a:lnTo>
                <a:lnTo>
                  <a:pt x="378" y="2950"/>
                </a:lnTo>
                <a:lnTo>
                  <a:pt x="453" y="2933"/>
                </a:lnTo>
                <a:lnTo>
                  <a:pt x="533" y="2925"/>
                </a:lnTo>
                <a:lnTo>
                  <a:pt x="1313" y="2925"/>
                </a:lnTo>
                <a:lnTo>
                  <a:pt x="1380" y="2931"/>
                </a:lnTo>
                <a:lnTo>
                  <a:pt x="1445" y="2942"/>
                </a:lnTo>
                <a:lnTo>
                  <a:pt x="1508" y="2963"/>
                </a:lnTo>
                <a:lnTo>
                  <a:pt x="1566" y="2991"/>
                </a:lnTo>
                <a:lnTo>
                  <a:pt x="1602" y="2918"/>
                </a:lnTo>
                <a:lnTo>
                  <a:pt x="1644" y="2843"/>
                </a:lnTo>
                <a:lnTo>
                  <a:pt x="1693" y="2765"/>
                </a:lnTo>
                <a:lnTo>
                  <a:pt x="1751" y="2689"/>
                </a:lnTo>
                <a:lnTo>
                  <a:pt x="1818" y="2614"/>
                </a:lnTo>
                <a:lnTo>
                  <a:pt x="1823" y="2607"/>
                </a:lnTo>
                <a:lnTo>
                  <a:pt x="1831" y="2601"/>
                </a:lnTo>
                <a:lnTo>
                  <a:pt x="1838" y="2596"/>
                </a:lnTo>
                <a:lnTo>
                  <a:pt x="1898" y="2544"/>
                </a:lnTo>
                <a:lnTo>
                  <a:pt x="1959" y="2480"/>
                </a:lnTo>
                <a:lnTo>
                  <a:pt x="2022" y="2408"/>
                </a:lnTo>
                <a:lnTo>
                  <a:pt x="2084" y="2326"/>
                </a:lnTo>
                <a:lnTo>
                  <a:pt x="2145" y="2236"/>
                </a:lnTo>
                <a:lnTo>
                  <a:pt x="2209" y="2142"/>
                </a:lnTo>
                <a:lnTo>
                  <a:pt x="2268" y="2039"/>
                </a:lnTo>
                <a:lnTo>
                  <a:pt x="2330" y="1933"/>
                </a:lnTo>
                <a:lnTo>
                  <a:pt x="2389" y="1825"/>
                </a:lnTo>
                <a:lnTo>
                  <a:pt x="2447" y="1713"/>
                </a:lnTo>
                <a:lnTo>
                  <a:pt x="2503" y="1602"/>
                </a:lnTo>
                <a:lnTo>
                  <a:pt x="2557" y="1490"/>
                </a:lnTo>
                <a:lnTo>
                  <a:pt x="2607" y="1378"/>
                </a:lnTo>
                <a:lnTo>
                  <a:pt x="2658" y="1268"/>
                </a:lnTo>
                <a:lnTo>
                  <a:pt x="2704" y="1164"/>
                </a:lnTo>
                <a:lnTo>
                  <a:pt x="2747" y="1062"/>
                </a:lnTo>
                <a:lnTo>
                  <a:pt x="2786" y="967"/>
                </a:lnTo>
                <a:lnTo>
                  <a:pt x="2821" y="877"/>
                </a:lnTo>
                <a:lnTo>
                  <a:pt x="2853" y="795"/>
                </a:lnTo>
                <a:lnTo>
                  <a:pt x="2881" y="723"/>
                </a:lnTo>
                <a:lnTo>
                  <a:pt x="2877" y="682"/>
                </a:lnTo>
                <a:lnTo>
                  <a:pt x="2872" y="632"/>
                </a:lnTo>
                <a:lnTo>
                  <a:pt x="2870" y="578"/>
                </a:lnTo>
                <a:lnTo>
                  <a:pt x="2870" y="520"/>
                </a:lnTo>
                <a:lnTo>
                  <a:pt x="2872" y="458"/>
                </a:lnTo>
                <a:lnTo>
                  <a:pt x="2879" y="395"/>
                </a:lnTo>
                <a:lnTo>
                  <a:pt x="2888" y="334"/>
                </a:lnTo>
                <a:lnTo>
                  <a:pt x="2905" y="272"/>
                </a:lnTo>
                <a:lnTo>
                  <a:pt x="2926" y="215"/>
                </a:lnTo>
                <a:lnTo>
                  <a:pt x="2954" y="161"/>
                </a:lnTo>
                <a:lnTo>
                  <a:pt x="2989" y="112"/>
                </a:lnTo>
                <a:lnTo>
                  <a:pt x="3030" y="73"/>
                </a:lnTo>
                <a:lnTo>
                  <a:pt x="3075" y="41"/>
                </a:lnTo>
                <a:lnTo>
                  <a:pt x="3125" y="19"/>
                </a:lnTo>
                <a:lnTo>
                  <a:pt x="3179" y="4"/>
                </a:lnTo>
                <a:lnTo>
                  <a:pt x="32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CustomShape 7">
            <a:extLst>
              <a:ext uri="{FF2B5EF4-FFF2-40B4-BE49-F238E27FC236}">
                <a16:creationId xmlns:a16="http://schemas.microsoft.com/office/drawing/2014/main" id="{E5859A5D-0148-4B0B-997D-95CA425BC31B}"/>
              </a:ext>
            </a:extLst>
          </p:cNvPr>
          <p:cNvSpPr/>
          <p:nvPr/>
        </p:nvSpPr>
        <p:spPr>
          <a:xfrm>
            <a:off x="233280" y="209880"/>
            <a:ext cx="960768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strike="noStrike" spc="-1" dirty="0">
                <a:solidFill>
                  <a:srgbClr val="FFFFFF"/>
                </a:solidFill>
                <a:latin typeface="Arial Black"/>
              </a:rPr>
              <a:t>Comunicación de los Riesgo de la S.I.</a:t>
            </a:r>
            <a:endParaRPr lang="es-EC" sz="2800" b="0" strike="noStrike" spc="-1" dirty="0">
              <a:latin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20" y="1117100"/>
            <a:ext cx="41148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46847" y="1810418"/>
            <a:ext cx="286064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Garantiza que los responsables de la implementación de la gestión del riesgo y aquellos con intereses establecidos comprendan las bases sobre las cuales toman las decisiones y por qué se requieren acciones particulares. </a:t>
            </a:r>
          </a:p>
        </p:txBody>
      </p:sp>
    </p:spTree>
    <p:extLst>
      <p:ext uri="{BB962C8B-B14F-4D97-AF65-F5344CB8AC3E}">
        <p14:creationId xmlns:p14="http://schemas.microsoft.com/office/powerpoint/2010/main" val="25728809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8">
            <a:extLst>
              <a:ext uri="{FF2B5EF4-FFF2-40B4-BE49-F238E27FC236}">
                <a16:creationId xmlns:a16="http://schemas.microsoft.com/office/drawing/2014/main" id="{A2875E4D-21E5-4903-89BE-D74A8BFEB850}"/>
              </a:ext>
            </a:extLst>
          </p:cNvPr>
          <p:cNvGrpSpPr/>
          <p:nvPr/>
        </p:nvGrpSpPr>
        <p:grpSpPr>
          <a:xfrm>
            <a:off x="5602859" y="2807368"/>
            <a:ext cx="296518" cy="225864"/>
            <a:chOff x="9218613" y="1665288"/>
            <a:chExt cx="4910138" cy="3740150"/>
          </a:xfrm>
          <a:solidFill>
            <a:schemeClr val="bg1"/>
          </a:solidFill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0844C77-E0F7-4345-907C-4C54FE9B1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8613" y="1665288"/>
              <a:ext cx="4910138" cy="3740150"/>
            </a:xfrm>
            <a:custGeom>
              <a:avLst/>
              <a:gdLst>
                <a:gd name="T0" fmla="*/ 691 w 6186"/>
                <a:gd name="T1" fmla="*/ 353 h 4712"/>
                <a:gd name="T2" fmla="*/ 569 w 6186"/>
                <a:gd name="T3" fmla="*/ 395 h 4712"/>
                <a:gd name="T4" fmla="*/ 465 w 6186"/>
                <a:gd name="T5" fmla="*/ 470 h 4712"/>
                <a:gd name="T6" fmla="*/ 392 w 6186"/>
                <a:gd name="T7" fmla="*/ 571 h 4712"/>
                <a:gd name="T8" fmla="*/ 351 w 6186"/>
                <a:gd name="T9" fmla="*/ 693 h 4712"/>
                <a:gd name="T10" fmla="*/ 345 w 6186"/>
                <a:gd name="T11" fmla="*/ 3955 h 4712"/>
                <a:gd name="T12" fmla="*/ 366 w 6186"/>
                <a:gd name="T13" fmla="*/ 4085 h 4712"/>
                <a:gd name="T14" fmla="*/ 426 w 6186"/>
                <a:gd name="T15" fmla="*/ 4199 h 4712"/>
                <a:gd name="T16" fmla="*/ 514 w 6186"/>
                <a:gd name="T17" fmla="*/ 4288 h 4712"/>
                <a:gd name="T18" fmla="*/ 627 w 6186"/>
                <a:gd name="T19" fmla="*/ 4346 h 4712"/>
                <a:gd name="T20" fmla="*/ 756 w 6186"/>
                <a:gd name="T21" fmla="*/ 4367 h 4712"/>
                <a:gd name="T22" fmla="*/ 5498 w 6186"/>
                <a:gd name="T23" fmla="*/ 4361 h 4712"/>
                <a:gd name="T24" fmla="*/ 5620 w 6186"/>
                <a:gd name="T25" fmla="*/ 4321 h 4712"/>
                <a:gd name="T26" fmla="*/ 5721 w 6186"/>
                <a:gd name="T27" fmla="*/ 4246 h 4712"/>
                <a:gd name="T28" fmla="*/ 5796 w 6186"/>
                <a:gd name="T29" fmla="*/ 4145 h 4712"/>
                <a:gd name="T30" fmla="*/ 5837 w 6186"/>
                <a:gd name="T31" fmla="*/ 4023 h 4712"/>
                <a:gd name="T32" fmla="*/ 5841 w 6186"/>
                <a:gd name="T33" fmla="*/ 3955 h 4712"/>
                <a:gd name="T34" fmla="*/ 5835 w 6186"/>
                <a:gd name="T35" fmla="*/ 693 h 4712"/>
                <a:gd name="T36" fmla="*/ 5794 w 6186"/>
                <a:gd name="T37" fmla="*/ 571 h 4712"/>
                <a:gd name="T38" fmla="*/ 5721 w 6186"/>
                <a:gd name="T39" fmla="*/ 470 h 4712"/>
                <a:gd name="T40" fmla="*/ 5618 w 6186"/>
                <a:gd name="T41" fmla="*/ 395 h 4712"/>
                <a:gd name="T42" fmla="*/ 5496 w 6186"/>
                <a:gd name="T43" fmla="*/ 353 h 4712"/>
                <a:gd name="T44" fmla="*/ 756 w 6186"/>
                <a:gd name="T45" fmla="*/ 348 h 4712"/>
                <a:gd name="T46" fmla="*/ 5430 w 6186"/>
                <a:gd name="T47" fmla="*/ 0 h 4712"/>
                <a:gd name="T48" fmla="*/ 5618 w 6186"/>
                <a:gd name="T49" fmla="*/ 25 h 4712"/>
                <a:gd name="T50" fmla="*/ 5787 w 6186"/>
                <a:gd name="T51" fmla="*/ 90 h 4712"/>
                <a:gd name="T52" fmla="*/ 5933 w 6186"/>
                <a:gd name="T53" fmla="*/ 194 h 4712"/>
                <a:gd name="T54" fmla="*/ 6051 w 6186"/>
                <a:gd name="T55" fmla="*/ 327 h 4712"/>
                <a:gd name="T56" fmla="*/ 6136 w 6186"/>
                <a:gd name="T57" fmla="*/ 487 h 4712"/>
                <a:gd name="T58" fmla="*/ 6181 w 6186"/>
                <a:gd name="T59" fmla="*/ 665 h 4712"/>
                <a:gd name="T60" fmla="*/ 6186 w 6186"/>
                <a:gd name="T61" fmla="*/ 3955 h 4712"/>
                <a:gd name="T62" fmla="*/ 6164 w 6186"/>
                <a:gd name="T63" fmla="*/ 4143 h 4712"/>
                <a:gd name="T64" fmla="*/ 6098 w 6186"/>
                <a:gd name="T65" fmla="*/ 4312 h 4712"/>
                <a:gd name="T66" fmla="*/ 5995 w 6186"/>
                <a:gd name="T67" fmla="*/ 4459 h 4712"/>
                <a:gd name="T68" fmla="*/ 5862 w 6186"/>
                <a:gd name="T69" fmla="*/ 4577 h 4712"/>
                <a:gd name="T70" fmla="*/ 5702 w 6186"/>
                <a:gd name="T71" fmla="*/ 4661 h 4712"/>
                <a:gd name="T72" fmla="*/ 5524 w 6186"/>
                <a:gd name="T73" fmla="*/ 4706 h 4712"/>
                <a:gd name="T74" fmla="*/ 756 w 6186"/>
                <a:gd name="T75" fmla="*/ 4712 h 4712"/>
                <a:gd name="T76" fmla="*/ 570 w 6186"/>
                <a:gd name="T77" fmla="*/ 4690 h 4712"/>
                <a:gd name="T78" fmla="*/ 402 w 6186"/>
                <a:gd name="T79" fmla="*/ 4624 h 4712"/>
                <a:gd name="T80" fmla="*/ 255 w 6186"/>
                <a:gd name="T81" fmla="*/ 4522 h 4712"/>
                <a:gd name="T82" fmla="*/ 135 w 6186"/>
                <a:gd name="T83" fmla="*/ 4389 h 4712"/>
                <a:gd name="T84" fmla="*/ 51 w 6186"/>
                <a:gd name="T85" fmla="*/ 4229 h 4712"/>
                <a:gd name="T86" fmla="*/ 6 w 6186"/>
                <a:gd name="T87" fmla="*/ 4051 h 4712"/>
                <a:gd name="T88" fmla="*/ 0 w 6186"/>
                <a:gd name="T89" fmla="*/ 759 h 4712"/>
                <a:gd name="T90" fmla="*/ 23 w 6186"/>
                <a:gd name="T91" fmla="*/ 571 h 4712"/>
                <a:gd name="T92" fmla="*/ 88 w 6186"/>
                <a:gd name="T93" fmla="*/ 402 h 4712"/>
                <a:gd name="T94" fmla="*/ 191 w 6186"/>
                <a:gd name="T95" fmla="*/ 256 h 4712"/>
                <a:gd name="T96" fmla="*/ 325 w 6186"/>
                <a:gd name="T97" fmla="*/ 137 h 4712"/>
                <a:gd name="T98" fmla="*/ 484 w 6186"/>
                <a:gd name="T99" fmla="*/ 53 h 4712"/>
                <a:gd name="T100" fmla="*/ 662 w 6186"/>
                <a:gd name="T101" fmla="*/ 8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86" h="4712">
                  <a:moveTo>
                    <a:pt x="756" y="348"/>
                  </a:moveTo>
                  <a:lnTo>
                    <a:pt x="691" y="353"/>
                  </a:lnTo>
                  <a:lnTo>
                    <a:pt x="627" y="370"/>
                  </a:lnTo>
                  <a:lnTo>
                    <a:pt x="569" y="395"/>
                  </a:lnTo>
                  <a:lnTo>
                    <a:pt x="514" y="428"/>
                  </a:lnTo>
                  <a:lnTo>
                    <a:pt x="465" y="470"/>
                  </a:lnTo>
                  <a:lnTo>
                    <a:pt x="426" y="517"/>
                  </a:lnTo>
                  <a:lnTo>
                    <a:pt x="392" y="571"/>
                  </a:lnTo>
                  <a:lnTo>
                    <a:pt x="366" y="629"/>
                  </a:lnTo>
                  <a:lnTo>
                    <a:pt x="351" y="693"/>
                  </a:lnTo>
                  <a:lnTo>
                    <a:pt x="345" y="759"/>
                  </a:lnTo>
                  <a:lnTo>
                    <a:pt x="345" y="3955"/>
                  </a:lnTo>
                  <a:lnTo>
                    <a:pt x="351" y="4023"/>
                  </a:lnTo>
                  <a:lnTo>
                    <a:pt x="366" y="4085"/>
                  </a:lnTo>
                  <a:lnTo>
                    <a:pt x="392" y="4145"/>
                  </a:lnTo>
                  <a:lnTo>
                    <a:pt x="426" y="4199"/>
                  </a:lnTo>
                  <a:lnTo>
                    <a:pt x="465" y="4246"/>
                  </a:lnTo>
                  <a:lnTo>
                    <a:pt x="514" y="4288"/>
                  </a:lnTo>
                  <a:lnTo>
                    <a:pt x="569" y="4321"/>
                  </a:lnTo>
                  <a:lnTo>
                    <a:pt x="627" y="4346"/>
                  </a:lnTo>
                  <a:lnTo>
                    <a:pt x="691" y="4361"/>
                  </a:lnTo>
                  <a:lnTo>
                    <a:pt x="756" y="4367"/>
                  </a:lnTo>
                  <a:lnTo>
                    <a:pt x="5430" y="4367"/>
                  </a:lnTo>
                  <a:lnTo>
                    <a:pt x="5498" y="4361"/>
                  </a:lnTo>
                  <a:lnTo>
                    <a:pt x="5562" y="4346"/>
                  </a:lnTo>
                  <a:lnTo>
                    <a:pt x="5620" y="4321"/>
                  </a:lnTo>
                  <a:lnTo>
                    <a:pt x="5674" y="4288"/>
                  </a:lnTo>
                  <a:lnTo>
                    <a:pt x="5721" y="4246"/>
                  </a:lnTo>
                  <a:lnTo>
                    <a:pt x="5762" y="4199"/>
                  </a:lnTo>
                  <a:lnTo>
                    <a:pt x="5796" y="4145"/>
                  </a:lnTo>
                  <a:lnTo>
                    <a:pt x="5820" y="4085"/>
                  </a:lnTo>
                  <a:lnTo>
                    <a:pt x="5837" y="4023"/>
                  </a:lnTo>
                  <a:lnTo>
                    <a:pt x="5841" y="3955"/>
                  </a:lnTo>
                  <a:lnTo>
                    <a:pt x="5841" y="3955"/>
                  </a:lnTo>
                  <a:lnTo>
                    <a:pt x="5841" y="759"/>
                  </a:lnTo>
                  <a:lnTo>
                    <a:pt x="5835" y="693"/>
                  </a:lnTo>
                  <a:lnTo>
                    <a:pt x="5820" y="629"/>
                  </a:lnTo>
                  <a:lnTo>
                    <a:pt x="5794" y="571"/>
                  </a:lnTo>
                  <a:lnTo>
                    <a:pt x="5760" y="517"/>
                  </a:lnTo>
                  <a:lnTo>
                    <a:pt x="5721" y="470"/>
                  </a:lnTo>
                  <a:lnTo>
                    <a:pt x="5672" y="428"/>
                  </a:lnTo>
                  <a:lnTo>
                    <a:pt x="5618" y="395"/>
                  </a:lnTo>
                  <a:lnTo>
                    <a:pt x="5560" y="370"/>
                  </a:lnTo>
                  <a:lnTo>
                    <a:pt x="5496" y="353"/>
                  </a:lnTo>
                  <a:lnTo>
                    <a:pt x="5430" y="348"/>
                  </a:lnTo>
                  <a:lnTo>
                    <a:pt x="756" y="348"/>
                  </a:lnTo>
                  <a:close/>
                  <a:moveTo>
                    <a:pt x="756" y="0"/>
                  </a:moveTo>
                  <a:lnTo>
                    <a:pt x="5430" y="0"/>
                  </a:lnTo>
                  <a:lnTo>
                    <a:pt x="5526" y="8"/>
                  </a:lnTo>
                  <a:lnTo>
                    <a:pt x="5618" y="25"/>
                  </a:lnTo>
                  <a:lnTo>
                    <a:pt x="5704" y="53"/>
                  </a:lnTo>
                  <a:lnTo>
                    <a:pt x="5787" y="90"/>
                  </a:lnTo>
                  <a:lnTo>
                    <a:pt x="5864" y="137"/>
                  </a:lnTo>
                  <a:lnTo>
                    <a:pt x="5933" y="194"/>
                  </a:lnTo>
                  <a:lnTo>
                    <a:pt x="5997" y="256"/>
                  </a:lnTo>
                  <a:lnTo>
                    <a:pt x="6051" y="327"/>
                  </a:lnTo>
                  <a:lnTo>
                    <a:pt x="6098" y="404"/>
                  </a:lnTo>
                  <a:lnTo>
                    <a:pt x="6136" y="487"/>
                  </a:lnTo>
                  <a:lnTo>
                    <a:pt x="6164" y="573"/>
                  </a:lnTo>
                  <a:lnTo>
                    <a:pt x="6181" y="665"/>
                  </a:lnTo>
                  <a:lnTo>
                    <a:pt x="6186" y="759"/>
                  </a:lnTo>
                  <a:lnTo>
                    <a:pt x="6186" y="3955"/>
                  </a:lnTo>
                  <a:lnTo>
                    <a:pt x="6181" y="4051"/>
                  </a:lnTo>
                  <a:lnTo>
                    <a:pt x="6164" y="4143"/>
                  </a:lnTo>
                  <a:lnTo>
                    <a:pt x="6136" y="4229"/>
                  </a:lnTo>
                  <a:lnTo>
                    <a:pt x="6098" y="4312"/>
                  </a:lnTo>
                  <a:lnTo>
                    <a:pt x="6051" y="4389"/>
                  </a:lnTo>
                  <a:lnTo>
                    <a:pt x="5995" y="4459"/>
                  </a:lnTo>
                  <a:lnTo>
                    <a:pt x="5931" y="4522"/>
                  </a:lnTo>
                  <a:lnTo>
                    <a:pt x="5862" y="4577"/>
                  </a:lnTo>
                  <a:lnTo>
                    <a:pt x="5785" y="4624"/>
                  </a:lnTo>
                  <a:lnTo>
                    <a:pt x="5702" y="4661"/>
                  </a:lnTo>
                  <a:lnTo>
                    <a:pt x="5616" y="4690"/>
                  </a:lnTo>
                  <a:lnTo>
                    <a:pt x="5524" y="4706"/>
                  </a:lnTo>
                  <a:lnTo>
                    <a:pt x="5430" y="4712"/>
                  </a:lnTo>
                  <a:lnTo>
                    <a:pt x="756" y="4712"/>
                  </a:lnTo>
                  <a:lnTo>
                    <a:pt x="662" y="4706"/>
                  </a:lnTo>
                  <a:lnTo>
                    <a:pt x="570" y="4690"/>
                  </a:lnTo>
                  <a:lnTo>
                    <a:pt x="484" y="4661"/>
                  </a:lnTo>
                  <a:lnTo>
                    <a:pt x="402" y="4624"/>
                  </a:lnTo>
                  <a:lnTo>
                    <a:pt x="325" y="4577"/>
                  </a:lnTo>
                  <a:lnTo>
                    <a:pt x="255" y="4522"/>
                  </a:lnTo>
                  <a:lnTo>
                    <a:pt x="191" y="4459"/>
                  </a:lnTo>
                  <a:lnTo>
                    <a:pt x="135" y="4389"/>
                  </a:lnTo>
                  <a:lnTo>
                    <a:pt x="88" y="4312"/>
                  </a:lnTo>
                  <a:lnTo>
                    <a:pt x="51" y="4229"/>
                  </a:lnTo>
                  <a:lnTo>
                    <a:pt x="23" y="4143"/>
                  </a:lnTo>
                  <a:lnTo>
                    <a:pt x="6" y="4051"/>
                  </a:lnTo>
                  <a:lnTo>
                    <a:pt x="0" y="3955"/>
                  </a:lnTo>
                  <a:lnTo>
                    <a:pt x="0" y="759"/>
                  </a:lnTo>
                  <a:lnTo>
                    <a:pt x="6" y="663"/>
                  </a:lnTo>
                  <a:lnTo>
                    <a:pt x="23" y="571"/>
                  </a:lnTo>
                  <a:lnTo>
                    <a:pt x="51" y="485"/>
                  </a:lnTo>
                  <a:lnTo>
                    <a:pt x="88" y="402"/>
                  </a:lnTo>
                  <a:lnTo>
                    <a:pt x="135" y="325"/>
                  </a:lnTo>
                  <a:lnTo>
                    <a:pt x="191" y="256"/>
                  </a:lnTo>
                  <a:lnTo>
                    <a:pt x="255" y="192"/>
                  </a:lnTo>
                  <a:lnTo>
                    <a:pt x="325" y="137"/>
                  </a:lnTo>
                  <a:lnTo>
                    <a:pt x="402" y="90"/>
                  </a:lnTo>
                  <a:lnTo>
                    <a:pt x="484" y="53"/>
                  </a:lnTo>
                  <a:lnTo>
                    <a:pt x="570" y="25"/>
                  </a:lnTo>
                  <a:lnTo>
                    <a:pt x="662" y="8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3EB9D557-5901-4929-9CBD-238F77D6C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351" y="2185988"/>
              <a:ext cx="3778250" cy="2701925"/>
            </a:xfrm>
            <a:custGeom>
              <a:avLst/>
              <a:gdLst>
                <a:gd name="T0" fmla="*/ 221 w 4760"/>
                <a:gd name="T1" fmla="*/ 5 h 3402"/>
                <a:gd name="T2" fmla="*/ 289 w 4760"/>
                <a:gd name="T3" fmla="*/ 43 h 3402"/>
                <a:gd name="T4" fmla="*/ 1961 w 4760"/>
                <a:gd name="T5" fmla="*/ 1538 h 3402"/>
                <a:gd name="T6" fmla="*/ 1974 w 4760"/>
                <a:gd name="T7" fmla="*/ 1553 h 3402"/>
                <a:gd name="T8" fmla="*/ 2383 w 4760"/>
                <a:gd name="T9" fmla="*/ 1919 h 3402"/>
                <a:gd name="T10" fmla="*/ 4503 w 4760"/>
                <a:gd name="T11" fmla="*/ 20 h 3402"/>
                <a:gd name="T12" fmla="*/ 4576 w 4760"/>
                <a:gd name="T13" fmla="*/ 0 h 3402"/>
                <a:gd name="T14" fmla="*/ 4650 w 4760"/>
                <a:gd name="T15" fmla="*/ 13 h 3402"/>
                <a:gd name="T16" fmla="*/ 4713 w 4760"/>
                <a:gd name="T17" fmla="*/ 56 h 3402"/>
                <a:gd name="T18" fmla="*/ 4753 w 4760"/>
                <a:gd name="T19" fmla="*/ 125 h 3402"/>
                <a:gd name="T20" fmla="*/ 4757 w 4760"/>
                <a:gd name="T21" fmla="*/ 201 h 3402"/>
                <a:gd name="T22" fmla="*/ 4728 w 4760"/>
                <a:gd name="T23" fmla="*/ 272 h 3402"/>
                <a:gd name="T24" fmla="*/ 3188 w 4760"/>
                <a:gd name="T25" fmla="*/ 1660 h 3402"/>
                <a:gd name="T26" fmla="*/ 4734 w 4760"/>
                <a:gd name="T27" fmla="*/ 3134 h 3402"/>
                <a:gd name="T28" fmla="*/ 4760 w 4760"/>
                <a:gd name="T29" fmla="*/ 3205 h 3402"/>
                <a:gd name="T30" fmla="*/ 4753 w 4760"/>
                <a:gd name="T31" fmla="*/ 3280 h 3402"/>
                <a:gd name="T32" fmla="*/ 4713 w 4760"/>
                <a:gd name="T33" fmla="*/ 3348 h 3402"/>
                <a:gd name="T34" fmla="*/ 4655 w 4760"/>
                <a:gd name="T35" fmla="*/ 3387 h 3402"/>
                <a:gd name="T36" fmla="*/ 4590 w 4760"/>
                <a:gd name="T37" fmla="*/ 3402 h 3402"/>
                <a:gd name="T38" fmla="*/ 4526 w 4760"/>
                <a:gd name="T39" fmla="*/ 3389 h 3402"/>
                <a:gd name="T40" fmla="*/ 4470 w 4760"/>
                <a:gd name="T41" fmla="*/ 3354 h 3402"/>
                <a:gd name="T42" fmla="*/ 2499 w 4760"/>
                <a:gd name="T43" fmla="*/ 2278 h 3402"/>
                <a:gd name="T44" fmla="*/ 2445 w 4760"/>
                <a:gd name="T45" fmla="*/ 2311 h 3402"/>
                <a:gd name="T46" fmla="*/ 2385 w 4760"/>
                <a:gd name="T47" fmla="*/ 2323 h 3402"/>
                <a:gd name="T48" fmla="*/ 2325 w 4760"/>
                <a:gd name="T49" fmla="*/ 2311 h 3402"/>
                <a:gd name="T50" fmla="*/ 2269 w 4760"/>
                <a:gd name="T51" fmla="*/ 2279 h 3402"/>
                <a:gd name="T52" fmla="*/ 302 w 4760"/>
                <a:gd name="T53" fmla="*/ 3354 h 3402"/>
                <a:gd name="T54" fmla="*/ 246 w 4760"/>
                <a:gd name="T55" fmla="*/ 3387 h 3402"/>
                <a:gd name="T56" fmla="*/ 184 w 4760"/>
                <a:gd name="T57" fmla="*/ 3399 h 3402"/>
                <a:gd name="T58" fmla="*/ 116 w 4760"/>
                <a:gd name="T59" fmla="*/ 3386 h 3402"/>
                <a:gd name="T60" fmla="*/ 58 w 4760"/>
                <a:gd name="T61" fmla="*/ 3344 h 3402"/>
                <a:gd name="T62" fmla="*/ 19 w 4760"/>
                <a:gd name="T63" fmla="*/ 3277 h 3402"/>
                <a:gd name="T64" fmla="*/ 13 w 4760"/>
                <a:gd name="T65" fmla="*/ 3201 h 3402"/>
                <a:gd name="T66" fmla="*/ 39 w 4760"/>
                <a:gd name="T67" fmla="*/ 3130 h 3402"/>
                <a:gd name="T68" fmla="*/ 1589 w 4760"/>
                <a:gd name="T69" fmla="*/ 1671 h 3402"/>
                <a:gd name="T70" fmla="*/ 32 w 4760"/>
                <a:gd name="T71" fmla="*/ 272 h 3402"/>
                <a:gd name="T72" fmla="*/ 4 w 4760"/>
                <a:gd name="T73" fmla="*/ 201 h 3402"/>
                <a:gd name="T74" fmla="*/ 8 w 4760"/>
                <a:gd name="T75" fmla="*/ 125 h 3402"/>
                <a:gd name="T76" fmla="*/ 45 w 4760"/>
                <a:gd name="T77" fmla="*/ 56 h 3402"/>
                <a:gd name="T78" fmla="*/ 109 w 4760"/>
                <a:gd name="T79" fmla="*/ 11 h 3402"/>
                <a:gd name="T80" fmla="*/ 184 w 4760"/>
                <a:gd name="T81" fmla="*/ 0 h 3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0" h="3402">
                  <a:moveTo>
                    <a:pt x="184" y="0"/>
                  </a:moveTo>
                  <a:lnTo>
                    <a:pt x="221" y="5"/>
                  </a:lnTo>
                  <a:lnTo>
                    <a:pt x="257" y="20"/>
                  </a:lnTo>
                  <a:lnTo>
                    <a:pt x="289" y="43"/>
                  </a:lnTo>
                  <a:lnTo>
                    <a:pt x="1946" y="1526"/>
                  </a:lnTo>
                  <a:lnTo>
                    <a:pt x="1961" y="1538"/>
                  </a:lnTo>
                  <a:lnTo>
                    <a:pt x="1974" y="1551"/>
                  </a:lnTo>
                  <a:lnTo>
                    <a:pt x="1974" y="1553"/>
                  </a:lnTo>
                  <a:lnTo>
                    <a:pt x="1976" y="1555"/>
                  </a:lnTo>
                  <a:lnTo>
                    <a:pt x="2383" y="1919"/>
                  </a:lnTo>
                  <a:lnTo>
                    <a:pt x="4470" y="45"/>
                  </a:lnTo>
                  <a:lnTo>
                    <a:pt x="4503" y="20"/>
                  </a:lnTo>
                  <a:lnTo>
                    <a:pt x="4539" y="5"/>
                  </a:lnTo>
                  <a:lnTo>
                    <a:pt x="4576" y="0"/>
                  </a:lnTo>
                  <a:lnTo>
                    <a:pt x="4614" y="1"/>
                  </a:lnTo>
                  <a:lnTo>
                    <a:pt x="4650" y="13"/>
                  </a:lnTo>
                  <a:lnTo>
                    <a:pt x="4683" y="30"/>
                  </a:lnTo>
                  <a:lnTo>
                    <a:pt x="4713" y="56"/>
                  </a:lnTo>
                  <a:lnTo>
                    <a:pt x="4738" y="90"/>
                  </a:lnTo>
                  <a:lnTo>
                    <a:pt x="4753" y="125"/>
                  </a:lnTo>
                  <a:lnTo>
                    <a:pt x="4758" y="163"/>
                  </a:lnTo>
                  <a:lnTo>
                    <a:pt x="4757" y="201"/>
                  </a:lnTo>
                  <a:lnTo>
                    <a:pt x="4745" y="238"/>
                  </a:lnTo>
                  <a:lnTo>
                    <a:pt x="4728" y="272"/>
                  </a:lnTo>
                  <a:lnTo>
                    <a:pt x="4702" y="302"/>
                  </a:lnTo>
                  <a:lnTo>
                    <a:pt x="3188" y="1660"/>
                  </a:lnTo>
                  <a:lnTo>
                    <a:pt x="4708" y="3104"/>
                  </a:lnTo>
                  <a:lnTo>
                    <a:pt x="4734" y="3134"/>
                  </a:lnTo>
                  <a:lnTo>
                    <a:pt x="4751" y="3168"/>
                  </a:lnTo>
                  <a:lnTo>
                    <a:pt x="4760" y="3205"/>
                  </a:lnTo>
                  <a:lnTo>
                    <a:pt x="4760" y="3243"/>
                  </a:lnTo>
                  <a:lnTo>
                    <a:pt x="4753" y="3280"/>
                  </a:lnTo>
                  <a:lnTo>
                    <a:pt x="4738" y="3316"/>
                  </a:lnTo>
                  <a:lnTo>
                    <a:pt x="4713" y="3348"/>
                  </a:lnTo>
                  <a:lnTo>
                    <a:pt x="4687" y="3371"/>
                  </a:lnTo>
                  <a:lnTo>
                    <a:pt x="4655" y="3387"/>
                  </a:lnTo>
                  <a:lnTo>
                    <a:pt x="4623" y="3399"/>
                  </a:lnTo>
                  <a:lnTo>
                    <a:pt x="4590" y="3402"/>
                  </a:lnTo>
                  <a:lnTo>
                    <a:pt x="4558" y="3399"/>
                  </a:lnTo>
                  <a:lnTo>
                    <a:pt x="4526" y="3389"/>
                  </a:lnTo>
                  <a:lnTo>
                    <a:pt x="4496" y="3374"/>
                  </a:lnTo>
                  <a:lnTo>
                    <a:pt x="4470" y="3354"/>
                  </a:lnTo>
                  <a:lnTo>
                    <a:pt x="2931" y="1891"/>
                  </a:lnTo>
                  <a:lnTo>
                    <a:pt x="2499" y="2278"/>
                  </a:lnTo>
                  <a:lnTo>
                    <a:pt x="2475" y="2298"/>
                  </a:lnTo>
                  <a:lnTo>
                    <a:pt x="2445" y="2311"/>
                  </a:lnTo>
                  <a:lnTo>
                    <a:pt x="2415" y="2321"/>
                  </a:lnTo>
                  <a:lnTo>
                    <a:pt x="2385" y="2323"/>
                  </a:lnTo>
                  <a:lnTo>
                    <a:pt x="2355" y="2321"/>
                  </a:lnTo>
                  <a:lnTo>
                    <a:pt x="2325" y="2311"/>
                  </a:lnTo>
                  <a:lnTo>
                    <a:pt x="2295" y="2298"/>
                  </a:lnTo>
                  <a:lnTo>
                    <a:pt x="2269" y="2279"/>
                  </a:lnTo>
                  <a:lnTo>
                    <a:pt x="1850" y="1904"/>
                  </a:lnTo>
                  <a:lnTo>
                    <a:pt x="302" y="3354"/>
                  </a:lnTo>
                  <a:lnTo>
                    <a:pt x="276" y="3372"/>
                  </a:lnTo>
                  <a:lnTo>
                    <a:pt x="246" y="3387"/>
                  </a:lnTo>
                  <a:lnTo>
                    <a:pt x="216" y="3397"/>
                  </a:lnTo>
                  <a:lnTo>
                    <a:pt x="184" y="3399"/>
                  </a:lnTo>
                  <a:lnTo>
                    <a:pt x="150" y="3395"/>
                  </a:lnTo>
                  <a:lnTo>
                    <a:pt x="116" y="3386"/>
                  </a:lnTo>
                  <a:lnTo>
                    <a:pt x="86" y="3369"/>
                  </a:lnTo>
                  <a:lnTo>
                    <a:pt x="58" y="3344"/>
                  </a:lnTo>
                  <a:lnTo>
                    <a:pt x="34" y="3312"/>
                  </a:lnTo>
                  <a:lnTo>
                    <a:pt x="19" y="3277"/>
                  </a:lnTo>
                  <a:lnTo>
                    <a:pt x="11" y="3239"/>
                  </a:lnTo>
                  <a:lnTo>
                    <a:pt x="13" y="3201"/>
                  </a:lnTo>
                  <a:lnTo>
                    <a:pt x="23" y="3164"/>
                  </a:lnTo>
                  <a:lnTo>
                    <a:pt x="39" y="3130"/>
                  </a:lnTo>
                  <a:lnTo>
                    <a:pt x="66" y="3100"/>
                  </a:lnTo>
                  <a:lnTo>
                    <a:pt x="1589" y="1671"/>
                  </a:lnTo>
                  <a:lnTo>
                    <a:pt x="58" y="302"/>
                  </a:lnTo>
                  <a:lnTo>
                    <a:pt x="32" y="272"/>
                  </a:lnTo>
                  <a:lnTo>
                    <a:pt x="13" y="238"/>
                  </a:lnTo>
                  <a:lnTo>
                    <a:pt x="4" y="201"/>
                  </a:lnTo>
                  <a:lnTo>
                    <a:pt x="0" y="163"/>
                  </a:lnTo>
                  <a:lnTo>
                    <a:pt x="8" y="125"/>
                  </a:lnTo>
                  <a:lnTo>
                    <a:pt x="23" y="90"/>
                  </a:lnTo>
                  <a:lnTo>
                    <a:pt x="45" y="56"/>
                  </a:lnTo>
                  <a:lnTo>
                    <a:pt x="75" y="30"/>
                  </a:lnTo>
                  <a:lnTo>
                    <a:pt x="109" y="11"/>
                  </a:lnTo>
                  <a:lnTo>
                    <a:pt x="144" y="1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Freeform 19">
            <a:extLst>
              <a:ext uri="{FF2B5EF4-FFF2-40B4-BE49-F238E27FC236}">
                <a16:creationId xmlns:a16="http://schemas.microsoft.com/office/drawing/2014/main" id="{ABFF7D61-A12D-437B-A89E-D7FDBE25910B}"/>
              </a:ext>
            </a:extLst>
          </p:cNvPr>
          <p:cNvSpPr>
            <a:spLocks noEditPoints="1"/>
          </p:cNvSpPr>
          <p:nvPr/>
        </p:nvSpPr>
        <p:spPr bwMode="auto">
          <a:xfrm>
            <a:off x="5602859" y="1530473"/>
            <a:ext cx="272169" cy="279945"/>
          </a:xfrm>
          <a:custGeom>
            <a:avLst/>
            <a:gdLst>
              <a:gd name="T0" fmla="*/ 345 w 5950"/>
              <a:gd name="T1" fmla="*/ 3458 h 6120"/>
              <a:gd name="T2" fmla="*/ 533 w 5950"/>
              <a:gd name="T3" fmla="*/ 5726 h 6120"/>
              <a:gd name="T4" fmla="*/ 1495 w 5950"/>
              <a:gd name="T5" fmla="*/ 5580 h 6120"/>
              <a:gd name="T6" fmla="*/ 1356 w 5950"/>
              <a:gd name="T7" fmla="*/ 3275 h 6120"/>
              <a:gd name="T8" fmla="*/ 3216 w 5950"/>
              <a:gd name="T9" fmla="*/ 548 h 6120"/>
              <a:gd name="T10" fmla="*/ 3209 w 5950"/>
              <a:gd name="T11" fmla="*/ 835 h 6120"/>
              <a:gd name="T12" fmla="*/ 3024 w 5950"/>
              <a:gd name="T13" fmla="*/ 1289 h 6120"/>
              <a:gd name="T14" fmla="*/ 2680 w 5950"/>
              <a:gd name="T15" fmla="*/ 2013 h 6120"/>
              <a:gd name="T16" fmla="*/ 2237 w 5950"/>
              <a:gd name="T17" fmla="*/ 2687 h 6120"/>
              <a:gd name="T18" fmla="*/ 1866 w 5950"/>
              <a:gd name="T19" fmla="*/ 3166 h 6120"/>
              <a:gd name="T20" fmla="*/ 1842 w 5950"/>
              <a:gd name="T21" fmla="*/ 5595 h 6120"/>
              <a:gd name="T22" fmla="*/ 2112 w 5950"/>
              <a:gd name="T23" fmla="*/ 5685 h 6120"/>
              <a:gd name="T24" fmla="*/ 2797 w 5950"/>
              <a:gd name="T25" fmla="*/ 5740 h 6120"/>
              <a:gd name="T26" fmla="*/ 3646 w 5950"/>
              <a:gd name="T27" fmla="*/ 5757 h 6120"/>
              <a:gd name="T28" fmla="*/ 4579 w 5950"/>
              <a:gd name="T29" fmla="*/ 5729 h 6120"/>
              <a:gd name="T30" fmla="*/ 5146 w 5950"/>
              <a:gd name="T31" fmla="*/ 5403 h 6120"/>
              <a:gd name="T32" fmla="*/ 5187 w 5950"/>
              <a:gd name="T33" fmla="*/ 5093 h 6120"/>
              <a:gd name="T34" fmla="*/ 5241 w 5950"/>
              <a:gd name="T35" fmla="*/ 4877 h 6120"/>
              <a:gd name="T36" fmla="*/ 5475 w 5950"/>
              <a:gd name="T37" fmla="*/ 4389 h 6120"/>
              <a:gd name="T38" fmla="*/ 5404 w 5950"/>
              <a:gd name="T39" fmla="*/ 4186 h 6120"/>
              <a:gd name="T40" fmla="*/ 5583 w 5950"/>
              <a:gd name="T41" fmla="*/ 3804 h 6120"/>
              <a:gd name="T42" fmla="*/ 5522 w 5950"/>
              <a:gd name="T43" fmla="*/ 3439 h 6120"/>
              <a:gd name="T44" fmla="*/ 5404 w 5950"/>
              <a:gd name="T45" fmla="*/ 3262 h 6120"/>
              <a:gd name="T46" fmla="*/ 5481 w 5950"/>
              <a:gd name="T47" fmla="*/ 3031 h 6120"/>
              <a:gd name="T48" fmla="*/ 5388 w 5950"/>
              <a:gd name="T49" fmla="*/ 2678 h 6120"/>
              <a:gd name="T50" fmla="*/ 4857 w 5950"/>
              <a:gd name="T51" fmla="*/ 2523 h 6120"/>
              <a:gd name="T52" fmla="*/ 4188 w 5950"/>
              <a:gd name="T53" fmla="*/ 2566 h 6120"/>
              <a:gd name="T54" fmla="*/ 3730 w 5950"/>
              <a:gd name="T55" fmla="*/ 2657 h 6120"/>
              <a:gd name="T56" fmla="*/ 3449 w 5950"/>
              <a:gd name="T57" fmla="*/ 2477 h 6120"/>
              <a:gd name="T58" fmla="*/ 3460 w 5950"/>
              <a:gd name="T59" fmla="*/ 1903 h 6120"/>
              <a:gd name="T60" fmla="*/ 3691 w 5950"/>
              <a:gd name="T61" fmla="*/ 1023 h 6120"/>
              <a:gd name="T62" fmla="*/ 3570 w 5950"/>
              <a:gd name="T63" fmla="*/ 473 h 6120"/>
              <a:gd name="T64" fmla="*/ 3268 w 5950"/>
              <a:gd name="T65" fmla="*/ 345 h 6120"/>
              <a:gd name="T66" fmla="*/ 3492 w 5950"/>
              <a:gd name="T67" fmla="*/ 40 h 6120"/>
              <a:gd name="T68" fmla="*/ 3935 w 5950"/>
              <a:gd name="T69" fmla="*/ 390 h 6120"/>
              <a:gd name="T70" fmla="*/ 4019 w 5950"/>
              <a:gd name="T71" fmla="*/ 1173 h 6120"/>
              <a:gd name="T72" fmla="*/ 3801 w 5950"/>
              <a:gd name="T73" fmla="*/ 1981 h 6120"/>
              <a:gd name="T74" fmla="*/ 3760 w 5950"/>
              <a:gd name="T75" fmla="*/ 2302 h 6120"/>
              <a:gd name="T76" fmla="*/ 4103 w 5950"/>
              <a:gd name="T77" fmla="*/ 2235 h 6120"/>
              <a:gd name="T78" fmla="*/ 4732 w 5950"/>
              <a:gd name="T79" fmla="*/ 2177 h 6120"/>
              <a:gd name="T80" fmla="*/ 5555 w 5950"/>
              <a:gd name="T81" fmla="*/ 2372 h 6120"/>
              <a:gd name="T82" fmla="*/ 5840 w 5950"/>
              <a:gd name="T83" fmla="*/ 2868 h 6120"/>
              <a:gd name="T84" fmla="*/ 5848 w 5950"/>
              <a:gd name="T85" fmla="*/ 3307 h 6120"/>
              <a:gd name="T86" fmla="*/ 5911 w 5950"/>
              <a:gd name="T87" fmla="*/ 3914 h 6120"/>
              <a:gd name="T88" fmla="*/ 5825 w 5950"/>
              <a:gd name="T89" fmla="*/ 4474 h 6120"/>
              <a:gd name="T90" fmla="*/ 5604 w 5950"/>
              <a:gd name="T91" fmla="*/ 5012 h 6120"/>
              <a:gd name="T92" fmla="*/ 5447 w 5950"/>
              <a:gd name="T93" fmla="*/ 5573 h 6120"/>
              <a:gd name="T94" fmla="*/ 4872 w 5950"/>
              <a:gd name="T95" fmla="*/ 6007 h 6120"/>
              <a:gd name="T96" fmla="*/ 3920 w 5950"/>
              <a:gd name="T97" fmla="*/ 6118 h 6120"/>
              <a:gd name="T98" fmla="*/ 2861 w 5950"/>
              <a:gd name="T99" fmla="*/ 6090 h 6120"/>
              <a:gd name="T100" fmla="*/ 2104 w 5950"/>
              <a:gd name="T101" fmla="*/ 6031 h 6120"/>
              <a:gd name="T102" fmla="*/ 1507 w 5950"/>
              <a:gd name="T103" fmla="*/ 6035 h 6120"/>
              <a:gd name="T104" fmla="*/ 242 w 5950"/>
              <a:gd name="T105" fmla="*/ 5986 h 6120"/>
              <a:gd name="T106" fmla="*/ 0 w 5950"/>
              <a:gd name="T107" fmla="*/ 3458 h 6120"/>
              <a:gd name="T108" fmla="*/ 307 w 5950"/>
              <a:gd name="T109" fmla="*/ 2976 h 6120"/>
              <a:gd name="T110" fmla="*/ 1566 w 5950"/>
              <a:gd name="T111" fmla="*/ 2991 h 6120"/>
              <a:gd name="T112" fmla="*/ 1838 w 5950"/>
              <a:gd name="T113" fmla="*/ 2596 h 6120"/>
              <a:gd name="T114" fmla="*/ 2330 w 5950"/>
              <a:gd name="T115" fmla="*/ 1933 h 6120"/>
              <a:gd name="T116" fmla="*/ 2747 w 5950"/>
              <a:gd name="T117" fmla="*/ 1062 h 6120"/>
              <a:gd name="T118" fmla="*/ 2870 w 5950"/>
              <a:gd name="T119" fmla="*/ 520 h 6120"/>
              <a:gd name="T120" fmla="*/ 3030 w 5950"/>
              <a:gd name="T121" fmla="*/ 73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50" h="6120">
                <a:moveTo>
                  <a:pt x="533" y="3270"/>
                </a:moveTo>
                <a:lnTo>
                  <a:pt x="490" y="3275"/>
                </a:lnTo>
                <a:lnTo>
                  <a:pt x="451" y="3288"/>
                </a:lnTo>
                <a:lnTo>
                  <a:pt x="415" y="3311"/>
                </a:lnTo>
                <a:lnTo>
                  <a:pt x="386" y="3341"/>
                </a:lnTo>
                <a:lnTo>
                  <a:pt x="363" y="3374"/>
                </a:lnTo>
                <a:lnTo>
                  <a:pt x="350" y="3415"/>
                </a:lnTo>
                <a:lnTo>
                  <a:pt x="345" y="3458"/>
                </a:lnTo>
                <a:lnTo>
                  <a:pt x="345" y="5539"/>
                </a:lnTo>
                <a:lnTo>
                  <a:pt x="350" y="5580"/>
                </a:lnTo>
                <a:lnTo>
                  <a:pt x="363" y="5621"/>
                </a:lnTo>
                <a:lnTo>
                  <a:pt x="386" y="5655"/>
                </a:lnTo>
                <a:lnTo>
                  <a:pt x="415" y="5685"/>
                </a:lnTo>
                <a:lnTo>
                  <a:pt x="449" y="5707"/>
                </a:lnTo>
                <a:lnTo>
                  <a:pt x="488" y="5720"/>
                </a:lnTo>
                <a:lnTo>
                  <a:pt x="533" y="5726"/>
                </a:lnTo>
                <a:lnTo>
                  <a:pt x="533" y="5724"/>
                </a:lnTo>
                <a:lnTo>
                  <a:pt x="1313" y="5724"/>
                </a:lnTo>
                <a:lnTo>
                  <a:pt x="1356" y="5720"/>
                </a:lnTo>
                <a:lnTo>
                  <a:pt x="1395" y="5705"/>
                </a:lnTo>
                <a:lnTo>
                  <a:pt x="1430" y="5683"/>
                </a:lnTo>
                <a:lnTo>
                  <a:pt x="1458" y="5655"/>
                </a:lnTo>
                <a:lnTo>
                  <a:pt x="1481" y="5619"/>
                </a:lnTo>
                <a:lnTo>
                  <a:pt x="1495" y="5580"/>
                </a:lnTo>
                <a:lnTo>
                  <a:pt x="1499" y="5537"/>
                </a:lnTo>
                <a:lnTo>
                  <a:pt x="1499" y="3458"/>
                </a:lnTo>
                <a:lnTo>
                  <a:pt x="1495" y="3415"/>
                </a:lnTo>
                <a:lnTo>
                  <a:pt x="1481" y="3376"/>
                </a:lnTo>
                <a:lnTo>
                  <a:pt x="1458" y="3341"/>
                </a:lnTo>
                <a:lnTo>
                  <a:pt x="1430" y="3313"/>
                </a:lnTo>
                <a:lnTo>
                  <a:pt x="1395" y="3290"/>
                </a:lnTo>
                <a:lnTo>
                  <a:pt x="1356" y="3275"/>
                </a:lnTo>
                <a:lnTo>
                  <a:pt x="1313" y="3270"/>
                </a:lnTo>
                <a:lnTo>
                  <a:pt x="533" y="3270"/>
                </a:lnTo>
                <a:close/>
                <a:moveTo>
                  <a:pt x="3244" y="343"/>
                </a:moveTo>
                <a:lnTo>
                  <a:pt x="3235" y="369"/>
                </a:lnTo>
                <a:lnTo>
                  <a:pt x="3226" y="403"/>
                </a:lnTo>
                <a:lnTo>
                  <a:pt x="3220" y="445"/>
                </a:lnTo>
                <a:lnTo>
                  <a:pt x="3216" y="494"/>
                </a:lnTo>
                <a:lnTo>
                  <a:pt x="3216" y="548"/>
                </a:lnTo>
                <a:lnTo>
                  <a:pt x="3218" y="604"/>
                </a:lnTo>
                <a:lnTo>
                  <a:pt x="3222" y="660"/>
                </a:lnTo>
                <a:lnTo>
                  <a:pt x="3227" y="714"/>
                </a:lnTo>
                <a:lnTo>
                  <a:pt x="3231" y="743"/>
                </a:lnTo>
                <a:lnTo>
                  <a:pt x="3227" y="773"/>
                </a:lnTo>
                <a:lnTo>
                  <a:pt x="3220" y="799"/>
                </a:lnTo>
                <a:lnTo>
                  <a:pt x="3216" y="812"/>
                </a:lnTo>
                <a:lnTo>
                  <a:pt x="3209" y="835"/>
                </a:lnTo>
                <a:lnTo>
                  <a:pt x="3196" y="864"/>
                </a:lnTo>
                <a:lnTo>
                  <a:pt x="3181" y="905"/>
                </a:lnTo>
                <a:lnTo>
                  <a:pt x="3162" y="952"/>
                </a:lnTo>
                <a:lnTo>
                  <a:pt x="3142" y="1008"/>
                </a:lnTo>
                <a:lnTo>
                  <a:pt x="3116" y="1069"/>
                </a:lnTo>
                <a:lnTo>
                  <a:pt x="3090" y="1138"/>
                </a:lnTo>
                <a:lnTo>
                  <a:pt x="3058" y="1211"/>
                </a:lnTo>
                <a:lnTo>
                  <a:pt x="3024" y="1289"/>
                </a:lnTo>
                <a:lnTo>
                  <a:pt x="2989" y="1371"/>
                </a:lnTo>
                <a:lnTo>
                  <a:pt x="2952" y="1456"/>
                </a:lnTo>
                <a:lnTo>
                  <a:pt x="2911" y="1546"/>
                </a:lnTo>
                <a:lnTo>
                  <a:pt x="2868" y="1637"/>
                </a:lnTo>
                <a:lnTo>
                  <a:pt x="2823" y="1730"/>
                </a:lnTo>
                <a:lnTo>
                  <a:pt x="2777" y="1825"/>
                </a:lnTo>
                <a:lnTo>
                  <a:pt x="2728" y="1920"/>
                </a:lnTo>
                <a:lnTo>
                  <a:pt x="2680" y="2013"/>
                </a:lnTo>
                <a:lnTo>
                  <a:pt x="2628" y="2106"/>
                </a:lnTo>
                <a:lnTo>
                  <a:pt x="2576" y="2199"/>
                </a:lnTo>
                <a:lnTo>
                  <a:pt x="2522" y="2289"/>
                </a:lnTo>
                <a:lnTo>
                  <a:pt x="2466" y="2376"/>
                </a:lnTo>
                <a:lnTo>
                  <a:pt x="2410" y="2460"/>
                </a:lnTo>
                <a:lnTo>
                  <a:pt x="2352" y="2540"/>
                </a:lnTo>
                <a:lnTo>
                  <a:pt x="2294" y="2616"/>
                </a:lnTo>
                <a:lnTo>
                  <a:pt x="2237" y="2687"/>
                </a:lnTo>
                <a:lnTo>
                  <a:pt x="2177" y="2750"/>
                </a:lnTo>
                <a:lnTo>
                  <a:pt x="2119" y="2808"/>
                </a:lnTo>
                <a:lnTo>
                  <a:pt x="2060" y="2860"/>
                </a:lnTo>
                <a:lnTo>
                  <a:pt x="2006" y="2922"/>
                </a:lnTo>
                <a:lnTo>
                  <a:pt x="1961" y="2985"/>
                </a:lnTo>
                <a:lnTo>
                  <a:pt x="1924" y="3046"/>
                </a:lnTo>
                <a:lnTo>
                  <a:pt x="1892" y="3108"/>
                </a:lnTo>
                <a:lnTo>
                  <a:pt x="1866" y="3166"/>
                </a:lnTo>
                <a:lnTo>
                  <a:pt x="1847" y="3216"/>
                </a:lnTo>
                <a:lnTo>
                  <a:pt x="1833" y="3262"/>
                </a:lnTo>
                <a:lnTo>
                  <a:pt x="1821" y="3298"/>
                </a:lnTo>
                <a:lnTo>
                  <a:pt x="1834" y="3350"/>
                </a:lnTo>
                <a:lnTo>
                  <a:pt x="1842" y="3402"/>
                </a:lnTo>
                <a:lnTo>
                  <a:pt x="1846" y="3458"/>
                </a:lnTo>
                <a:lnTo>
                  <a:pt x="1846" y="5539"/>
                </a:lnTo>
                <a:lnTo>
                  <a:pt x="1842" y="5595"/>
                </a:lnTo>
                <a:lnTo>
                  <a:pt x="1834" y="5651"/>
                </a:lnTo>
                <a:lnTo>
                  <a:pt x="1963" y="5666"/>
                </a:lnTo>
                <a:lnTo>
                  <a:pt x="1965" y="5666"/>
                </a:lnTo>
                <a:lnTo>
                  <a:pt x="1972" y="5668"/>
                </a:lnTo>
                <a:lnTo>
                  <a:pt x="1991" y="5670"/>
                </a:lnTo>
                <a:lnTo>
                  <a:pt x="2021" y="5673"/>
                </a:lnTo>
                <a:lnTo>
                  <a:pt x="2062" y="5679"/>
                </a:lnTo>
                <a:lnTo>
                  <a:pt x="2112" y="5685"/>
                </a:lnTo>
                <a:lnTo>
                  <a:pt x="2171" y="5690"/>
                </a:lnTo>
                <a:lnTo>
                  <a:pt x="2240" y="5698"/>
                </a:lnTo>
                <a:lnTo>
                  <a:pt x="2317" y="5705"/>
                </a:lnTo>
                <a:lnTo>
                  <a:pt x="2401" y="5713"/>
                </a:lnTo>
                <a:lnTo>
                  <a:pt x="2492" y="5720"/>
                </a:lnTo>
                <a:lnTo>
                  <a:pt x="2589" y="5727"/>
                </a:lnTo>
                <a:lnTo>
                  <a:pt x="2689" y="5733"/>
                </a:lnTo>
                <a:lnTo>
                  <a:pt x="2797" y="5740"/>
                </a:lnTo>
                <a:lnTo>
                  <a:pt x="2909" y="5746"/>
                </a:lnTo>
                <a:lnTo>
                  <a:pt x="3023" y="5752"/>
                </a:lnTo>
                <a:lnTo>
                  <a:pt x="3140" y="5755"/>
                </a:lnTo>
                <a:lnTo>
                  <a:pt x="3261" y="5757"/>
                </a:lnTo>
                <a:lnTo>
                  <a:pt x="3382" y="5759"/>
                </a:lnTo>
                <a:lnTo>
                  <a:pt x="3505" y="5759"/>
                </a:lnTo>
                <a:lnTo>
                  <a:pt x="3630" y="5757"/>
                </a:lnTo>
                <a:lnTo>
                  <a:pt x="3646" y="5757"/>
                </a:lnTo>
                <a:lnTo>
                  <a:pt x="3788" y="5766"/>
                </a:lnTo>
                <a:lnTo>
                  <a:pt x="3924" y="5774"/>
                </a:lnTo>
                <a:lnTo>
                  <a:pt x="4051" y="5776"/>
                </a:lnTo>
                <a:lnTo>
                  <a:pt x="4172" y="5774"/>
                </a:lnTo>
                <a:lnTo>
                  <a:pt x="4285" y="5768"/>
                </a:lnTo>
                <a:lnTo>
                  <a:pt x="4391" y="5759"/>
                </a:lnTo>
                <a:lnTo>
                  <a:pt x="4490" y="5746"/>
                </a:lnTo>
                <a:lnTo>
                  <a:pt x="4579" y="5729"/>
                </a:lnTo>
                <a:lnTo>
                  <a:pt x="4684" y="5703"/>
                </a:lnTo>
                <a:lnTo>
                  <a:pt x="4779" y="5673"/>
                </a:lnTo>
                <a:lnTo>
                  <a:pt x="4864" y="5640"/>
                </a:lnTo>
                <a:lnTo>
                  <a:pt x="4939" y="5601"/>
                </a:lnTo>
                <a:lnTo>
                  <a:pt x="5006" y="5558"/>
                </a:lnTo>
                <a:lnTo>
                  <a:pt x="5062" y="5511"/>
                </a:lnTo>
                <a:lnTo>
                  <a:pt x="5108" y="5459"/>
                </a:lnTo>
                <a:lnTo>
                  <a:pt x="5146" y="5403"/>
                </a:lnTo>
                <a:lnTo>
                  <a:pt x="5170" y="5357"/>
                </a:lnTo>
                <a:lnTo>
                  <a:pt x="5185" y="5308"/>
                </a:lnTo>
                <a:lnTo>
                  <a:pt x="5194" y="5262"/>
                </a:lnTo>
                <a:lnTo>
                  <a:pt x="5198" y="5219"/>
                </a:lnTo>
                <a:lnTo>
                  <a:pt x="5198" y="5180"/>
                </a:lnTo>
                <a:lnTo>
                  <a:pt x="5194" y="5145"/>
                </a:lnTo>
                <a:lnTo>
                  <a:pt x="5190" y="5115"/>
                </a:lnTo>
                <a:lnTo>
                  <a:pt x="5187" y="5093"/>
                </a:lnTo>
                <a:lnTo>
                  <a:pt x="5183" y="5079"/>
                </a:lnTo>
                <a:lnTo>
                  <a:pt x="5181" y="5074"/>
                </a:lnTo>
                <a:lnTo>
                  <a:pt x="5172" y="5039"/>
                </a:lnTo>
                <a:lnTo>
                  <a:pt x="5172" y="5001"/>
                </a:lnTo>
                <a:lnTo>
                  <a:pt x="5177" y="4966"/>
                </a:lnTo>
                <a:lnTo>
                  <a:pt x="5192" y="4932"/>
                </a:lnTo>
                <a:lnTo>
                  <a:pt x="5213" y="4903"/>
                </a:lnTo>
                <a:lnTo>
                  <a:pt x="5241" y="4877"/>
                </a:lnTo>
                <a:lnTo>
                  <a:pt x="5306" y="4821"/>
                </a:lnTo>
                <a:lnTo>
                  <a:pt x="5364" y="4763"/>
                </a:lnTo>
                <a:lnTo>
                  <a:pt x="5408" y="4702"/>
                </a:lnTo>
                <a:lnTo>
                  <a:pt x="5442" y="4638"/>
                </a:lnTo>
                <a:lnTo>
                  <a:pt x="5466" y="4573"/>
                </a:lnTo>
                <a:lnTo>
                  <a:pt x="5479" y="4504"/>
                </a:lnTo>
                <a:lnTo>
                  <a:pt x="5481" y="4433"/>
                </a:lnTo>
                <a:lnTo>
                  <a:pt x="5475" y="4389"/>
                </a:lnTo>
                <a:lnTo>
                  <a:pt x="5468" y="4350"/>
                </a:lnTo>
                <a:lnTo>
                  <a:pt x="5458" y="4312"/>
                </a:lnTo>
                <a:lnTo>
                  <a:pt x="5449" y="4281"/>
                </a:lnTo>
                <a:lnTo>
                  <a:pt x="5438" y="4257"/>
                </a:lnTo>
                <a:lnTo>
                  <a:pt x="5431" y="4236"/>
                </a:lnTo>
                <a:lnTo>
                  <a:pt x="5423" y="4225"/>
                </a:lnTo>
                <a:lnTo>
                  <a:pt x="5421" y="4219"/>
                </a:lnTo>
                <a:lnTo>
                  <a:pt x="5404" y="4186"/>
                </a:lnTo>
                <a:lnTo>
                  <a:pt x="5397" y="4149"/>
                </a:lnTo>
                <a:lnTo>
                  <a:pt x="5397" y="4111"/>
                </a:lnTo>
                <a:lnTo>
                  <a:pt x="5406" y="4076"/>
                </a:lnTo>
                <a:lnTo>
                  <a:pt x="5421" y="4042"/>
                </a:lnTo>
                <a:lnTo>
                  <a:pt x="5444" y="4011"/>
                </a:lnTo>
                <a:lnTo>
                  <a:pt x="5505" y="3942"/>
                </a:lnTo>
                <a:lnTo>
                  <a:pt x="5550" y="3873"/>
                </a:lnTo>
                <a:lnTo>
                  <a:pt x="5583" y="3804"/>
                </a:lnTo>
                <a:lnTo>
                  <a:pt x="5600" y="3735"/>
                </a:lnTo>
                <a:lnTo>
                  <a:pt x="5604" y="3666"/>
                </a:lnTo>
                <a:lnTo>
                  <a:pt x="5600" y="3620"/>
                </a:lnTo>
                <a:lnTo>
                  <a:pt x="5591" y="3577"/>
                </a:lnTo>
                <a:lnTo>
                  <a:pt x="5576" y="3538"/>
                </a:lnTo>
                <a:lnTo>
                  <a:pt x="5559" y="3501"/>
                </a:lnTo>
                <a:lnTo>
                  <a:pt x="5540" y="3469"/>
                </a:lnTo>
                <a:lnTo>
                  <a:pt x="5522" y="3439"/>
                </a:lnTo>
                <a:lnTo>
                  <a:pt x="5503" y="3415"/>
                </a:lnTo>
                <a:lnTo>
                  <a:pt x="5488" y="3395"/>
                </a:lnTo>
                <a:lnTo>
                  <a:pt x="5475" y="3380"/>
                </a:lnTo>
                <a:lnTo>
                  <a:pt x="5466" y="3370"/>
                </a:lnTo>
                <a:lnTo>
                  <a:pt x="5462" y="3368"/>
                </a:lnTo>
                <a:lnTo>
                  <a:pt x="5434" y="3337"/>
                </a:lnTo>
                <a:lnTo>
                  <a:pt x="5416" y="3300"/>
                </a:lnTo>
                <a:lnTo>
                  <a:pt x="5404" y="3262"/>
                </a:lnTo>
                <a:lnTo>
                  <a:pt x="5404" y="3221"/>
                </a:lnTo>
                <a:lnTo>
                  <a:pt x="5414" y="3182"/>
                </a:lnTo>
                <a:lnTo>
                  <a:pt x="5432" y="3145"/>
                </a:lnTo>
                <a:lnTo>
                  <a:pt x="5438" y="3136"/>
                </a:lnTo>
                <a:lnTo>
                  <a:pt x="5447" y="3117"/>
                </a:lnTo>
                <a:lnTo>
                  <a:pt x="5458" y="3095"/>
                </a:lnTo>
                <a:lnTo>
                  <a:pt x="5470" y="3063"/>
                </a:lnTo>
                <a:lnTo>
                  <a:pt x="5481" y="3031"/>
                </a:lnTo>
                <a:lnTo>
                  <a:pt x="5490" y="2992"/>
                </a:lnTo>
                <a:lnTo>
                  <a:pt x="5496" y="2951"/>
                </a:lnTo>
                <a:lnTo>
                  <a:pt x="5498" y="2907"/>
                </a:lnTo>
                <a:lnTo>
                  <a:pt x="5494" y="2862"/>
                </a:lnTo>
                <a:lnTo>
                  <a:pt x="5481" y="2816"/>
                </a:lnTo>
                <a:lnTo>
                  <a:pt x="5460" y="2769"/>
                </a:lnTo>
                <a:lnTo>
                  <a:pt x="5431" y="2722"/>
                </a:lnTo>
                <a:lnTo>
                  <a:pt x="5388" y="2678"/>
                </a:lnTo>
                <a:lnTo>
                  <a:pt x="5343" y="2642"/>
                </a:lnTo>
                <a:lnTo>
                  <a:pt x="5291" y="2613"/>
                </a:lnTo>
                <a:lnTo>
                  <a:pt x="5231" y="2588"/>
                </a:lnTo>
                <a:lnTo>
                  <a:pt x="5166" y="2568"/>
                </a:lnTo>
                <a:lnTo>
                  <a:pt x="5095" y="2551"/>
                </a:lnTo>
                <a:lnTo>
                  <a:pt x="5019" y="2538"/>
                </a:lnTo>
                <a:lnTo>
                  <a:pt x="4939" y="2529"/>
                </a:lnTo>
                <a:lnTo>
                  <a:pt x="4857" y="2523"/>
                </a:lnTo>
                <a:lnTo>
                  <a:pt x="4773" y="2519"/>
                </a:lnTo>
                <a:lnTo>
                  <a:pt x="4687" y="2519"/>
                </a:lnTo>
                <a:lnTo>
                  <a:pt x="4600" y="2523"/>
                </a:lnTo>
                <a:lnTo>
                  <a:pt x="4514" y="2527"/>
                </a:lnTo>
                <a:lnTo>
                  <a:pt x="4429" y="2534"/>
                </a:lnTo>
                <a:lnTo>
                  <a:pt x="4347" y="2544"/>
                </a:lnTo>
                <a:lnTo>
                  <a:pt x="4265" y="2555"/>
                </a:lnTo>
                <a:lnTo>
                  <a:pt x="4188" y="2566"/>
                </a:lnTo>
                <a:lnTo>
                  <a:pt x="4114" y="2579"/>
                </a:lnTo>
                <a:lnTo>
                  <a:pt x="4047" y="2594"/>
                </a:lnTo>
                <a:lnTo>
                  <a:pt x="4038" y="2596"/>
                </a:lnTo>
                <a:lnTo>
                  <a:pt x="4030" y="2598"/>
                </a:lnTo>
                <a:lnTo>
                  <a:pt x="3922" y="2616"/>
                </a:lnTo>
                <a:lnTo>
                  <a:pt x="3807" y="2642"/>
                </a:lnTo>
                <a:lnTo>
                  <a:pt x="3769" y="2652"/>
                </a:lnTo>
                <a:lnTo>
                  <a:pt x="3730" y="2657"/>
                </a:lnTo>
                <a:lnTo>
                  <a:pt x="3689" y="2659"/>
                </a:lnTo>
                <a:lnTo>
                  <a:pt x="3648" y="2654"/>
                </a:lnTo>
                <a:lnTo>
                  <a:pt x="3605" y="2641"/>
                </a:lnTo>
                <a:lnTo>
                  <a:pt x="3566" y="2620"/>
                </a:lnTo>
                <a:lnTo>
                  <a:pt x="3527" y="2592"/>
                </a:lnTo>
                <a:lnTo>
                  <a:pt x="3496" y="2559"/>
                </a:lnTo>
                <a:lnTo>
                  <a:pt x="3470" y="2521"/>
                </a:lnTo>
                <a:lnTo>
                  <a:pt x="3449" y="2477"/>
                </a:lnTo>
                <a:lnTo>
                  <a:pt x="3432" y="2428"/>
                </a:lnTo>
                <a:lnTo>
                  <a:pt x="3421" y="2372"/>
                </a:lnTo>
                <a:lnTo>
                  <a:pt x="3414" y="2311"/>
                </a:lnTo>
                <a:lnTo>
                  <a:pt x="3414" y="2244"/>
                </a:lnTo>
                <a:lnTo>
                  <a:pt x="3417" y="2169"/>
                </a:lnTo>
                <a:lnTo>
                  <a:pt x="3427" y="2088"/>
                </a:lnTo>
                <a:lnTo>
                  <a:pt x="3442" y="2000"/>
                </a:lnTo>
                <a:lnTo>
                  <a:pt x="3460" y="1903"/>
                </a:lnTo>
                <a:lnTo>
                  <a:pt x="3484" y="1801"/>
                </a:lnTo>
                <a:lnTo>
                  <a:pt x="3514" y="1691"/>
                </a:lnTo>
                <a:lnTo>
                  <a:pt x="3550" y="1572"/>
                </a:lnTo>
                <a:lnTo>
                  <a:pt x="3591" y="1447"/>
                </a:lnTo>
                <a:lnTo>
                  <a:pt x="3626" y="1332"/>
                </a:lnTo>
                <a:lnTo>
                  <a:pt x="3654" y="1224"/>
                </a:lnTo>
                <a:lnTo>
                  <a:pt x="3676" y="1121"/>
                </a:lnTo>
                <a:lnTo>
                  <a:pt x="3691" y="1023"/>
                </a:lnTo>
                <a:lnTo>
                  <a:pt x="3699" y="931"/>
                </a:lnTo>
                <a:lnTo>
                  <a:pt x="3700" y="846"/>
                </a:lnTo>
                <a:lnTo>
                  <a:pt x="3695" y="768"/>
                </a:lnTo>
                <a:lnTo>
                  <a:pt x="3682" y="695"/>
                </a:lnTo>
                <a:lnTo>
                  <a:pt x="3663" y="628"/>
                </a:lnTo>
                <a:lnTo>
                  <a:pt x="3639" y="568"/>
                </a:lnTo>
                <a:lnTo>
                  <a:pt x="3605" y="516"/>
                </a:lnTo>
                <a:lnTo>
                  <a:pt x="3570" y="473"/>
                </a:lnTo>
                <a:lnTo>
                  <a:pt x="3533" y="440"/>
                </a:lnTo>
                <a:lnTo>
                  <a:pt x="3492" y="412"/>
                </a:lnTo>
                <a:lnTo>
                  <a:pt x="3451" y="390"/>
                </a:lnTo>
                <a:lnTo>
                  <a:pt x="3410" y="373"/>
                </a:lnTo>
                <a:lnTo>
                  <a:pt x="3369" y="360"/>
                </a:lnTo>
                <a:lnTo>
                  <a:pt x="3332" y="352"/>
                </a:lnTo>
                <a:lnTo>
                  <a:pt x="3298" y="347"/>
                </a:lnTo>
                <a:lnTo>
                  <a:pt x="3268" y="345"/>
                </a:lnTo>
                <a:lnTo>
                  <a:pt x="3244" y="343"/>
                </a:lnTo>
                <a:close/>
                <a:moveTo>
                  <a:pt x="3237" y="0"/>
                </a:moveTo>
                <a:lnTo>
                  <a:pt x="3263" y="0"/>
                </a:lnTo>
                <a:lnTo>
                  <a:pt x="3298" y="2"/>
                </a:lnTo>
                <a:lnTo>
                  <a:pt x="3339" y="6"/>
                </a:lnTo>
                <a:lnTo>
                  <a:pt x="3386" y="13"/>
                </a:lnTo>
                <a:lnTo>
                  <a:pt x="3436" y="25"/>
                </a:lnTo>
                <a:lnTo>
                  <a:pt x="3492" y="40"/>
                </a:lnTo>
                <a:lnTo>
                  <a:pt x="3548" y="58"/>
                </a:lnTo>
                <a:lnTo>
                  <a:pt x="3607" y="84"/>
                </a:lnTo>
                <a:lnTo>
                  <a:pt x="3667" y="116"/>
                </a:lnTo>
                <a:lnTo>
                  <a:pt x="3725" y="153"/>
                </a:lnTo>
                <a:lnTo>
                  <a:pt x="3782" y="200"/>
                </a:lnTo>
                <a:lnTo>
                  <a:pt x="3836" y="254"/>
                </a:lnTo>
                <a:lnTo>
                  <a:pt x="3889" y="317"/>
                </a:lnTo>
                <a:lnTo>
                  <a:pt x="3935" y="390"/>
                </a:lnTo>
                <a:lnTo>
                  <a:pt x="3972" y="468"/>
                </a:lnTo>
                <a:lnTo>
                  <a:pt x="4004" y="552"/>
                </a:lnTo>
                <a:lnTo>
                  <a:pt x="4026" y="641"/>
                </a:lnTo>
                <a:lnTo>
                  <a:pt x="4041" y="736"/>
                </a:lnTo>
                <a:lnTo>
                  <a:pt x="4047" y="836"/>
                </a:lnTo>
                <a:lnTo>
                  <a:pt x="4047" y="944"/>
                </a:lnTo>
                <a:lnTo>
                  <a:pt x="4038" y="1056"/>
                </a:lnTo>
                <a:lnTo>
                  <a:pt x="4019" y="1173"/>
                </a:lnTo>
                <a:lnTo>
                  <a:pt x="3995" y="1296"/>
                </a:lnTo>
                <a:lnTo>
                  <a:pt x="3961" y="1425"/>
                </a:lnTo>
                <a:lnTo>
                  <a:pt x="3920" y="1557"/>
                </a:lnTo>
                <a:lnTo>
                  <a:pt x="3889" y="1659"/>
                </a:lnTo>
                <a:lnTo>
                  <a:pt x="3861" y="1752"/>
                </a:lnTo>
                <a:lnTo>
                  <a:pt x="3836" y="1836"/>
                </a:lnTo>
                <a:lnTo>
                  <a:pt x="3818" y="1913"/>
                </a:lnTo>
                <a:lnTo>
                  <a:pt x="3801" y="1981"/>
                </a:lnTo>
                <a:lnTo>
                  <a:pt x="3788" y="2043"/>
                </a:lnTo>
                <a:lnTo>
                  <a:pt x="3777" y="2097"/>
                </a:lnTo>
                <a:lnTo>
                  <a:pt x="3769" y="2145"/>
                </a:lnTo>
                <a:lnTo>
                  <a:pt x="3766" y="2188"/>
                </a:lnTo>
                <a:lnTo>
                  <a:pt x="3762" y="2223"/>
                </a:lnTo>
                <a:lnTo>
                  <a:pt x="3760" y="2255"/>
                </a:lnTo>
                <a:lnTo>
                  <a:pt x="3760" y="2281"/>
                </a:lnTo>
                <a:lnTo>
                  <a:pt x="3760" y="2302"/>
                </a:lnTo>
                <a:lnTo>
                  <a:pt x="3862" y="2279"/>
                </a:lnTo>
                <a:lnTo>
                  <a:pt x="3961" y="2261"/>
                </a:lnTo>
                <a:lnTo>
                  <a:pt x="3963" y="2261"/>
                </a:lnTo>
                <a:lnTo>
                  <a:pt x="3972" y="2259"/>
                </a:lnTo>
                <a:lnTo>
                  <a:pt x="3991" y="2255"/>
                </a:lnTo>
                <a:lnTo>
                  <a:pt x="4019" y="2250"/>
                </a:lnTo>
                <a:lnTo>
                  <a:pt x="4056" y="2242"/>
                </a:lnTo>
                <a:lnTo>
                  <a:pt x="4103" y="2235"/>
                </a:lnTo>
                <a:lnTo>
                  <a:pt x="4157" y="2225"/>
                </a:lnTo>
                <a:lnTo>
                  <a:pt x="4216" y="2216"/>
                </a:lnTo>
                <a:lnTo>
                  <a:pt x="4283" y="2207"/>
                </a:lnTo>
                <a:lnTo>
                  <a:pt x="4354" y="2199"/>
                </a:lnTo>
                <a:lnTo>
                  <a:pt x="4430" y="2192"/>
                </a:lnTo>
                <a:lnTo>
                  <a:pt x="4511" y="2184"/>
                </a:lnTo>
                <a:lnTo>
                  <a:pt x="4593" y="2181"/>
                </a:lnTo>
                <a:lnTo>
                  <a:pt x="4732" y="2177"/>
                </a:lnTo>
                <a:lnTo>
                  <a:pt x="4864" y="2179"/>
                </a:lnTo>
                <a:lnTo>
                  <a:pt x="4987" y="2188"/>
                </a:lnTo>
                <a:lnTo>
                  <a:pt x="5103" y="2203"/>
                </a:lnTo>
                <a:lnTo>
                  <a:pt x="5211" y="2225"/>
                </a:lnTo>
                <a:lnTo>
                  <a:pt x="5309" y="2253"/>
                </a:lnTo>
                <a:lnTo>
                  <a:pt x="5401" y="2287"/>
                </a:lnTo>
                <a:lnTo>
                  <a:pt x="5483" y="2326"/>
                </a:lnTo>
                <a:lnTo>
                  <a:pt x="5555" y="2372"/>
                </a:lnTo>
                <a:lnTo>
                  <a:pt x="5621" y="2426"/>
                </a:lnTo>
                <a:lnTo>
                  <a:pt x="5680" y="2486"/>
                </a:lnTo>
                <a:lnTo>
                  <a:pt x="5729" y="2547"/>
                </a:lnTo>
                <a:lnTo>
                  <a:pt x="5768" y="2611"/>
                </a:lnTo>
                <a:lnTo>
                  <a:pt x="5797" y="2674"/>
                </a:lnTo>
                <a:lnTo>
                  <a:pt x="5820" y="2739"/>
                </a:lnTo>
                <a:lnTo>
                  <a:pt x="5833" y="2804"/>
                </a:lnTo>
                <a:lnTo>
                  <a:pt x="5840" y="2868"/>
                </a:lnTo>
                <a:lnTo>
                  <a:pt x="5842" y="2931"/>
                </a:lnTo>
                <a:lnTo>
                  <a:pt x="5838" y="2992"/>
                </a:lnTo>
                <a:lnTo>
                  <a:pt x="5831" y="3052"/>
                </a:lnTo>
                <a:lnTo>
                  <a:pt x="5818" y="3110"/>
                </a:lnTo>
                <a:lnTo>
                  <a:pt x="5801" y="3164"/>
                </a:lnTo>
                <a:lnTo>
                  <a:pt x="5784" y="3212"/>
                </a:lnTo>
                <a:lnTo>
                  <a:pt x="5816" y="3257"/>
                </a:lnTo>
                <a:lnTo>
                  <a:pt x="5848" y="3307"/>
                </a:lnTo>
                <a:lnTo>
                  <a:pt x="5878" y="3365"/>
                </a:lnTo>
                <a:lnTo>
                  <a:pt x="5904" y="3428"/>
                </a:lnTo>
                <a:lnTo>
                  <a:pt x="5926" y="3497"/>
                </a:lnTo>
                <a:lnTo>
                  <a:pt x="5943" y="3573"/>
                </a:lnTo>
                <a:lnTo>
                  <a:pt x="5950" y="3653"/>
                </a:lnTo>
                <a:lnTo>
                  <a:pt x="5948" y="3741"/>
                </a:lnTo>
                <a:lnTo>
                  <a:pt x="5935" y="3828"/>
                </a:lnTo>
                <a:lnTo>
                  <a:pt x="5911" y="3914"/>
                </a:lnTo>
                <a:lnTo>
                  <a:pt x="5876" y="3998"/>
                </a:lnTo>
                <a:lnTo>
                  <a:pt x="5829" y="4080"/>
                </a:lnTo>
                <a:lnTo>
                  <a:pt x="5771" y="4162"/>
                </a:lnTo>
                <a:lnTo>
                  <a:pt x="5790" y="4214"/>
                </a:lnTo>
                <a:lnTo>
                  <a:pt x="5805" y="4275"/>
                </a:lnTo>
                <a:lnTo>
                  <a:pt x="5818" y="4344"/>
                </a:lnTo>
                <a:lnTo>
                  <a:pt x="5825" y="4419"/>
                </a:lnTo>
                <a:lnTo>
                  <a:pt x="5825" y="4474"/>
                </a:lnTo>
                <a:lnTo>
                  <a:pt x="5822" y="4534"/>
                </a:lnTo>
                <a:lnTo>
                  <a:pt x="5814" y="4597"/>
                </a:lnTo>
                <a:lnTo>
                  <a:pt x="5799" y="4664"/>
                </a:lnTo>
                <a:lnTo>
                  <a:pt x="5779" y="4731"/>
                </a:lnTo>
                <a:lnTo>
                  <a:pt x="5749" y="4802"/>
                </a:lnTo>
                <a:lnTo>
                  <a:pt x="5712" y="4871"/>
                </a:lnTo>
                <a:lnTo>
                  <a:pt x="5663" y="4942"/>
                </a:lnTo>
                <a:lnTo>
                  <a:pt x="5604" y="5012"/>
                </a:lnTo>
                <a:lnTo>
                  <a:pt x="5535" y="5083"/>
                </a:lnTo>
                <a:lnTo>
                  <a:pt x="5540" y="5137"/>
                </a:lnTo>
                <a:lnTo>
                  <a:pt x="5542" y="5199"/>
                </a:lnTo>
                <a:lnTo>
                  <a:pt x="5540" y="5266"/>
                </a:lnTo>
                <a:lnTo>
                  <a:pt x="5529" y="5338"/>
                </a:lnTo>
                <a:lnTo>
                  <a:pt x="5512" y="5415"/>
                </a:lnTo>
                <a:lnTo>
                  <a:pt x="5485" y="5493"/>
                </a:lnTo>
                <a:lnTo>
                  <a:pt x="5447" y="5573"/>
                </a:lnTo>
                <a:lnTo>
                  <a:pt x="5403" y="5644"/>
                </a:lnTo>
                <a:lnTo>
                  <a:pt x="5350" y="5711"/>
                </a:lnTo>
                <a:lnTo>
                  <a:pt x="5289" y="5772"/>
                </a:lnTo>
                <a:lnTo>
                  <a:pt x="5222" y="5828"/>
                </a:lnTo>
                <a:lnTo>
                  <a:pt x="5146" y="5880"/>
                </a:lnTo>
                <a:lnTo>
                  <a:pt x="5062" y="5928"/>
                </a:lnTo>
                <a:lnTo>
                  <a:pt x="4971" y="5969"/>
                </a:lnTo>
                <a:lnTo>
                  <a:pt x="4872" y="6007"/>
                </a:lnTo>
                <a:lnTo>
                  <a:pt x="4766" y="6040"/>
                </a:lnTo>
                <a:lnTo>
                  <a:pt x="4652" y="6068"/>
                </a:lnTo>
                <a:lnTo>
                  <a:pt x="4548" y="6087"/>
                </a:lnTo>
                <a:lnTo>
                  <a:pt x="4436" y="6102"/>
                </a:lnTo>
                <a:lnTo>
                  <a:pt x="4317" y="6113"/>
                </a:lnTo>
                <a:lnTo>
                  <a:pt x="4190" y="6118"/>
                </a:lnTo>
                <a:lnTo>
                  <a:pt x="4056" y="6120"/>
                </a:lnTo>
                <a:lnTo>
                  <a:pt x="3920" y="6118"/>
                </a:lnTo>
                <a:lnTo>
                  <a:pt x="3777" y="6113"/>
                </a:lnTo>
                <a:lnTo>
                  <a:pt x="3628" y="6103"/>
                </a:lnTo>
                <a:lnTo>
                  <a:pt x="3496" y="6105"/>
                </a:lnTo>
                <a:lnTo>
                  <a:pt x="3363" y="6105"/>
                </a:lnTo>
                <a:lnTo>
                  <a:pt x="3233" y="6103"/>
                </a:lnTo>
                <a:lnTo>
                  <a:pt x="3106" y="6100"/>
                </a:lnTo>
                <a:lnTo>
                  <a:pt x="2982" y="6096"/>
                </a:lnTo>
                <a:lnTo>
                  <a:pt x="2861" y="6090"/>
                </a:lnTo>
                <a:lnTo>
                  <a:pt x="2745" y="6083"/>
                </a:lnTo>
                <a:lnTo>
                  <a:pt x="2633" y="6076"/>
                </a:lnTo>
                <a:lnTo>
                  <a:pt x="2527" y="6068"/>
                </a:lnTo>
                <a:lnTo>
                  <a:pt x="2427" y="6061"/>
                </a:lnTo>
                <a:lnTo>
                  <a:pt x="2333" y="6053"/>
                </a:lnTo>
                <a:lnTo>
                  <a:pt x="2250" y="6046"/>
                </a:lnTo>
                <a:lnTo>
                  <a:pt x="2171" y="6038"/>
                </a:lnTo>
                <a:lnTo>
                  <a:pt x="2104" y="6031"/>
                </a:lnTo>
                <a:lnTo>
                  <a:pt x="2047" y="6025"/>
                </a:lnTo>
                <a:lnTo>
                  <a:pt x="1998" y="6020"/>
                </a:lnTo>
                <a:lnTo>
                  <a:pt x="1961" y="6014"/>
                </a:lnTo>
                <a:lnTo>
                  <a:pt x="1935" y="6012"/>
                </a:lnTo>
                <a:lnTo>
                  <a:pt x="1920" y="6010"/>
                </a:lnTo>
                <a:lnTo>
                  <a:pt x="1620" y="5973"/>
                </a:lnTo>
                <a:lnTo>
                  <a:pt x="1566" y="6007"/>
                </a:lnTo>
                <a:lnTo>
                  <a:pt x="1507" y="6035"/>
                </a:lnTo>
                <a:lnTo>
                  <a:pt x="1445" y="6055"/>
                </a:lnTo>
                <a:lnTo>
                  <a:pt x="1380" y="6066"/>
                </a:lnTo>
                <a:lnTo>
                  <a:pt x="1313" y="6072"/>
                </a:lnTo>
                <a:lnTo>
                  <a:pt x="533" y="6072"/>
                </a:lnTo>
                <a:lnTo>
                  <a:pt x="453" y="6066"/>
                </a:lnTo>
                <a:lnTo>
                  <a:pt x="378" y="6049"/>
                </a:lnTo>
                <a:lnTo>
                  <a:pt x="307" y="6022"/>
                </a:lnTo>
                <a:lnTo>
                  <a:pt x="242" y="5986"/>
                </a:lnTo>
                <a:lnTo>
                  <a:pt x="183" y="5942"/>
                </a:lnTo>
                <a:lnTo>
                  <a:pt x="130" y="5888"/>
                </a:lnTo>
                <a:lnTo>
                  <a:pt x="86" y="5828"/>
                </a:lnTo>
                <a:lnTo>
                  <a:pt x="48" y="5763"/>
                </a:lnTo>
                <a:lnTo>
                  <a:pt x="22" y="5692"/>
                </a:lnTo>
                <a:lnTo>
                  <a:pt x="6" y="5618"/>
                </a:lnTo>
                <a:lnTo>
                  <a:pt x="0" y="5539"/>
                </a:lnTo>
                <a:lnTo>
                  <a:pt x="0" y="3458"/>
                </a:lnTo>
                <a:lnTo>
                  <a:pt x="6" y="3380"/>
                </a:lnTo>
                <a:lnTo>
                  <a:pt x="22" y="3305"/>
                </a:lnTo>
                <a:lnTo>
                  <a:pt x="48" y="3234"/>
                </a:lnTo>
                <a:lnTo>
                  <a:pt x="86" y="3169"/>
                </a:lnTo>
                <a:lnTo>
                  <a:pt x="130" y="3110"/>
                </a:lnTo>
                <a:lnTo>
                  <a:pt x="183" y="3058"/>
                </a:lnTo>
                <a:lnTo>
                  <a:pt x="242" y="3013"/>
                </a:lnTo>
                <a:lnTo>
                  <a:pt x="307" y="2976"/>
                </a:lnTo>
                <a:lnTo>
                  <a:pt x="378" y="2950"/>
                </a:lnTo>
                <a:lnTo>
                  <a:pt x="453" y="2933"/>
                </a:lnTo>
                <a:lnTo>
                  <a:pt x="533" y="2925"/>
                </a:lnTo>
                <a:lnTo>
                  <a:pt x="1313" y="2925"/>
                </a:lnTo>
                <a:lnTo>
                  <a:pt x="1380" y="2931"/>
                </a:lnTo>
                <a:lnTo>
                  <a:pt x="1445" y="2942"/>
                </a:lnTo>
                <a:lnTo>
                  <a:pt x="1508" y="2963"/>
                </a:lnTo>
                <a:lnTo>
                  <a:pt x="1566" y="2991"/>
                </a:lnTo>
                <a:lnTo>
                  <a:pt x="1602" y="2918"/>
                </a:lnTo>
                <a:lnTo>
                  <a:pt x="1644" y="2843"/>
                </a:lnTo>
                <a:lnTo>
                  <a:pt x="1693" y="2765"/>
                </a:lnTo>
                <a:lnTo>
                  <a:pt x="1751" y="2689"/>
                </a:lnTo>
                <a:lnTo>
                  <a:pt x="1818" y="2614"/>
                </a:lnTo>
                <a:lnTo>
                  <a:pt x="1823" y="2607"/>
                </a:lnTo>
                <a:lnTo>
                  <a:pt x="1831" y="2601"/>
                </a:lnTo>
                <a:lnTo>
                  <a:pt x="1838" y="2596"/>
                </a:lnTo>
                <a:lnTo>
                  <a:pt x="1898" y="2544"/>
                </a:lnTo>
                <a:lnTo>
                  <a:pt x="1959" y="2480"/>
                </a:lnTo>
                <a:lnTo>
                  <a:pt x="2022" y="2408"/>
                </a:lnTo>
                <a:lnTo>
                  <a:pt x="2084" y="2326"/>
                </a:lnTo>
                <a:lnTo>
                  <a:pt x="2145" y="2236"/>
                </a:lnTo>
                <a:lnTo>
                  <a:pt x="2209" y="2142"/>
                </a:lnTo>
                <a:lnTo>
                  <a:pt x="2268" y="2039"/>
                </a:lnTo>
                <a:lnTo>
                  <a:pt x="2330" y="1933"/>
                </a:lnTo>
                <a:lnTo>
                  <a:pt x="2389" y="1825"/>
                </a:lnTo>
                <a:lnTo>
                  <a:pt x="2447" y="1713"/>
                </a:lnTo>
                <a:lnTo>
                  <a:pt x="2503" y="1602"/>
                </a:lnTo>
                <a:lnTo>
                  <a:pt x="2557" y="1490"/>
                </a:lnTo>
                <a:lnTo>
                  <a:pt x="2607" y="1378"/>
                </a:lnTo>
                <a:lnTo>
                  <a:pt x="2658" y="1268"/>
                </a:lnTo>
                <a:lnTo>
                  <a:pt x="2704" y="1164"/>
                </a:lnTo>
                <a:lnTo>
                  <a:pt x="2747" y="1062"/>
                </a:lnTo>
                <a:lnTo>
                  <a:pt x="2786" y="967"/>
                </a:lnTo>
                <a:lnTo>
                  <a:pt x="2821" y="877"/>
                </a:lnTo>
                <a:lnTo>
                  <a:pt x="2853" y="795"/>
                </a:lnTo>
                <a:lnTo>
                  <a:pt x="2881" y="723"/>
                </a:lnTo>
                <a:lnTo>
                  <a:pt x="2877" y="682"/>
                </a:lnTo>
                <a:lnTo>
                  <a:pt x="2872" y="632"/>
                </a:lnTo>
                <a:lnTo>
                  <a:pt x="2870" y="578"/>
                </a:lnTo>
                <a:lnTo>
                  <a:pt x="2870" y="520"/>
                </a:lnTo>
                <a:lnTo>
                  <a:pt x="2872" y="458"/>
                </a:lnTo>
                <a:lnTo>
                  <a:pt x="2879" y="395"/>
                </a:lnTo>
                <a:lnTo>
                  <a:pt x="2888" y="334"/>
                </a:lnTo>
                <a:lnTo>
                  <a:pt x="2905" y="272"/>
                </a:lnTo>
                <a:lnTo>
                  <a:pt x="2926" y="215"/>
                </a:lnTo>
                <a:lnTo>
                  <a:pt x="2954" y="161"/>
                </a:lnTo>
                <a:lnTo>
                  <a:pt x="2989" y="112"/>
                </a:lnTo>
                <a:lnTo>
                  <a:pt x="3030" y="73"/>
                </a:lnTo>
                <a:lnTo>
                  <a:pt x="3075" y="41"/>
                </a:lnTo>
                <a:lnTo>
                  <a:pt x="3125" y="19"/>
                </a:lnTo>
                <a:lnTo>
                  <a:pt x="3179" y="4"/>
                </a:lnTo>
                <a:lnTo>
                  <a:pt x="32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CustomShape 7">
            <a:extLst>
              <a:ext uri="{FF2B5EF4-FFF2-40B4-BE49-F238E27FC236}">
                <a16:creationId xmlns:a16="http://schemas.microsoft.com/office/drawing/2014/main" id="{E5859A5D-0148-4B0B-997D-95CA425BC31B}"/>
              </a:ext>
            </a:extLst>
          </p:cNvPr>
          <p:cNvSpPr/>
          <p:nvPr/>
        </p:nvSpPr>
        <p:spPr>
          <a:xfrm>
            <a:off x="233280" y="209880"/>
            <a:ext cx="960768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spc="-1" dirty="0">
                <a:solidFill>
                  <a:srgbClr val="FFFFFF"/>
                </a:solidFill>
                <a:latin typeface="Arial Black"/>
              </a:rPr>
              <a:t>Monitoreo y revisión del r</a:t>
            </a:r>
            <a:r>
              <a:rPr lang="es-EC" sz="2800" b="1" strike="noStrike" spc="-1" dirty="0">
                <a:solidFill>
                  <a:srgbClr val="FFFFFF"/>
                </a:solidFill>
                <a:latin typeface="Arial Black"/>
              </a:rPr>
              <a:t>iesgo de la S.I.</a:t>
            </a:r>
            <a:endParaRPr lang="es-EC" sz="2800" b="0" strike="noStrike" spc="-1" dirty="0">
              <a:latin typeface="Arial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3904" y="2524401"/>
            <a:ext cx="40005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solidFill>
                  <a:schemeClr val="bg1">
                    <a:lumMod val="50000"/>
                  </a:schemeClr>
                </a:solidFill>
              </a:rPr>
              <a:t>Las amenazas, las vulnerabilidades, la probabilidad o las consecuencias pueden cambiar abruptamente sin ninguna indicación. Por ende, es necesario el monitoreo constante para detectar estos cambios.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20" y="1267412"/>
            <a:ext cx="421957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023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79">
            <a:extLst>
              <a:ext uri="{FF2B5EF4-FFF2-40B4-BE49-F238E27FC236}">
                <a16:creationId xmlns:a16="http://schemas.microsoft.com/office/drawing/2014/main" id="{36CDEAA6-7F2E-454E-9F66-1D764D8C2080}"/>
              </a:ext>
            </a:extLst>
          </p:cNvPr>
          <p:cNvGrpSpPr/>
          <p:nvPr/>
        </p:nvGrpSpPr>
        <p:grpSpPr>
          <a:xfrm>
            <a:off x="5558971" y="1307589"/>
            <a:ext cx="725715" cy="4475276"/>
            <a:chOff x="5853337" y="1655885"/>
            <a:chExt cx="725715" cy="4475276"/>
          </a:xfrm>
        </p:grpSpPr>
        <p:sp>
          <p:nvSpPr>
            <p:cNvPr id="53" name="Oval 75">
              <a:extLst>
                <a:ext uri="{FF2B5EF4-FFF2-40B4-BE49-F238E27FC236}">
                  <a16:creationId xmlns:a16="http://schemas.microsoft.com/office/drawing/2014/main" id="{30DD7CB5-F10B-478E-BE65-D6792CECB635}"/>
                </a:ext>
              </a:extLst>
            </p:cNvPr>
            <p:cNvSpPr/>
            <p:nvPr/>
          </p:nvSpPr>
          <p:spPr>
            <a:xfrm>
              <a:off x="5853337" y="1655885"/>
              <a:ext cx="725715" cy="7257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76">
              <a:extLst>
                <a:ext uri="{FF2B5EF4-FFF2-40B4-BE49-F238E27FC236}">
                  <a16:creationId xmlns:a16="http://schemas.microsoft.com/office/drawing/2014/main" id="{741C6231-91C2-4870-8C5F-261ECDA530CE}"/>
                </a:ext>
              </a:extLst>
            </p:cNvPr>
            <p:cNvSpPr/>
            <p:nvPr/>
          </p:nvSpPr>
          <p:spPr>
            <a:xfrm>
              <a:off x="5853337" y="2905739"/>
              <a:ext cx="725715" cy="72571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77">
              <a:extLst>
                <a:ext uri="{FF2B5EF4-FFF2-40B4-BE49-F238E27FC236}">
                  <a16:creationId xmlns:a16="http://schemas.microsoft.com/office/drawing/2014/main" id="{48C53208-B1A5-4BB4-B2B5-B48D41516479}"/>
                </a:ext>
              </a:extLst>
            </p:cNvPr>
            <p:cNvSpPr/>
            <p:nvPr/>
          </p:nvSpPr>
          <p:spPr>
            <a:xfrm>
              <a:off x="5853337" y="4155593"/>
              <a:ext cx="725715" cy="72571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78">
              <a:extLst>
                <a:ext uri="{FF2B5EF4-FFF2-40B4-BE49-F238E27FC236}">
                  <a16:creationId xmlns:a16="http://schemas.microsoft.com/office/drawing/2014/main" id="{97961470-0087-480E-8F7A-DC341BF2EDE1}"/>
                </a:ext>
              </a:extLst>
            </p:cNvPr>
            <p:cNvSpPr/>
            <p:nvPr/>
          </p:nvSpPr>
          <p:spPr>
            <a:xfrm>
              <a:off x="5853337" y="5405446"/>
              <a:ext cx="725715" cy="7257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8">
            <a:extLst>
              <a:ext uri="{FF2B5EF4-FFF2-40B4-BE49-F238E27FC236}">
                <a16:creationId xmlns:a16="http://schemas.microsoft.com/office/drawing/2014/main" id="{A2875E4D-21E5-4903-89BE-D74A8BFEB850}"/>
              </a:ext>
            </a:extLst>
          </p:cNvPr>
          <p:cNvGrpSpPr/>
          <p:nvPr/>
        </p:nvGrpSpPr>
        <p:grpSpPr>
          <a:xfrm>
            <a:off x="5785743" y="2807368"/>
            <a:ext cx="296518" cy="225864"/>
            <a:chOff x="9218613" y="1665288"/>
            <a:chExt cx="4910138" cy="3740150"/>
          </a:xfrm>
          <a:solidFill>
            <a:schemeClr val="bg1"/>
          </a:solidFill>
        </p:grpSpPr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30844C77-E0F7-4345-907C-4C54FE9B1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8613" y="1665288"/>
              <a:ext cx="4910138" cy="3740150"/>
            </a:xfrm>
            <a:custGeom>
              <a:avLst/>
              <a:gdLst>
                <a:gd name="T0" fmla="*/ 691 w 6186"/>
                <a:gd name="T1" fmla="*/ 353 h 4712"/>
                <a:gd name="T2" fmla="*/ 569 w 6186"/>
                <a:gd name="T3" fmla="*/ 395 h 4712"/>
                <a:gd name="T4" fmla="*/ 465 w 6186"/>
                <a:gd name="T5" fmla="*/ 470 h 4712"/>
                <a:gd name="T6" fmla="*/ 392 w 6186"/>
                <a:gd name="T7" fmla="*/ 571 h 4712"/>
                <a:gd name="T8" fmla="*/ 351 w 6186"/>
                <a:gd name="T9" fmla="*/ 693 h 4712"/>
                <a:gd name="T10" fmla="*/ 345 w 6186"/>
                <a:gd name="T11" fmla="*/ 3955 h 4712"/>
                <a:gd name="T12" fmla="*/ 366 w 6186"/>
                <a:gd name="T13" fmla="*/ 4085 h 4712"/>
                <a:gd name="T14" fmla="*/ 426 w 6186"/>
                <a:gd name="T15" fmla="*/ 4199 h 4712"/>
                <a:gd name="T16" fmla="*/ 514 w 6186"/>
                <a:gd name="T17" fmla="*/ 4288 h 4712"/>
                <a:gd name="T18" fmla="*/ 627 w 6186"/>
                <a:gd name="T19" fmla="*/ 4346 h 4712"/>
                <a:gd name="T20" fmla="*/ 756 w 6186"/>
                <a:gd name="T21" fmla="*/ 4367 h 4712"/>
                <a:gd name="T22" fmla="*/ 5498 w 6186"/>
                <a:gd name="T23" fmla="*/ 4361 h 4712"/>
                <a:gd name="T24" fmla="*/ 5620 w 6186"/>
                <a:gd name="T25" fmla="*/ 4321 h 4712"/>
                <a:gd name="T26" fmla="*/ 5721 w 6186"/>
                <a:gd name="T27" fmla="*/ 4246 h 4712"/>
                <a:gd name="T28" fmla="*/ 5796 w 6186"/>
                <a:gd name="T29" fmla="*/ 4145 h 4712"/>
                <a:gd name="T30" fmla="*/ 5837 w 6186"/>
                <a:gd name="T31" fmla="*/ 4023 h 4712"/>
                <a:gd name="T32" fmla="*/ 5841 w 6186"/>
                <a:gd name="T33" fmla="*/ 3955 h 4712"/>
                <a:gd name="T34" fmla="*/ 5835 w 6186"/>
                <a:gd name="T35" fmla="*/ 693 h 4712"/>
                <a:gd name="T36" fmla="*/ 5794 w 6186"/>
                <a:gd name="T37" fmla="*/ 571 h 4712"/>
                <a:gd name="T38" fmla="*/ 5721 w 6186"/>
                <a:gd name="T39" fmla="*/ 470 h 4712"/>
                <a:gd name="T40" fmla="*/ 5618 w 6186"/>
                <a:gd name="T41" fmla="*/ 395 h 4712"/>
                <a:gd name="T42" fmla="*/ 5496 w 6186"/>
                <a:gd name="T43" fmla="*/ 353 h 4712"/>
                <a:gd name="T44" fmla="*/ 756 w 6186"/>
                <a:gd name="T45" fmla="*/ 348 h 4712"/>
                <a:gd name="T46" fmla="*/ 5430 w 6186"/>
                <a:gd name="T47" fmla="*/ 0 h 4712"/>
                <a:gd name="T48" fmla="*/ 5618 w 6186"/>
                <a:gd name="T49" fmla="*/ 25 h 4712"/>
                <a:gd name="T50" fmla="*/ 5787 w 6186"/>
                <a:gd name="T51" fmla="*/ 90 h 4712"/>
                <a:gd name="T52" fmla="*/ 5933 w 6186"/>
                <a:gd name="T53" fmla="*/ 194 h 4712"/>
                <a:gd name="T54" fmla="*/ 6051 w 6186"/>
                <a:gd name="T55" fmla="*/ 327 h 4712"/>
                <a:gd name="T56" fmla="*/ 6136 w 6186"/>
                <a:gd name="T57" fmla="*/ 487 h 4712"/>
                <a:gd name="T58" fmla="*/ 6181 w 6186"/>
                <a:gd name="T59" fmla="*/ 665 h 4712"/>
                <a:gd name="T60" fmla="*/ 6186 w 6186"/>
                <a:gd name="T61" fmla="*/ 3955 h 4712"/>
                <a:gd name="T62" fmla="*/ 6164 w 6186"/>
                <a:gd name="T63" fmla="*/ 4143 h 4712"/>
                <a:gd name="T64" fmla="*/ 6098 w 6186"/>
                <a:gd name="T65" fmla="*/ 4312 h 4712"/>
                <a:gd name="T66" fmla="*/ 5995 w 6186"/>
                <a:gd name="T67" fmla="*/ 4459 h 4712"/>
                <a:gd name="T68" fmla="*/ 5862 w 6186"/>
                <a:gd name="T69" fmla="*/ 4577 h 4712"/>
                <a:gd name="T70" fmla="*/ 5702 w 6186"/>
                <a:gd name="T71" fmla="*/ 4661 h 4712"/>
                <a:gd name="T72" fmla="*/ 5524 w 6186"/>
                <a:gd name="T73" fmla="*/ 4706 h 4712"/>
                <a:gd name="T74" fmla="*/ 756 w 6186"/>
                <a:gd name="T75" fmla="*/ 4712 h 4712"/>
                <a:gd name="T76" fmla="*/ 570 w 6186"/>
                <a:gd name="T77" fmla="*/ 4690 h 4712"/>
                <a:gd name="T78" fmla="*/ 402 w 6186"/>
                <a:gd name="T79" fmla="*/ 4624 h 4712"/>
                <a:gd name="T80" fmla="*/ 255 w 6186"/>
                <a:gd name="T81" fmla="*/ 4522 h 4712"/>
                <a:gd name="T82" fmla="*/ 135 w 6186"/>
                <a:gd name="T83" fmla="*/ 4389 h 4712"/>
                <a:gd name="T84" fmla="*/ 51 w 6186"/>
                <a:gd name="T85" fmla="*/ 4229 h 4712"/>
                <a:gd name="T86" fmla="*/ 6 w 6186"/>
                <a:gd name="T87" fmla="*/ 4051 h 4712"/>
                <a:gd name="T88" fmla="*/ 0 w 6186"/>
                <a:gd name="T89" fmla="*/ 759 h 4712"/>
                <a:gd name="T90" fmla="*/ 23 w 6186"/>
                <a:gd name="T91" fmla="*/ 571 h 4712"/>
                <a:gd name="T92" fmla="*/ 88 w 6186"/>
                <a:gd name="T93" fmla="*/ 402 h 4712"/>
                <a:gd name="T94" fmla="*/ 191 w 6186"/>
                <a:gd name="T95" fmla="*/ 256 h 4712"/>
                <a:gd name="T96" fmla="*/ 325 w 6186"/>
                <a:gd name="T97" fmla="*/ 137 h 4712"/>
                <a:gd name="T98" fmla="*/ 484 w 6186"/>
                <a:gd name="T99" fmla="*/ 53 h 4712"/>
                <a:gd name="T100" fmla="*/ 662 w 6186"/>
                <a:gd name="T101" fmla="*/ 8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86" h="4712">
                  <a:moveTo>
                    <a:pt x="756" y="348"/>
                  </a:moveTo>
                  <a:lnTo>
                    <a:pt x="691" y="353"/>
                  </a:lnTo>
                  <a:lnTo>
                    <a:pt x="627" y="370"/>
                  </a:lnTo>
                  <a:lnTo>
                    <a:pt x="569" y="395"/>
                  </a:lnTo>
                  <a:lnTo>
                    <a:pt x="514" y="428"/>
                  </a:lnTo>
                  <a:lnTo>
                    <a:pt x="465" y="470"/>
                  </a:lnTo>
                  <a:lnTo>
                    <a:pt x="426" y="517"/>
                  </a:lnTo>
                  <a:lnTo>
                    <a:pt x="392" y="571"/>
                  </a:lnTo>
                  <a:lnTo>
                    <a:pt x="366" y="629"/>
                  </a:lnTo>
                  <a:lnTo>
                    <a:pt x="351" y="693"/>
                  </a:lnTo>
                  <a:lnTo>
                    <a:pt x="345" y="759"/>
                  </a:lnTo>
                  <a:lnTo>
                    <a:pt x="345" y="3955"/>
                  </a:lnTo>
                  <a:lnTo>
                    <a:pt x="351" y="4023"/>
                  </a:lnTo>
                  <a:lnTo>
                    <a:pt x="366" y="4085"/>
                  </a:lnTo>
                  <a:lnTo>
                    <a:pt x="392" y="4145"/>
                  </a:lnTo>
                  <a:lnTo>
                    <a:pt x="426" y="4199"/>
                  </a:lnTo>
                  <a:lnTo>
                    <a:pt x="465" y="4246"/>
                  </a:lnTo>
                  <a:lnTo>
                    <a:pt x="514" y="4288"/>
                  </a:lnTo>
                  <a:lnTo>
                    <a:pt x="569" y="4321"/>
                  </a:lnTo>
                  <a:lnTo>
                    <a:pt x="627" y="4346"/>
                  </a:lnTo>
                  <a:lnTo>
                    <a:pt x="691" y="4361"/>
                  </a:lnTo>
                  <a:lnTo>
                    <a:pt x="756" y="4367"/>
                  </a:lnTo>
                  <a:lnTo>
                    <a:pt x="5430" y="4367"/>
                  </a:lnTo>
                  <a:lnTo>
                    <a:pt x="5498" y="4361"/>
                  </a:lnTo>
                  <a:lnTo>
                    <a:pt x="5562" y="4346"/>
                  </a:lnTo>
                  <a:lnTo>
                    <a:pt x="5620" y="4321"/>
                  </a:lnTo>
                  <a:lnTo>
                    <a:pt x="5674" y="4288"/>
                  </a:lnTo>
                  <a:lnTo>
                    <a:pt x="5721" y="4246"/>
                  </a:lnTo>
                  <a:lnTo>
                    <a:pt x="5762" y="4199"/>
                  </a:lnTo>
                  <a:lnTo>
                    <a:pt x="5796" y="4145"/>
                  </a:lnTo>
                  <a:lnTo>
                    <a:pt x="5820" y="4085"/>
                  </a:lnTo>
                  <a:lnTo>
                    <a:pt x="5837" y="4023"/>
                  </a:lnTo>
                  <a:lnTo>
                    <a:pt x="5841" y="3955"/>
                  </a:lnTo>
                  <a:lnTo>
                    <a:pt x="5841" y="3955"/>
                  </a:lnTo>
                  <a:lnTo>
                    <a:pt x="5841" y="759"/>
                  </a:lnTo>
                  <a:lnTo>
                    <a:pt x="5835" y="693"/>
                  </a:lnTo>
                  <a:lnTo>
                    <a:pt x="5820" y="629"/>
                  </a:lnTo>
                  <a:lnTo>
                    <a:pt x="5794" y="571"/>
                  </a:lnTo>
                  <a:lnTo>
                    <a:pt x="5760" y="517"/>
                  </a:lnTo>
                  <a:lnTo>
                    <a:pt x="5721" y="470"/>
                  </a:lnTo>
                  <a:lnTo>
                    <a:pt x="5672" y="428"/>
                  </a:lnTo>
                  <a:lnTo>
                    <a:pt x="5618" y="395"/>
                  </a:lnTo>
                  <a:lnTo>
                    <a:pt x="5560" y="370"/>
                  </a:lnTo>
                  <a:lnTo>
                    <a:pt x="5496" y="353"/>
                  </a:lnTo>
                  <a:lnTo>
                    <a:pt x="5430" y="348"/>
                  </a:lnTo>
                  <a:lnTo>
                    <a:pt x="756" y="348"/>
                  </a:lnTo>
                  <a:close/>
                  <a:moveTo>
                    <a:pt x="756" y="0"/>
                  </a:moveTo>
                  <a:lnTo>
                    <a:pt x="5430" y="0"/>
                  </a:lnTo>
                  <a:lnTo>
                    <a:pt x="5526" y="8"/>
                  </a:lnTo>
                  <a:lnTo>
                    <a:pt x="5618" y="25"/>
                  </a:lnTo>
                  <a:lnTo>
                    <a:pt x="5704" y="53"/>
                  </a:lnTo>
                  <a:lnTo>
                    <a:pt x="5787" y="90"/>
                  </a:lnTo>
                  <a:lnTo>
                    <a:pt x="5864" y="137"/>
                  </a:lnTo>
                  <a:lnTo>
                    <a:pt x="5933" y="194"/>
                  </a:lnTo>
                  <a:lnTo>
                    <a:pt x="5997" y="256"/>
                  </a:lnTo>
                  <a:lnTo>
                    <a:pt x="6051" y="327"/>
                  </a:lnTo>
                  <a:lnTo>
                    <a:pt x="6098" y="404"/>
                  </a:lnTo>
                  <a:lnTo>
                    <a:pt x="6136" y="487"/>
                  </a:lnTo>
                  <a:lnTo>
                    <a:pt x="6164" y="573"/>
                  </a:lnTo>
                  <a:lnTo>
                    <a:pt x="6181" y="665"/>
                  </a:lnTo>
                  <a:lnTo>
                    <a:pt x="6186" y="759"/>
                  </a:lnTo>
                  <a:lnTo>
                    <a:pt x="6186" y="3955"/>
                  </a:lnTo>
                  <a:lnTo>
                    <a:pt x="6181" y="4051"/>
                  </a:lnTo>
                  <a:lnTo>
                    <a:pt x="6164" y="4143"/>
                  </a:lnTo>
                  <a:lnTo>
                    <a:pt x="6136" y="4229"/>
                  </a:lnTo>
                  <a:lnTo>
                    <a:pt x="6098" y="4312"/>
                  </a:lnTo>
                  <a:lnTo>
                    <a:pt x="6051" y="4389"/>
                  </a:lnTo>
                  <a:lnTo>
                    <a:pt x="5995" y="4459"/>
                  </a:lnTo>
                  <a:lnTo>
                    <a:pt x="5931" y="4522"/>
                  </a:lnTo>
                  <a:lnTo>
                    <a:pt x="5862" y="4577"/>
                  </a:lnTo>
                  <a:lnTo>
                    <a:pt x="5785" y="4624"/>
                  </a:lnTo>
                  <a:lnTo>
                    <a:pt x="5702" y="4661"/>
                  </a:lnTo>
                  <a:lnTo>
                    <a:pt x="5616" y="4690"/>
                  </a:lnTo>
                  <a:lnTo>
                    <a:pt x="5524" y="4706"/>
                  </a:lnTo>
                  <a:lnTo>
                    <a:pt x="5430" y="4712"/>
                  </a:lnTo>
                  <a:lnTo>
                    <a:pt x="756" y="4712"/>
                  </a:lnTo>
                  <a:lnTo>
                    <a:pt x="662" y="4706"/>
                  </a:lnTo>
                  <a:lnTo>
                    <a:pt x="570" y="4690"/>
                  </a:lnTo>
                  <a:lnTo>
                    <a:pt x="484" y="4661"/>
                  </a:lnTo>
                  <a:lnTo>
                    <a:pt x="402" y="4624"/>
                  </a:lnTo>
                  <a:lnTo>
                    <a:pt x="325" y="4577"/>
                  </a:lnTo>
                  <a:lnTo>
                    <a:pt x="255" y="4522"/>
                  </a:lnTo>
                  <a:lnTo>
                    <a:pt x="191" y="4459"/>
                  </a:lnTo>
                  <a:lnTo>
                    <a:pt x="135" y="4389"/>
                  </a:lnTo>
                  <a:lnTo>
                    <a:pt x="88" y="4312"/>
                  </a:lnTo>
                  <a:lnTo>
                    <a:pt x="51" y="4229"/>
                  </a:lnTo>
                  <a:lnTo>
                    <a:pt x="23" y="4143"/>
                  </a:lnTo>
                  <a:lnTo>
                    <a:pt x="6" y="4051"/>
                  </a:lnTo>
                  <a:lnTo>
                    <a:pt x="0" y="3955"/>
                  </a:lnTo>
                  <a:lnTo>
                    <a:pt x="0" y="759"/>
                  </a:lnTo>
                  <a:lnTo>
                    <a:pt x="6" y="663"/>
                  </a:lnTo>
                  <a:lnTo>
                    <a:pt x="23" y="571"/>
                  </a:lnTo>
                  <a:lnTo>
                    <a:pt x="51" y="485"/>
                  </a:lnTo>
                  <a:lnTo>
                    <a:pt x="88" y="402"/>
                  </a:lnTo>
                  <a:lnTo>
                    <a:pt x="135" y="325"/>
                  </a:lnTo>
                  <a:lnTo>
                    <a:pt x="191" y="256"/>
                  </a:lnTo>
                  <a:lnTo>
                    <a:pt x="255" y="192"/>
                  </a:lnTo>
                  <a:lnTo>
                    <a:pt x="325" y="137"/>
                  </a:lnTo>
                  <a:lnTo>
                    <a:pt x="402" y="90"/>
                  </a:lnTo>
                  <a:lnTo>
                    <a:pt x="484" y="53"/>
                  </a:lnTo>
                  <a:lnTo>
                    <a:pt x="570" y="25"/>
                  </a:lnTo>
                  <a:lnTo>
                    <a:pt x="662" y="8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3EB9D557-5901-4929-9CBD-238F77D6C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5351" y="2185988"/>
              <a:ext cx="3778250" cy="2701925"/>
            </a:xfrm>
            <a:custGeom>
              <a:avLst/>
              <a:gdLst>
                <a:gd name="T0" fmla="*/ 221 w 4760"/>
                <a:gd name="T1" fmla="*/ 5 h 3402"/>
                <a:gd name="T2" fmla="*/ 289 w 4760"/>
                <a:gd name="T3" fmla="*/ 43 h 3402"/>
                <a:gd name="T4" fmla="*/ 1961 w 4760"/>
                <a:gd name="T5" fmla="*/ 1538 h 3402"/>
                <a:gd name="T6" fmla="*/ 1974 w 4760"/>
                <a:gd name="T7" fmla="*/ 1553 h 3402"/>
                <a:gd name="T8" fmla="*/ 2383 w 4760"/>
                <a:gd name="T9" fmla="*/ 1919 h 3402"/>
                <a:gd name="T10" fmla="*/ 4503 w 4760"/>
                <a:gd name="T11" fmla="*/ 20 h 3402"/>
                <a:gd name="T12" fmla="*/ 4576 w 4760"/>
                <a:gd name="T13" fmla="*/ 0 h 3402"/>
                <a:gd name="T14" fmla="*/ 4650 w 4760"/>
                <a:gd name="T15" fmla="*/ 13 h 3402"/>
                <a:gd name="T16" fmla="*/ 4713 w 4760"/>
                <a:gd name="T17" fmla="*/ 56 h 3402"/>
                <a:gd name="T18" fmla="*/ 4753 w 4760"/>
                <a:gd name="T19" fmla="*/ 125 h 3402"/>
                <a:gd name="T20" fmla="*/ 4757 w 4760"/>
                <a:gd name="T21" fmla="*/ 201 h 3402"/>
                <a:gd name="T22" fmla="*/ 4728 w 4760"/>
                <a:gd name="T23" fmla="*/ 272 h 3402"/>
                <a:gd name="T24" fmla="*/ 3188 w 4760"/>
                <a:gd name="T25" fmla="*/ 1660 h 3402"/>
                <a:gd name="T26" fmla="*/ 4734 w 4760"/>
                <a:gd name="T27" fmla="*/ 3134 h 3402"/>
                <a:gd name="T28" fmla="*/ 4760 w 4760"/>
                <a:gd name="T29" fmla="*/ 3205 h 3402"/>
                <a:gd name="T30" fmla="*/ 4753 w 4760"/>
                <a:gd name="T31" fmla="*/ 3280 h 3402"/>
                <a:gd name="T32" fmla="*/ 4713 w 4760"/>
                <a:gd name="T33" fmla="*/ 3348 h 3402"/>
                <a:gd name="T34" fmla="*/ 4655 w 4760"/>
                <a:gd name="T35" fmla="*/ 3387 h 3402"/>
                <a:gd name="T36" fmla="*/ 4590 w 4760"/>
                <a:gd name="T37" fmla="*/ 3402 h 3402"/>
                <a:gd name="T38" fmla="*/ 4526 w 4760"/>
                <a:gd name="T39" fmla="*/ 3389 h 3402"/>
                <a:gd name="T40" fmla="*/ 4470 w 4760"/>
                <a:gd name="T41" fmla="*/ 3354 h 3402"/>
                <a:gd name="T42" fmla="*/ 2499 w 4760"/>
                <a:gd name="T43" fmla="*/ 2278 h 3402"/>
                <a:gd name="T44" fmla="*/ 2445 w 4760"/>
                <a:gd name="T45" fmla="*/ 2311 h 3402"/>
                <a:gd name="T46" fmla="*/ 2385 w 4760"/>
                <a:gd name="T47" fmla="*/ 2323 h 3402"/>
                <a:gd name="T48" fmla="*/ 2325 w 4760"/>
                <a:gd name="T49" fmla="*/ 2311 h 3402"/>
                <a:gd name="T50" fmla="*/ 2269 w 4760"/>
                <a:gd name="T51" fmla="*/ 2279 h 3402"/>
                <a:gd name="T52" fmla="*/ 302 w 4760"/>
                <a:gd name="T53" fmla="*/ 3354 h 3402"/>
                <a:gd name="T54" fmla="*/ 246 w 4760"/>
                <a:gd name="T55" fmla="*/ 3387 h 3402"/>
                <a:gd name="T56" fmla="*/ 184 w 4760"/>
                <a:gd name="T57" fmla="*/ 3399 h 3402"/>
                <a:gd name="T58" fmla="*/ 116 w 4760"/>
                <a:gd name="T59" fmla="*/ 3386 h 3402"/>
                <a:gd name="T60" fmla="*/ 58 w 4760"/>
                <a:gd name="T61" fmla="*/ 3344 h 3402"/>
                <a:gd name="T62" fmla="*/ 19 w 4760"/>
                <a:gd name="T63" fmla="*/ 3277 h 3402"/>
                <a:gd name="T64" fmla="*/ 13 w 4760"/>
                <a:gd name="T65" fmla="*/ 3201 h 3402"/>
                <a:gd name="T66" fmla="*/ 39 w 4760"/>
                <a:gd name="T67" fmla="*/ 3130 h 3402"/>
                <a:gd name="T68" fmla="*/ 1589 w 4760"/>
                <a:gd name="T69" fmla="*/ 1671 h 3402"/>
                <a:gd name="T70" fmla="*/ 32 w 4760"/>
                <a:gd name="T71" fmla="*/ 272 h 3402"/>
                <a:gd name="T72" fmla="*/ 4 w 4760"/>
                <a:gd name="T73" fmla="*/ 201 h 3402"/>
                <a:gd name="T74" fmla="*/ 8 w 4760"/>
                <a:gd name="T75" fmla="*/ 125 h 3402"/>
                <a:gd name="T76" fmla="*/ 45 w 4760"/>
                <a:gd name="T77" fmla="*/ 56 h 3402"/>
                <a:gd name="T78" fmla="*/ 109 w 4760"/>
                <a:gd name="T79" fmla="*/ 11 h 3402"/>
                <a:gd name="T80" fmla="*/ 184 w 4760"/>
                <a:gd name="T81" fmla="*/ 0 h 3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0" h="3402">
                  <a:moveTo>
                    <a:pt x="184" y="0"/>
                  </a:moveTo>
                  <a:lnTo>
                    <a:pt x="221" y="5"/>
                  </a:lnTo>
                  <a:lnTo>
                    <a:pt x="257" y="20"/>
                  </a:lnTo>
                  <a:lnTo>
                    <a:pt x="289" y="43"/>
                  </a:lnTo>
                  <a:lnTo>
                    <a:pt x="1946" y="1526"/>
                  </a:lnTo>
                  <a:lnTo>
                    <a:pt x="1961" y="1538"/>
                  </a:lnTo>
                  <a:lnTo>
                    <a:pt x="1974" y="1551"/>
                  </a:lnTo>
                  <a:lnTo>
                    <a:pt x="1974" y="1553"/>
                  </a:lnTo>
                  <a:lnTo>
                    <a:pt x="1976" y="1555"/>
                  </a:lnTo>
                  <a:lnTo>
                    <a:pt x="2383" y="1919"/>
                  </a:lnTo>
                  <a:lnTo>
                    <a:pt x="4470" y="45"/>
                  </a:lnTo>
                  <a:lnTo>
                    <a:pt x="4503" y="20"/>
                  </a:lnTo>
                  <a:lnTo>
                    <a:pt x="4539" y="5"/>
                  </a:lnTo>
                  <a:lnTo>
                    <a:pt x="4576" y="0"/>
                  </a:lnTo>
                  <a:lnTo>
                    <a:pt x="4614" y="1"/>
                  </a:lnTo>
                  <a:lnTo>
                    <a:pt x="4650" y="13"/>
                  </a:lnTo>
                  <a:lnTo>
                    <a:pt x="4683" y="30"/>
                  </a:lnTo>
                  <a:lnTo>
                    <a:pt x="4713" y="56"/>
                  </a:lnTo>
                  <a:lnTo>
                    <a:pt x="4738" y="90"/>
                  </a:lnTo>
                  <a:lnTo>
                    <a:pt x="4753" y="125"/>
                  </a:lnTo>
                  <a:lnTo>
                    <a:pt x="4758" y="163"/>
                  </a:lnTo>
                  <a:lnTo>
                    <a:pt x="4757" y="201"/>
                  </a:lnTo>
                  <a:lnTo>
                    <a:pt x="4745" y="238"/>
                  </a:lnTo>
                  <a:lnTo>
                    <a:pt x="4728" y="272"/>
                  </a:lnTo>
                  <a:lnTo>
                    <a:pt x="4702" y="302"/>
                  </a:lnTo>
                  <a:lnTo>
                    <a:pt x="3188" y="1660"/>
                  </a:lnTo>
                  <a:lnTo>
                    <a:pt x="4708" y="3104"/>
                  </a:lnTo>
                  <a:lnTo>
                    <a:pt x="4734" y="3134"/>
                  </a:lnTo>
                  <a:lnTo>
                    <a:pt x="4751" y="3168"/>
                  </a:lnTo>
                  <a:lnTo>
                    <a:pt x="4760" y="3205"/>
                  </a:lnTo>
                  <a:lnTo>
                    <a:pt x="4760" y="3243"/>
                  </a:lnTo>
                  <a:lnTo>
                    <a:pt x="4753" y="3280"/>
                  </a:lnTo>
                  <a:lnTo>
                    <a:pt x="4738" y="3316"/>
                  </a:lnTo>
                  <a:lnTo>
                    <a:pt x="4713" y="3348"/>
                  </a:lnTo>
                  <a:lnTo>
                    <a:pt x="4687" y="3371"/>
                  </a:lnTo>
                  <a:lnTo>
                    <a:pt x="4655" y="3387"/>
                  </a:lnTo>
                  <a:lnTo>
                    <a:pt x="4623" y="3399"/>
                  </a:lnTo>
                  <a:lnTo>
                    <a:pt x="4590" y="3402"/>
                  </a:lnTo>
                  <a:lnTo>
                    <a:pt x="4558" y="3399"/>
                  </a:lnTo>
                  <a:lnTo>
                    <a:pt x="4526" y="3389"/>
                  </a:lnTo>
                  <a:lnTo>
                    <a:pt x="4496" y="3374"/>
                  </a:lnTo>
                  <a:lnTo>
                    <a:pt x="4470" y="3354"/>
                  </a:lnTo>
                  <a:lnTo>
                    <a:pt x="2931" y="1891"/>
                  </a:lnTo>
                  <a:lnTo>
                    <a:pt x="2499" y="2278"/>
                  </a:lnTo>
                  <a:lnTo>
                    <a:pt x="2475" y="2298"/>
                  </a:lnTo>
                  <a:lnTo>
                    <a:pt x="2445" y="2311"/>
                  </a:lnTo>
                  <a:lnTo>
                    <a:pt x="2415" y="2321"/>
                  </a:lnTo>
                  <a:lnTo>
                    <a:pt x="2385" y="2323"/>
                  </a:lnTo>
                  <a:lnTo>
                    <a:pt x="2355" y="2321"/>
                  </a:lnTo>
                  <a:lnTo>
                    <a:pt x="2325" y="2311"/>
                  </a:lnTo>
                  <a:lnTo>
                    <a:pt x="2295" y="2298"/>
                  </a:lnTo>
                  <a:lnTo>
                    <a:pt x="2269" y="2279"/>
                  </a:lnTo>
                  <a:lnTo>
                    <a:pt x="1850" y="1904"/>
                  </a:lnTo>
                  <a:lnTo>
                    <a:pt x="302" y="3354"/>
                  </a:lnTo>
                  <a:lnTo>
                    <a:pt x="276" y="3372"/>
                  </a:lnTo>
                  <a:lnTo>
                    <a:pt x="246" y="3387"/>
                  </a:lnTo>
                  <a:lnTo>
                    <a:pt x="216" y="3397"/>
                  </a:lnTo>
                  <a:lnTo>
                    <a:pt x="184" y="3399"/>
                  </a:lnTo>
                  <a:lnTo>
                    <a:pt x="150" y="3395"/>
                  </a:lnTo>
                  <a:lnTo>
                    <a:pt x="116" y="3386"/>
                  </a:lnTo>
                  <a:lnTo>
                    <a:pt x="86" y="3369"/>
                  </a:lnTo>
                  <a:lnTo>
                    <a:pt x="58" y="3344"/>
                  </a:lnTo>
                  <a:lnTo>
                    <a:pt x="34" y="3312"/>
                  </a:lnTo>
                  <a:lnTo>
                    <a:pt x="19" y="3277"/>
                  </a:lnTo>
                  <a:lnTo>
                    <a:pt x="11" y="3239"/>
                  </a:lnTo>
                  <a:lnTo>
                    <a:pt x="13" y="3201"/>
                  </a:lnTo>
                  <a:lnTo>
                    <a:pt x="23" y="3164"/>
                  </a:lnTo>
                  <a:lnTo>
                    <a:pt x="39" y="3130"/>
                  </a:lnTo>
                  <a:lnTo>
                    <a:pt x="66" y="3100"/>
                  </a:lnTo>
                  <a:lnTo>
                    <a:pt x="1589" y="1671"/>
                  </a:lnTo>
                  <a:lnTo>
                    <a:pt x="58" y="302"/>
                  </a:lnTo>
                  <a:lnTo>
                    <a:pt x="32" y="272"/>
                  </a:lnTo>
                  <a:lnTo>
                    <a:pt x="13" y="238"/>
                  </a:lnTo>
                  <a:lnTo>
                    <a:pt x="4" y="201"/>
                  </a:lnTo>
                  <a:lnTo>
                    <a:pt x="0" y="163"/>
                  </a:lnTo>
                  <a:lnTo>
                    <a:pt x="8" y="125"/>
                  </a:lnTo>
                  <a:lnTo>
                    <a:pt x="23" y="90"/>
                  </a:lnTo>
                  <a:lnTo>
                    <a:pt x="45" y="56"/>
                  </a:lnTo>
                  <a:lnTo>
                    <a:pt x="75" y="30"/>
                  </a:lnTo>
                  <a:lnTo>
                    <a:pt x="109" y="11"/>
                  </a:lnTo>
                  <a:lnTo>
                    <a:pt x="144" y="1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Freeform 19">
            <a:extLst>
              <a:ext uri="{FF2B5EF4-FFF2-40B4-BE49-F238E27FC236}">
                <a16:creationId xmlns:a16="http://schemas.microsoft.com/office/drawing/2014/main" id="{ABFF7D61-A12D-437B-A89E-D7FDBE25910B}"/>
              </a:ext>
            </a:extLst>
          </p:cNvPr>
          <p:cNvSpPr>
            <a:spLocks noEditPoints="1"/>
          </p:cNvSpPr>
          <p:nvPr/>
        </p:nvSpPr>
        <p:spPr bwMode="auto">
          <a:xfrm>
            <a:off x="5785743" y="1530473"/>
            <a:ext cx="272169" cy="279945"/>
          </a:xfrm>
          <a:custGeom>
            <a:avLst/>
            <a:gdLst>
              <a:gd name="T0" fmla="*/ 345 w 5950"/>
              <a:gd name="T1" fmla="*/ 3458 h 6120"/>
              <a:gd name="T2" fmla="*/ 533 w 5950"/>
              <a:gd name="T3" fmla="*/ 5726 h 6120"/>
              <a:gd name="T4" fmla="*/ 1495 w 5950"/>
              <a:gd name="T5" fmla="*/ 5580 h 6120"/>
              <a:gd name="T6" fmla="*/ 1356 w 5950"/>
              <a:gd name="T7" fmla="*/ 3275 h 6120"/>
              <a:gd name="T8" fmla="*/ 3216 w 5950"/>
              <a:gd name="T9" fmla="*/ 548 h 6120"/>
              <a:gd name="T10" fmla="*/ 3209 w 5950"/>
              <a:gd name="T11" fmla="*/ 835 h 6120"/>
              <a:gd name="T12" fmla="*/ 3024 w 5950"/>
              <a:gd name="T13" fmla="*/ 1289 h 6120"/>
              <a:gd name="T14" fmla="*/ 2680 w 5950"/>
              <a:gd name="T15" fmla="*/ 2013 h 6120"/>
              <a:gd name="T16" fmla="*/ 2237 w 5950"/>
              <a:gd name="T17" fmla="*/ 2687 h 6120"/>
              <a:gd name="T18" fmla="*/ 1866 w 5950"/>
              <a:gd name="T19" fmla="*/ 3166 h 6120"/>
              <a:gd name="T20" fmla="*/ 1842 w 5950"/>
              <a:gd name="T21" fmla="*/ 5595 h 6120"/>
              <a:gd name="T22" fmla="*/ 2112 w 5950"/>
              <a:gd name="T23" fmla="*/ 5685 h 6120"/>
              <a:gd name="T24" fmla="*/ 2797 w 5950"/>
              <a:gd name="T25" fmla="*/ 5740 h 6120"/>
              <a:gd name="T26" fmla="*/ 3646 w 5950"/>
              <a:gd name="T27" fmla="*/ 5757 h 6120"/>
              <a:gd name="T28" fmla="*/ 4579 w 5950"/>
              <a:gd name="T29" fmla="*/ 5729 h 6120"/>
              <a:gd name="T30" fmla="*/ 5146 w 5950"/>
              <a:gd name="T31" fmla="*/ 5403 h 6120"/>
              <a:gd name="T32" fmla="*/ 5187 w 5950"/>
              <a:gd name="T33" fmla="*/ 5093 h 6120"/>
              <a:gd name="T34" fmla="*/ 5241 w 5950"/>
              <a:gd name="T35" fmla="*/ 4877 h 6120"/>
              <a:gd name="T36" fmla="*/ 5475 w 5950"/>
              <a:gd name="T37" fmla="*/ 4389 h 6120"/>
              <a:gd name="T38" fmla="*/ 5404 w 5950"/>
              <a:gd name="T39" fmla="*/ 4186 h 6120"/>
              <a:gd name="T40" fmla="*/ 5583 w 5950"/>
              <a:gd name="T41" fmla="*/ 3804 h 6120"/>
              <a:gd name="T42" fmla="*/ 5522 w 5950"/>
              <a:gd name="T43" fmla="*/ 3439 h 6120"/>
              <a:gd name="T44" fmla="*/ 5404 w 5950"/>
              <a:gd name="T45" fmla="*/ 3262 h 6120"/>
              <a:gd name="T46" fmla="*/ 5481 w 5950"/>
              <a:gd name="T47" fmla="*/ 3031 h 6120"/>
              <a:gd name="T48" fmla="*/ 5388 w 5950"/>
              <a:gd name="T49" fmla="*/ 2678 h 6120"/>
              <a:gd name="T50" fmla="*/ 4857 w 5950"/>
              <a:gd name="T51" fmla="*/ 2523 h 6120"/>
              <a:gd name="T52" fmla="*/ 4188 w 5950"/>
              <a:gd name="T53" fmla="*/ 2566 h 6120"/>
              <a:gd name="T54" fmla="*/ 3730 w 5950"/>
              <a:gd name="T55" fmla="*/ 2657 h 6120"/>
              <a:gd name="T56" fmla="*/ 3449 w 5950"/>
              <a:gd name="T57" fmla="*/ 2477 h 6120"/>
              <a:gd name="T58" fmla="*/ 3460 w 5950"/>
              <a:gd name="T59" fmla="*/ 1903 h 6120"/>
              <a:gd name="T60" fmla="*/ 3691 w 5950"/>
              <a:gd name="T61" fmla="*/ 1023 h 6120"/>
              <a:gd name="T62" fmla="*/ 3570 w 5950"/>
              <a:gd name="T63" fmla="*/ 473 h 6120"/>
              <a:gd name="T64" fmla="*/ 3268 w 5950"/>
              <a:gd name="T65" fmla="*/ 345 h 6120"/>
              <a:gd name="T66" fmla="*/ 3492 w 5950"/>
              <a:gd name="T67" fmla="*/ 40 h 6120"/>
              <a:gd name="T68" fmla="*/ 3935 w 5950"/>
              <a:gd name="T69" fmla="*/ 390 h 6120"/>
              <a:gd name="T70" fmla="*/ 4019 w 5950"/>
              <a:gd name="T71" fmla="*/ 1173 h 6120"/>
              <a:gd name="T72" fmla="*/ 3801 w 5950"/>
              <a:gd name="T73" fmla="*/ 1981 h 6120"/>
              <a:gd name="T74" fmla="*/ 3760 w 5950"/>
              <a:gd name="T75" fmla="*/ 2302 h 6120"/>
              <a:gd name="T76" fmla="*/ 4103 w 5950"/>
              <a:gd name="T77" fmla="*/ 2235 h 6120"/>
              <a:gd name="T78" fmla="*/ 4732 w 5950"/>
              <a:gd name="T79" fmla="*/ 2177 h 6120"/>
              <a:gd name="T80" fmla="*/ 5555 w 5950"/>
              <a:gd name="T81" fmla="*/ 2372 h 6120"/>
              <a:gd name="T82" fmla="*/ 5840 w 5950"/>
              <a:gd name="T83" fmla="*/ 2868 h 6120"/>
              <a:gd name="T84" fmla="*/ 5848 w 5950"/>
              <a:gd name="T85" fmla="*/ 3307 h 6120"/>
              <a:gd name="T86" fmla="*/ 5911 w 5950"/>
              <a:gd name="T87" fmla="*/ 3914 h 6120"/>
              <a:gd name="T88" fmla="*/ 5825 w 5950"/>
              <a:gd name="T89" fmla="*/ 4474 h 6120"/>
              <a:gd name="T90" fmla="*/ 5604 w 5950"/>
              <a:gd name="T91" fmla="*/ 5012 h 6120"/>
              <a:gd name="T92" fmla="*/ 5447 w 5950"/>
              <a:gd name="T93" fmla="*/ 5573 h 6120"/>
              <a:gd name="T94" fmla="*/ 4872 w 5950"/>
              <a:gd name="T95" fmla="*/ 6007 h 6120"/>
              <a:gd name="T96" fmla="*/ 3920 w 5950"/>
              <a:gd name="T97" fmla="*/ 6118 h 6120"/>
              <a:gd name="T98" fmla="*/ 2861 w 5950"/>
              <a:gd name="T99" fmla="*/ 6090 h 6120"/>
              <a:gd name="T100" fmla="*/ 2104 w 5950"/>
              <a:gd name="T101" fmla="*/ 6031 h 6120"/>
              <a:gd name="T102" fmla="*/ 1507 w 5950"/>
              <a:gd name="T103" fmla="*/ 6035 h 6120"/>
              <a:gd name="T104" fmla="*/ 242 w 5950"/>
              <a:gd name="T105" fmla="*/ 5986 h 6120"/>
              <a:gd name="T106" fmla="*/ 0 w 5950"/>
              <a:gd name="T107" fmla="*/ 3458 h 6120"/>
              <a:gd name="T108" fmla="*/ 307 w 5950"/>
              <a:gd name="T109" fmla="*/ 2976 h 6120"/>
              <a:gd name="T110" fmla="*/ 1566 w 5950"/>
              <a:gd name="T111" fmla="*/ 2991 h 6120"/>
              <a:gd name="T112" fmla="*/ 1838 w 5950"/>
              <a:gd name="T113" fmla="*/ 2596 h 6120"/>
              <a:gd name="T114" fmla="*/ 2330 w 5950"/>
              <a:gd name="T115" fmla="*/ 1933 h 6120"/>
              <a:gd name="T116" fmla="*/ 2747 w 5950"/>
              <a:gd name="T117" fmla="*/ 1062 h 6120"/>
              <a:gd name="T118" fmla="*/ 2870 w 5950"/>
              <a:gd name="T119" fmla="*/ 520 h 6120"/>
              <a:gd name="T120" fmla="*/ 3030 w 5950"/>
              <a:gd name="T121" fmla="*/ 73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50" h="6120">
                <a:moveTo>
                  <a:pt x="533" y="3270"/>
                </a:moveTo>
                <a:lnTo>
                  <a:pt x="490" y="3275"/>
                </a:lnTo>
                <a:lnTo>
                  <a:pt x="451" y="3288"/>
                </a:lnTo>
                <a:lnTo>
                  <a:pt x="415" y="3311"/>
                </a:lnTo>
                <a:lnTo>
                  <a:pt x="386" y="3341"/>
                </a:lnTo>
                <a:lnTo>
                  <a:pt x="363" y="3374"/>
                </a:lnTo>
                <a:lnTo>
                  <a:pt x="350" y="3415"/>
                </a:lnTo>
                <a:lnTo>
                  <a:pt x="345" y="3458"/>
                </a:lnTo>
                <a:lnTo>
                  <a:pt x="345" y="5539"/>
                </a:lnTo>
                <a:lnTo>
                  <a:pt x="350" y="5580"/>
                </a:lnTo>
                <a:lnTo>
                  <a:pt x="363" y="5621"/>
                </a:lnTo>
                <a:lnTo>
                  <a:pt x="386" y="5655"/>
                </a:lnTo>
                <a:lnTo>
                  <a:pt x="415" y="5685"/>
                </a:lnTo>
                <a:lnTo>
                  <a:pt x="449" y="5707"/>
                </a:lnTo>
                <a:lnTo>
                  <a:pt x="488" y="5720"/>
                </a:lnTo>
                <a:lnTo>
                  <a:pt x="533" y="5726"/>
                </a:lnTo>
                <a:lnTo>
                  <a:pt x="533" y="5724"/>
                </a:lnTo>
                <a:lnTo>
                  <a:pt x="1313" y="5724"/>
                </a:lnTo>
                <a:lnTo>
                  <a:pt x="1356" y="5720"/>
                </a:lnTo>
                <a:lnTo>
                  <a:pt x="1395" y="5705"/>
                </a:lnTo>
                <a:lnTo>
                  <a:pt x="1430" y="5683"/>
                </a:lnTo>
                <a:lnTo>
                  <a:pt x="1458" y="5655"/>
                </a:lnTo>
                <a:lnTo>
                  <a:pt x="1481" y="5619"/>
                </a:lnTo>
                <a:lnTo>
                  <a:pt x="1495" y="5580"/>
                </a:lnTo>
                <a:lnTo>
                  <a:pt x="1499" y="5537"/>
                </a:lnTo>
                <a:lnTo>
                  <a:pt x="1499" y="3458"/>
                </a:lnTo>
                <a:lnTo>
                  <a:pt x="1495" y="3415"/>
                </a:lnTo>
                <a:lnTo>
                  <a:pt x="1481" y="3376"/>
                </a:lnTo>
                <a:lnTo>
                  <a:pt x="1458" y="3341"/>
                </a:lnTo>
                <a:lnTo>
                  <a:pt x="1430" y="3313"/>
                </a:lnTo>
                <a:lnTo>
                  <a:pt x="1395" y="3290"/>
                </a:lnTo>
                <a:lnTo>
                  <a:pt x="1356" y="3275"/>
                </a:lnTo>
                <a:lnTo>
                  <a:pt x="1313" y="3270"/>
                </a:lnTo>
                <a:lnTo>
                  <a:pt x="533" y="3270"/>
                </a:lnTo>
                <a:close/>
                <a:moveTo>
                  <a:pt x="3244" y="343"/>
                </a:moveTo>
                <a:lnTo>
                  <a:pt x="3235" y="369"/>
                </a:lnTo>
                <a:lnTo>
                  <a:pt x="3226" y="403"/>
                </a:lnTo>
                <a:lnTo>
                  <a:pt x="3220" y="445"/>
                </a:lnTo>
                <a:lnTo>
                  <a:pt x="3216" y="494"/>
                </a:lnTo>
                <a:lnTo>
                  <a:pt x="3216" y="548"/>
                </a:lnTo>
                <a:lnTo>
                  <a:pt x="3218" y="604"/>
                </a:lnTo>
                <a:lnTo>
                  <a:pt x="3222" y="660"/>
                </a:lnTo>
                <a:lnTo>
                  <a:pt x="3227" y="714"/>
                </a:lnTo>
                <a:lnTo>
                  <a:pt x="3231" y="743"/>
                </a:lnTo>
                <a:lnTo>
                  <a:pt x="3227" y="773"/>
                </a:lnTo>
                <a:lnTo>
                  <a:pt x="3220" y="799"/>
                </a:lnTo>
                <a:lnTo>
                  <a:pt x="3216" y="812"/>
                </a:lnTo>
                <a:lnTo>
                  <a:pt x="3209" y="835"/>
                </a:lnTo>
                <a:lnTo>
                  <a:pt x="3196" y="864"/>
                </a:lnTo>
                <a:lnTo>
                  <a:pt x="3181" y="905"/>
                </a:lnTo>
                <a:lnTo>
                  <a:pt x="3162" y="952"/>
                </a:lnTo>
                <a:lnTo>
                  <a:pt x="3142" y="1008"/>
                </a:lnTo>
                <a:lnTo>
                  <a:pt x="3116" y="1069"/>
                </a:lnTo>
                <a:lnTo>
                  <a:pt x="3090" y="1138"/>
                </a:lnTo>
                <a:lnTo>
                  <a:pt x="3058" y="1211"/>
                </a:lnTo>
                <a:lnTo>
                  <a:pt x="3024" y="1289"/>
                </a:lnTo>
                <a:lnTo>
                  <a:pt x="2989" y="1371"/>
                </a:lnTo>
                <a:lnTo>
                  <a:pt x="2952" y="1456"/>
                </a:lnTo>
                <a:lnTo>
                  <a:pt x="2911" y="1546"/>
                </a:lnTo>
                <a:lnTo>
                  <a:pt x="2868" y="1637"/>
                </a:lnTo>
                <a:lnTo>
                  <a:pt x="2823" y="1730"/>
                </a:lnTo>
                <a:lnTo>
                  <a:pt x="2777" y="1825"/>
                </a:lnTo>
                <a:lnTo>
                  <a:pt x="2728" y="1920"/>
                </a:lnTo>
                <a:lnTo>
                  <a:pt x="2680" y="2013"/>
                </a:lnTo>
                <a:lnTo>
                  <a:pt x="2628" y="2106"/>
                </a:lnTo>
                <a:lnTo>
                  <a:pt x="2576" y="2199"/>
                </a:lnTo>
                <a:lnTo>
                  <a:pt x="2522" y="2289"/>
                </a:lnTo>
                <a:lnTo>
                  <a:pt x="2466" y="2376"/>
                </a:lnTo>
                <a:lnTo>
                  <a:pt x="2410" y="2460"/>
                </a:lnTo>
                <a:lnTo>
                  <a:pt x="2352" y="2540"/>
                </a:lnTo>
                <a:lnTo>
                  <a:pt x="2294" y="2616"/>
                </a:lnTo>
                <a:lnTo>
                  <a:pt x="2237" y="2687"/>
                </a:lnTo>
                <a:lnTo>
                  <a:pt x="2177" y="2750"/>
                </a:lnTo>
                <a:lnTo>
                  <a:pt x="2119" y="2808"/>
                </a:lnTo>
                <a:lnTo>
                  <a:pt x="2060" y="2860"/>
                </a:lnTo>
                <a:lnTo>
                  <a:pt x="2006" y="2922"/>
                </a:lnTo>
                <a:lnTo>
                  <a:pt x="1961" y="2985"/>
                </a:lnTo>
                <a:lnTo>
                  <a:pt x="1924" y="3046"/>
                </a:lnTo>
                <a:lnTo>
                  <a:pt x="1892" y="3108"/>
                </a:lnTo>
                <a:lnTo>
                  <a:pt x="1866" y="3166"/>
                </a:lnTo>
                <a:lnTo>
                  <a:pt x="1847" y="3216"/>
                </a:lnTo>
                <a:lnTo>
                  <a:pt x="1833" y="3262"/>
                </a:lnTo>
                <a:lnTo>
                  <a:pt x="1821" y="3298"/>
                </a:lnTo>
                <a:lnTo>
                  <a:pt x="1834" y="3350"/>
                </a:lnTo>
                <a:lnTo>
                  <a:pt x="1842" y="3402"/>
                </a:lnTo>
                <a:lnTo>
                  <a:pt x="1846" y="3458"/>
                </a:lnTo>
                <a:lnTo>
                  <a:pt x="1846" y="5539"/>
                </a:lnTo>
                <a:lnTo>
                  <a:pt x="1842" y="5595"/>
                </a:lnTo>
                <a:lnTo>
                  <a:pt x="1834" y="5651"/>
                </a:lnTo>
                <a:lnTo>
                  <a:pt x="1963" y="5666"/>
                </a:lnTo>
                <a:lnTo>
                  <a:pt x="1965" y="5666"/>
                </a:lnTo>
                <a:lnTo>
                  <a:pt x="1972" y="5668"/>
                </a:lnTo>
                <a:lnTo>
                  <a:pt x="1991" y="5670"/>
                </a:lnTo>
                <a:lnTo>
                  <a:pt x="2021" y="5673"/>
                </a:lnTo>
                <a:lnTo>
                  <a:pt x="2062" y="5679"/>
                </a:lnTo>
                <a:lnTo>
                  <a:pt x="2112" y="5685"/>
                </a:lnTo>
                <a:lnTo>
                  <a:pt x="2171" y="5690"/>
                </a:lnTo>
                <a:lnTo>
                  <a:pt x="2240" y="5698"/>
                </a:lnTo>
                <a:lnTo>
                  <a:pt x="2317" y="5705"/>
                </a:lnTo>
                <a:lnTo>
                  <a:pt x="2401" y="5713"/>
                </a:lnTo>
                <a:lnTo>
                  <a:pt x="2492" y="5720"/>
                </a:lnTo>
                <a:lnTo>
                  <a:pt x="2589" y="5727"/>
                </a:lnTo>
                <a:lnTo>
                  <a:pt x="2689" y="5733"/>
                </a:lnTo>
                <a:lnTo>
                  <a:pt x="2797" y="5740"/>
                </a:lnTo>
                <a:lnTo>
                  <a:pt x="2909" y="5746"/>
                </a:lnTo>
                <a:lnTo>
                  <a:pt x="3023" y="5752"/>
                </a:lnTo>
                <a:lnTo>
                  <a:pt x="3140" y="5755"/>
                </a:lnTo>
                <a:lnTo>
                  <a:pt x="3261" y="5757"/>
                </a:lnTo>
                <a:lnTo>
                  <a:pt x="3382" y="5759"/>
                </a:lnTo>
                <a:lnTo>
                  <a:pt x="3505" y="5759"/>
                </a:lnTo>
                <a:lnTo>
                  <a:pt x="3630" y="5757"/>
                </a:lnTo>
                <a:lnTo>
                  <a:pt x="3646" y="5757"/>
                </a:lnTo>
                <a:lnTo>
                  <a:pt x="3788" y="5766"/>
                </a:lnTo>
                <a:lnTo>
                  <a:pt x="3924" y="5774"/>
                </a:lnTo>
                <a:lnTo>
                  <a:pt x="4051" y="5776"/>
                </a:lnTo>
                <a:lnTo>
                  <a:pt x="4172" y="5774"/>
                </a:lnTo>
                <a:lnTo>
                  <a:pt x="4285" y="5768"/>
                </a:lnTo>
                <a:lnTo>
                  <a:pt x="4391" y="5759"/>
                </a:lnTo>
                <a:lnTo>
                  <a:pt x="4490" y="5746"/>
                </a:lnTo>
                <a:lnTo>
                  <a:pt x="4579" y="5729"/>
                </a:lnTo>
                <a:lnTo>
                  <a:pt x="4684" y="5703"/>
                </a:lnTo>
                <a:lnTo>
                  <a:pt x="4779" y="5673"/>
                </a:lnTo>
                <a:lnTo>
                  <a:pt x="4864" y="5640"/>
                </a:lnTo>
                <a:lnTo>
                  <a:pt x="4939" y="5601"/>
                </a:lnTo>
                <a:lnTo>
                  <a:pt x="5006" y="5558"/>
                </a:lnTo>
                <a:lnTo>
                  <a:pt x="5062" y="5511"/>
                </a:lnTo>
                <a:lnTo>
                  <a:pt x="5108" y="5459"/>
                </a:lnTo>
                <a:lnTo>
                  <a:pt x="5146" y="5403"/>
                </a:lnTo>
                <a:lnTo>
                  <a:pt x="5170" y="5357"/>
                </a:lnTo>
                <a:lnTo>
                  <a:pt x="5185" y="5308"/>
                </a:lnTo>
                <a:lnTo>
                  <a:pt x="5194" y="5262"/>
                </a:lnTo>
                <a:lnTo>
                  <a:pt x="5198" y="5219"/>
                </a:lnTo>
                <a:lnTo>
                  <a:pt x="5198" y="5180"/>
                </a:lnTo>
                <a:lnTo>
                  <a:pt x="5194" y="5145"/>
                </a:lnTo>
                <a:lnTo>
                  <a:pt x="5190" y="5115"/>
                </a:lnTo>
                <a:lnTo>
                  <a:pt x="5187" y="5093"/>
                </a:lnTo>
                <a:lnTo>
                  <a:pt x="5183" y="5079"/>
                </a:lnTo>
                <a:lnTo>
                  <a:pt x="5181" y="5074"/>
                </a:lnTo>
                <a:lnTo>
                  <a:pt x="5172" y="5039"/>
                </a:lnTo>
                <a:lnTo>
                  <a:pt x="5172" y="5001"/>
                </a:lnTo>
                <a:lnTo>
                  <a:pt x="5177" y="4966"/>
                </a:lnTo>
                <a:lnTo>
                  <a:pt x="5192" y="4932"/>
                </a:lnTo>
                <a:lnTo>
                  <a:pt x="5213" y="4903"/>
                </a:lnTo>
                <a:lnTo>
                  <a:pt x="5241" y="4877"/>
                </a:lnTo>
                <a:lnTo>
                  <a:pt x="5306" y="4821"/>
                </a:lnTo>
                <a:lnTo>
                  <a:pt x="5364" y="4763"/>
                </a:lnTo>
                <a:lnTo>
                  <a:pt x="5408" y="4702"/>
                </a:lnTo>
                <a:lnTo>
                  <a:pt x="5442" y="4638"/>
                </a:lnTo>
                <a:lnTo>
                  <a:pt x="5466" y="4573"/>
                </a:lnTo>
                <a:lnTo>
                  <a:pt x="5479" y="4504"/>
                </a:lnTo>
                <a:lnTo>
                  <a:pt x="5481" y="4433"/>
                </a:lnTo>
                <a:lnTo>
                  <a:pt x="5475" y="4389"/>
                </a:lnTo>
                <a:lnTo>
                  <a:pt x="5468" y="4350"/>
                </a:lnTo>
                <a:lnTo>
                  <a:pt x="5458" y="4312"/>
                </a:lnTo>
                <a:lnTo>
                  <a:pt x="5449" y="4281"/>
                </a:lnTo>
                <a:lnTo>
                  <a:pt x="5438" y="4257"/>
                </a:lnTo>
                <a:lnTo>
                  <a:pt x="5431" y="4236"/>
                </a:lnTo>
                <a:lnTo>
                  <a:pt x="5423" y="4225"/>
                </a:lnTo>
                <a:lnTo>
                  <a:pt x="5421" y="4219"/>
                </a:lnTo>
                <a:lnTo>
                  <a:pt x="5404" y="4186"/>
                </a:lnTo>
                <a:lnTo>
                  <a:pt x="5397" y="4149"/>
                </a:lnTo>
                <a:lnTo>
                  <a:pt x="5397" y="4111"/>
                </a:lnTo>
                <a:lnTo>
                  <a:pt x="5406" y="4076"/>
                </a:lnTo>
                <a:lnTo>
                  <a:pt x="5421" y="4042"/>
                </a:lnTo>
                <a:lnTo>
                  <a:pt x="5444" y="4011"/>
                </a:lnTo>
                <a:lnTo>
                  <a:pt x="5505" y="3942"/>
                </a:lnTo>
                <a:lnTo>
                  <a:pt x="5550" y="3873"/>
                </a:lnTo>
                <a:lnTo>
                  <a:pt x="5583" y="3804"/>
                </a:lnTo>
                <a:lnTo>
                  <a:pt x="5600" y="3735"/>
                </a:lnTo>
                <a:lnTo>
                  <a:pt x="5604" y="3666"/>
                </a:lnTo>
                <a:lnTo>
                  <a:pt x="5600" y="3620"/>
                </a:lnTo>
                <a:lnTo>
                  <a:pt x="5591" y="3577"/>
                </a:lnTo>
                <a:lnTo>
                  <a:pt x="5576" y="3538"/>
                </a:lnTo>
                <a:lnTo>
                  <a:pt x="5559" y="3501"/>
                </a:lnTo>
                <a:lnTo>
                  <a:pt x="5540" y="3469"/>
                </a:lnTo>
                <a:lnTo>
                  <a:pt x="5522" y="3439"/>
                </a:lnTo>
                <a:lnTo>
                  <a:pt x="5503" y="3415"/>
                </a:lnTo>
                <a:lnTo>
                  <a:pt x="5488" y="3395"/>
                </a:lnTo>
                <a:lnTo>
                  <a:pt x="5475" y="3380"/>
                </a:lnTo>
                <a:lnTo>
                  <a:pt x="5466" y="3370"/>
                </a:lnTo>
                <a:lnTo>
                  <a:pt x="5462" y="3368"/>
                </a:lnTo>
                <a:lnTo>
                  <a:pt x="5434" y="3337"/>
                </a:lnTo>
                <a:lnTo>
                  <a:pt x="5416" y="3300"/>
                </a:lnTo>
                <a:lnTo>
                  <a:pt x="5404" y="3262"/>
                </a:lnTo>
                <a:lnTo>
                  <a:pt x="5404" y="3221"/>
                </a:lnTo>
                <a:lnTo>
                  <a:pt x="5414" y="3182"/>
                </a:lnTo>
                <a:lnTo>
                  <a:pt x="5432" y="3145"/>
                </a:lnTo>
                <a:lnTo>
                  <a:pt x="5438" y="3136"/>
                </a:lnTo>
                <a:lnTo>
                  <a:pt x="5447" y="3117"/>
                </a:lnTo>
                <a:lnTo>
                  <a:pt x="5458" y="3095"/>
                </a:lnTo>
                <a:lnTo>
                  <a:pt x="5470" y="3063"/>
                </a:lnTo>
                <a:lnTo>
                  <a:pt x="5481" y="3031"/>
                </a:lnTo>
                <a:lnTo>
                  <a:pt x="5490" y="2992"/>
                </a:lnTo>
                <a:lnTo>
                  <a:pt x="5496" y="2951"/>
                </a:lnTo>
                <a:lnTo>
                  <a:pt x="5498" y="2907"/>
                </a:lnTo>
                <a:lnTo>
                  <a:pt x="5494" y="2862"/>
                </a:lnTo>
                <a:lnTo>
                  <a:pt x="5481" y="2816"/>
                </a:lnTo>
                <a:lnTo>
                  <a:pt x="5460" y="2769"/>
                </a:lnTo>
                <a:lnTo>
                  <a:pt x="5431" y="2722"/>
                </a:lnTo>
                <a:lnTo>
                  <a:pt x="5388" y="2678"/>
                </a:lnTo>
                <a:lnTo>
                  <a:pt x="5343" y="2642"/>
                </a:lnTo>
                <a:lnTo>
                  <a:pt x="5291" y="2613"/>
                </a:lnTo>
                <a:lnTo>
                  <a:pt x="5231" y="2588"/>
                </a:lnTo>
                <a:lnTo>
                  <a:pt x="5166" y="2568"/>
                </a:lnTo>
                <a:lnTo>
                  <a:pt x="5095" y="2551"/>
                </a:lnTo>
                <a:lnTo>
                  <a:pt x="5019" y="2538"/>
                </a:lnTo>
                <a:lnTo>
                  <a:pt x="4939" y="2529"/>
                </a:lnTo>
                <a:lnTo>
                  <a:pt x="4857" y="2523"/>
                </a:lnTo>
                <a:lnTo>
                  <a:pt x="4773" y="2519"/>
                </a:lnTo>
                <a:lnTo>
                  <a:pt x="4687" y="2519"/>
                </a:lnTo>
                <a:lnTo>
                  <a:pt x="4600" y="2523"/>
                </a:lnTo>
                <a:lnTo>
                  <a:pt x="4514" y="2527"/>
                </a:lnTo>
                <a:lnTo>
                  <a:pt x="4429" y="2534"/>
                </a:lnTo>
                <a:lnTo>
                  <a:pt x="4347" y="2544"/>
                </a:lnTo>
                <a:lnTo>
                  <a:pt x="4265" y="2555"/>
                </a:lnTo>
                <a:lnTo>
                  <a:pt x="4188" y="2566"/>
                </a:lnTo>
                <a:lnTo>
                  <a:pt x="4114" y="2579"/>
                </a:lnTo>
                <a:lnTo>
                  <a:pt x="4047" y="2594"/>
                </a:lnTo>
                <a:lnTo>
                  <a:pt x="4038" y="2596"/>
                </a:lnTo>
                <a:lnTo>
                  <a:pt x="4030" y="2598"/>
                </a:lnTo>
                <a:lnTo>
                  <a:pt x="3922" y="2616"/>
                </a:lnTo>
                <a:lnTo>
                  <a:pt x="3807" y="2642"/>
                </a:lnTo>
                <a:lnTo>
                  <a:pt x="3769" y="2652"/>
                </a:lnTo>
                <a:lnTo>
                  <a:pt x="3730" y="2657"/>
                </a:lnTo>
                <a:lnTo>
                  <a:pt x="3689" y="2659"/>
                </a:lnTo>
                <a:lnTo>
                  <a:pt x="3648" y="2654"/>
                </a:lnTo>
                <a:lnTo>
                  <a:pt x="3605" y="2641"/>
                </a:lnTo>
                <a:lnTo>
                  <a:pt x="3566" y="2620"/>
                </a:lnTo>
                <a:lnTo>
                  <a:pt x="3527" y="2592"/>
                </a:lnTo>
                <a:lnTo>
                  <a:pt x="3496" y="2559"/>
                </a:lnTo>
                <a:lnTo>
                  <a:pt x="3470" y="2521"/>
                </a:lnTo>
                <a:lnTo>
                  <a:pt x="3449" y="2477"/>
                </a:lnTo>
                <a:lnTo>
                  <a:pt x="3432" y="2428"/>
                </a:lnTo>
                <a:lnTo>
                  <a:pt x="3421" y="2372"/>
                </a:lnTo>
                <a:lnTo>
                  <a:pt x="3414" y="2311"/>
                </a:lnTo>
                <a:lnTo>
                  <a:pt x="3414" y="2244"/>
                </a:lnTo>
                <a:lnTo>
                  <a:pt x="3417" y="2169"/>
                </a:lnTo>
                <a:lnTo>
                  <a:pt x="3427" y="2088"/>
                </a:lnTo>
                <a:lnTo>
                  <a:pt x="3442" y="2000"/>
                </a:lnTo>
                <a:lnTo>
                  <a:pt x="3460" y="1903"/>
                </a:lnTo>
                <a:lnTo>
                  <a:pt x="3484" y="1801"/>
                </a:lnTo>
                <a:lnTo>
                  <a:pt x="3514" y="1691"/>
                </a:lnTo>
                <a:lnTo>
                  <a:pt x="3550" y="1572"/>
                </a:lnTo>
                <a:lnTo>
                  <a:pt x="3591" y="1447"/>
                </a:lnTo>
                <a:lnTo>
                  <a:pt x="3626" y="1332"/>
                </a:lnTo>
                <a:lnTo>
                  <a:pt x="3654" y="1224"/>
                </a:lnTo>
                <a:lnTo>
                  <a:pt x="3676" y="1121"/>
                </a:lnTo>
                <a:lnTo>
                  <a:pt x="3691" y="1023"/>
                </a:lnTo>
                <a:lnTo>
                  <a:pt x="3699" y="931"/>
                </a:lnTo>
                <a:lnTo>
                  <a:pt x="3700" y="846"/>
                </a:lnTo>
                <a:lnTo>
                  <a:pt x="3695" y="768"/>
                </a:lnTo>
                <a:lnTo>
                  <a:pt x="3682" y="695"/>
                </a:lnTo>
                <a:lnTo>
                  <a:pt x="3663" y="628"/>
                </a:lnTo>
                <a:lnTo>
                  <a:pt x="3639" y="568"/>
                </a:lnTo>
                <a:lnTo>
                  <a:pt x="3605" y="516"/>
                </a:lnTo>
                <a:lnTo>
                  <a:pt x="3570" y="473"/>
                </a:lnTo>
                <a:lnTo>
                  <a:pt x="3533" y="440"/>
                </a:lnTo>
                <a:lnTo>
                  <a:pt x="3492" y="412"/>
                </a:lnTo>
                <a:lnTo>
                  <a:pt x="3451" y="390"/>
                </a:lnTo>
                <a:lnTo>
                  <a:pt x="3410" y="373"/>
                </a:lnTo>
                <a:lnTo>
                  <a:pt x="3369" y="360"/>
                </a:lnTo>
                <a:lnTo>
                  <a:pt x="3332" y="352"/>
                </a:lnTo>
                <a:lnTo>
                  <a:pt x="3298" y="347"/>
                </a:lnTo>
                <a:lnTo>
                  <a:pt x="3268" y="345"/>
                </a:lnTo>
                <a:lnTo>
                  <a:pt x="3244" y="343"/>
                </a:lnTo>
                <a:close/>
                <a:moveTo>
                  <a:pt x="3237" y="0"/>
                </a:moveTo>
                <a:lnTo>
                  <a:pt x="3263" y="0"/>
                </a:lnTo>
                <a:lnTo>
                  <a:pt x="3298" y="2"/>
                </a:lnTo>
                <a:lnTo>
                  <a:pt x="3339" y="6"/>
                </a:lnTo>
                <a:lnTo>
                  <a:pt x="3386" y="13"/>
                </a:lnTo>
                <a:lnTo>
                  <a:pt x="3436" y="25"/>
                </a:lnTo>
                <a:lnTo>
                  <a:pt x="3492" y="40"/>
                </a:lnTo>
                <a:lnTo>
                  <a:pt x="3548" y="58"/>
                </a:lnTo>
                <a:lnTo>
                  <a:pt x="3607" y="84"/>
                </a:lnTo>
                <a:lnTo>
                  <a:pt x="3667" y="116"/>
                </a:lnTo>
                <a:lnTo>
                  <a:pt x="3725" y="153"/>
                </a:lnTo>
                <a:lnTo>
                  <a:pt x="3782" y="200"/>
                </a:lnTo>
                <a:lnTo>
                  <a:pt x="3836" y="254"/>
                </a:lnTo>
                <a:lnTo>
                  <a:pt x="3889" y="317"/>
                </a:lnTo>
                <a:lnTo>
                  <a:pt x="3935" y="390"/>
                </a:lnTo>
                <a:lnTo>
                  <a:pt x="3972" y="468"/>
                </a:lnTo>
                <a:lnTo>
                  <a:pt x="4004" y="552"/>
                </a:lnTo>
                <a:lnTo>
                  <a:pt x="4026" y="641"/>
                </a:lnTo>
                <a:lnTo>
                  <a:pt x="4041" y="736"/>
                </a:lnTo>
                <a:lnTo>
                  <a:pt x="4047" y="836"/>
                </a:lnTo>
                <a:lnTo>
                  <a:pt x="4047" y="944"/>
                </a:lnTo>
                <a:lnTo>
                  <a:pt x="4038" y="1056"/>
                </a:lnTo>
                <a:lnTo>
                  <a:pt x="4019" y="1173"/>
                </a:lnTo>
                <a:lnTo>
                  <a:pt x="3995" y="1296"/>
                </a:lnTo>
                <a:lnTo>
                  <a:pt x="3961" y="1425"/>
                </a:lnTo>
                <a:lnTo>
                  <a:pt x="3920" y="1557"/>
                </a:lnTo>
                <a:lnTo>
                  <a:pt x="3889" y="1659"/>
                </a:lnTo>
                <a:lnTo>
                  <a:pt x="3861" y="1752"/>
                </a:lnTo>
                <a:lnTo>
                  <a:pt x="3836" y="1836"/>
                </a:lnTo>
                <a:lnTo>
                  <a:pt x="3818" y="1913"/>
                </a:lnTo>
                <a:lnTo>
                  <a:pt x="3801" y="1981"/>
                </a:lnTo>
                <a:lnTo>
                  <a:pt x="3788" y="2043"/>
                </a:lnTo>
                <a:lnTo>
                  <a:pt x="3777" y="2097"/>
                </a:lnTo>
                <a:lnTo>
                  <a:pt x="3769" y="2145"/>
                </a:lnTo>
                <a:lnTo>
                  <a:pt x="3766" y="2188"/>
                </a:lnTo>
                <a:lnTo>
                  <a:pt x="3762" y="2223"/>
                </a:lnTo>
                <a:lnTo>
                  <a:pt x="3760" y="2255"/>
                </a:lnTo>
                <a:lnTo>
                  <a:pt x="3760" y="2281"/>
                </a:lnTo>
                <a:lnTo>
                  <a:pt x="3760" y="2302"/>
                </a:lnTo>
                <a:lnTo>
                  <a:pt x="3862" y="2279"/>
                </a:lnTo>
                <a:lnTo>
                  <a:pt x="3961" y="2261"/>
                </a:lnTo>
                <a:lnTo>
                  <a:pt x="3963" y="2261"/>
                </a:lnTo>
                <a:lnTo>
                  <a:pt x="3972" y="2259"/>
                </a:lnTo>
                <a:lnTo>
                  <a:pt x="3991" y="2255"/>
                </a:lnTo>
                <a:lnTo>
                  <a:pt x="4019" y="2250"/>
                </a:lnTo>
                <a:lnTo>
                  <a:pt x="4056" y="2242"/>
                </a:lnTo>
                <a:lnTo>
                  <a:pt x="4103" y="2235"/>
                </a:lnTo>
                <a:lnTo>
                  <a:pt x="4157" y="2225"/>
                </a:lnTo>
                <a:lnTo>
                  <a:pt x="4216" y="2216"/>
                </a:lnTo>
                <a:lnTo>
                  <a:pt x="4283" y="2207"/>
                </a:lnTo>
                <a:lnTo>
                  <a:pt x="4354" y="2199"/>
                </a:lnTo>
                <a:lnTo>
                  <a:pt x="4430" y="2192"/>
                </a:lnTo>
                <a:lnTo>
                  <a:pt x="4511" y="2184"/>
                </a:lnTo>
                <a:lnTo>
                  <a:pt x="4593" y="2181"/>
                </a:lnTo>
                <a:lnTo>
                  <a:pt x="4732" y="2177"/>
                </a:lnTo>
                <a:lnTo>
                  <a:pt x="4864" y="2179"/>
                </a:lnTo>
                <a:lnTo>
                  <a:pt x="4987" y="2188"/>
                </a:lnTo>
                <a:lnTo>
                  <a:pt x="5103" y="2203"/>
                </a:lnTo>
                <a:lnTo>
                  <a:pt x="5211" y="2225"/>
                </a:lnTo>
                <a:lnTo>
                  <a:pt x="5309" y="2253"/>
                </a:lnTo>
                <a:lnTo>
                  <a:pt x="5401" y="2287"/>
                </a:lnTo>
                <a:lnTo>
                  <a:pt x="5483" y="2326"/>
                </a:lnTo>
                <a:lnTo>
                  <a:pt x="5555" y="2372"/>
                </a:lnTo>
                <a:lnTo>
                  <a:pt x="5621" y="2426"/>
                </a:lnTo>
                <a:lnTo>
                  <a:pt x="5680" y="2486"/>
                </a:lnTo>
                <a:lnTo>
                  <a:pt x="5729" y="2547"/>
                </a:lnTo>
                <a:lnTo>
                  <a:pt x="5768" y="2611"/>
                </a:lnTo>
                <a:lnTo>
                  <a:pt x="5797" y="2674"/>
                </a:lnTo>
                <a:lnTo>
                  <a:pt x="5820" y="2739"/>
                </a:lnTo>
                <a:lnTo>
                  <a:pt x="5833" y="2804"/>
                </a:lnTo>
                <a:lnTo>
                  <a:pt x="5840" y="2868"/>
                </a:lnTo>
                <a:lnTo>
                  <a:pt x="5842" y="2931"/>
                </a:lnTo>
                <a:lnTo>
                  <a:pt x="5838" y="2992"/>
                </a:lnTo>
                <a:lnTo>
                  <a:pt x="5831" y="3052"/>
                </a:lnTo>
                <a:lnTo>
                  <a:pt x="5818" y="3110"/>
                </a:lnTo>
                <a:lnTo>
                  <a:pt x="5801" y="3164"/>
                </a:lnTo>
                <a:lnTo>
                  <a:pt x="5784" y="3212"/>
                </a:lnTo>
                <a:lnTo>
                  <a:pt x="5816" y="3257"/>
                </a:lnTo>
                <a:lnTo>
                  <a:pt x="5848" y="3307"/>
                </a:lnTo>
                <a:lnTo>
                  <a:pt x="5878" y="3365"/>
                </a:lnTo>
                <a:lnTo>
                  <a:pt x="5904" y="3428"/>
                </a:lnTo>
                <a:lnTo>
                  <a:pt x="5926" y="3497"/>
                </a:lnTo>
                <a:lnTo>
                  <a:pt x="5943" y="3573"/>
                </a:lnTo>
                <a:lnTo>
                  <a:pt x="5950" y="3653"/>
                </a:lnTo>
                <a:lnTo>
                  <a:pt x="5948" y="3741"/>
                </a:lnTo>
                <a:lnTo>
                  <a:pt x="5935" y="3828"/>
                </a:lnTo>
                <a:lnTo>
                  <a:pt x="5911" y="3914"/>
                </a:lnTo>
                <a:lnTo>
                  <a:pt x="5876" y="3998"/>
                </a:lnTo>
                <a:lnTo>
                  <a:pt x="5829" y="4080"/>
                </a:lnTo>
                <a:lnTo>
                  <a:pt x="5771" y="4162"/>
                </a:lnTo>
                <a:lnTo>
                  <a:pt x="5790" y="4214"/>
                </a:lnTo>
                <a:lnTo>
                  <a:pt x="5805" y="4275"/>
                </a:lnTo>
                <a:lnTo>
                  <a:pt x="5818" y="4344"/>
                </a:lnTo>
                <a:lnTo>
                  <a:pt x="5825" y="4419"/>
                </a:lnTo>
                <a:lnTo>
                  <a:pt x="5825" y="4474"/>
                </a:lnTo>
                <a:lnTo>
                  <a:pt x="5822" y="4534"/>
                </a:lnTo>
                <a:lnTo>
                  <a:pt x="5814" y="4597"/>
                </a:lnTo>
                <a:lnTo>
                  <a:pt x="5799" y="4664"/>
                </a:lnTo>
                <a:lnTo>
                  <a:pt x="5779" y="4731"/>
                </a:lnTo>
                <a:lnTo>
                  <a:pt x="5749" y="4802"/>
                </a:lnTo>
                <a:lnTo>
                  <a:pt x="5712" y="4871"/>
                </a:lnTo>
                <a:lnTo>
                  <a:pt x="5663" y="4942"/>
                </a:lnTo>
                <a:lnTo>
                  <a:pt x="5604" y="5012"/>
                </a:lnTo>
                <a:lnTo>
                  <a:pt x="5535" y="5083"/>
                </a:lnTo>
                <a:lnTo>
                  <a:pt x="5540" y="5137"/>
                </a:lnTo>
                <a:lnTo>
                  <a:pt x="5542" y="5199"/>
                </a:lnTo>
                <a:lnTo>
                  <a:pt x="5540" y="5266"/>
                </a:lnTo>
                <a:lnTo>
                  <a:pt x="5529" y="5338"/>
                </a:lnTo>
                <a:lnTo>
                  <a:pt x="5512" y="5415"/>
                </a:lnTo>
                <a:lnTo>
                  <a:pt x="5485" y="5493"/>
                </a:lnTo>
                <a:lnTo>
                  <a:pt x="5447" y="5573"/>
                </a:lnTo>
                <a:lnTo>
                  <a:pt x="5403" y="5644"/>
                </a:lnTo>
                <a:lnTo>
                  <a:pt x="5350" y="5711"/>
                </a:lnTo>
                <a:lnTo>
                  <a:pt x="5289" y="5772"/>
                </a:lnTo>
                <a:lnTo>
                  <a:pt x="5222" y="5828"/>
                </a:lnTo>
                <a:lnTo>
                  <a:pt x="5146" y="5880"/>
                </a:lnTo>
                <a:lnTo>
                  <a:pt x="5062" y="5928"/>
                </a:lnTo>
                <a:lnTo>
                  <a:pt x="4971" y="5969"/>
                </a:lnTo>
                <a:lnTo>
                  <a:pt x="4872" y="6007"/>
                </a:lnTo>
                <a:lnTo>
                  <a:pt x="4766" y="6040"/>
                </a:lnTo>
                <a:lnTo>
                  <a:pt x="4652" y="6068"/>
                </a:lnTo>
                <a:lnTo>
                  <a:pt x="4548" y="6087"/>
                </a:lnTo>
                <a:lnTo>
                  <a:pt x="4436" y="6102"/>
                </a:lnTo>
                <a:lnTo>
                  <a:pt x="4317" y="6113"/>
                </a:lnTo>
                <a:lnTo>
                  <a:pt x="4190" y="6118"/>
                </a:lnTo>
                <a:lnTo>
                  <a:pt x="4056" y="6120"/>
                </a:lnTo>
                <a:lnTo>
                  <a:pt x="3920" y="6118"/>
                </a:lnTo>
                <a:lnTo>
                  <a:pt x="3777" y="6113"/>
                </a:lnTo>
                <a:lnTo>
                  <a:pt x="3628" y="6103"/>
                </a:lnTo>
                <a:lnTo>
                  <a:pt x="3496" y="6105"/>
                </a:lnTo>
                <a:lnTo>
                  <a:pt x="3363" y="6105"/>
                </a:lnTo>
                <a:lnTo>
                  <a:pt x="3233" y="6103"/>
                </a:lnTo>
                <a:lnTo>
                  <a:pt x="3106" y="6100"/>
                </a:lnTo>
                <a:lnTo>
                  <a:pt x="2982" y="6096"/>
                </a:lnTo>
                <a:lnTo>
                  <a:pt x="2861" y="6090"/>
                </a:lnTo>
                <a:lnTo>
                  <a:pt x="2745" y="6083"/>
                </a:lnTo>
                <a:lnTo>
                  <a:pt x="2633" y="6076"/>
                </a:lnTo>
                <a:lnTo>
                  <a:pt x="2527" y="6068"/>
                </a:lnTo>
                <a:lnTo>
                  <a:pt x="2427" y="6061"/>
                </a:lnTo>
                <a:lnTo>
                  <a:pt x="2333" y="6053"/>
                </a:lnTo>
                <a:lnTo>
                  <a:pt x="2250" y="6046"/>
                </a:lnTo>
                <a:lnTo>
                  <a:pt x="2171" y="6038"/>
                </a:lnTo>
                <a:lnTo>
                  <a:pt x="2104" y="6031"/>
                </a:lnTo>
                <a:lnTo>
                  <a:pt x="2047" y="6025"/>
                </a:lnTo>
                <a:lnTo>
                  <a:pt x="1998" y="6020"/>
                </a:lnTo>
                <a:lnTo>
                  <a:pt x="1961" y="6014"/>
                </a:lnTo>
                <a:lnTo>
                  <a:pt x="1935" y="6012"/>
                </a:lnTo>
                <a:lnTo>
                  <a:pt x="1920" y="6010"/>
                </a:lnTo>
                <a:lnTo>
                  <a:pt x="1620" y="5973"/>
                </a:lnTo>
                <a:lnTo>
                  <a:pt x="1566" y="6007"/>
                </a:lnTo>
                <a:lnTo>
                  <a:pt x="1507" y="6035"/>
                </a:lnTo>
                <a:lnTo>
                  <a:pt x="1445" y="6055"/>
                </a:lnTo>
                <a:lnTo>
                  <a:pt x="1380" y="6066"/>
                </a:lnTo>
                <a:lnTo>
                  <a:pt x="1313" y="6072"/>
                </a:lnTo>
                <a:lnTo>
                  <a:pt x="533" y="6072"/>
                </a:lnTo>
                <a:lnTo>
                  <a:pt x="453" y="6066"/>
                </a:lnTo>
                <a:lnTo>
                  <a:pt x="378" y="6049"/>
                </a:lnTo>
                <a:lnTo>
                  <a:pt x="307" y="6022"/>
                </a:lnTo>
                <a:lnTo>
                  <a:pt x="242" y="5986"/>
                </a:lnTo>
                <a:lnTo>
                  <a:pt x="183" y="5942"/>
                </a:lnTo>
                <a:lnTo>
                  <a:pt x="130" y="5888"/>
                </a:lnTo>
                <a:lnTo>
                  <a:pt x="86" y="5828"/>
                </a:lnTo>
                <a:lnTo>
                  <a:pt x="48" y="5763"/>
                </a:lnTo>
                <a:lnTo>
                  <a:pt x="22" y="5692"/>
                </a:lnTo>
                <a:lnTo>
                  <a:pt x="6" y="5618"/>
                </a:lnTo>
                <a:lnTo>
                  <a:pt x="0" y="5539"/>
                </a:lnTo>
                <a:lnTo>
                  <a:pt x="0" y="3458"/>
                </a:lnTo>
                <a:lnTo>
                  <a:pt x="6" y="3380"/>
                </a:lnTo>
                <a:lnTo>
                  <a:pt x="22" y="3305"/>
                </a:lnTo>
                <a:lnTo>
                  <a:pt x="48" y="3234"/>
                </a:lnTo>
                <a:lnTo>
                  <a:pt x="86" y="3169"/>
                </a:lnTo>
                <a:lnTo>
                  <a:pt x="130" y="3110"/>
                </a:lnTo>
                <a:lnTo>
                  <a:pt x="183" y="3058"/>
                </a:lnTo>
                <a:lnTo>
                  <a:pt x="242" y="3013"/>
                </a:lnTo>
                <a:lnTo>
                  <a:pt x="307" y="2976"/>
                </a:lnTo>
                <a:lnTo>
                  <a:pt x="378" y="2950"/>
                </a:lnTo>
                <a:lnTo>
                  <a:pt x="453" y="2933"/>
                </a:lnTo>
                <a:lnTo>
                  <a:pt x="533" y="2925"/>
                </a:lnTo>
                <a:lnTo>
                  <a:pt x="1313" y="2925"/>
                </a:lnTo>
                <a:lnTo>
                  <a:pt x="1380" y="2931"/>
                </a:lnTo>
                <a:lnTo>
                  <a:pt x="1445" y="2942"/>
                </a:lnTo>
                <a:lnTo>
                  <a:pt x="1508" y="2963"/>
                </a:lnTo>
                <a:lnTo>
                  <a:pt x="1566" y="2991"/>
                </a:lnTo>
                <a:lnTo>
                  <a:pt x="1602" y="2918"/>
                </a:lnTo>
                <a:lnTo>
                  <a:pt x="1644" y="2843"/>
                </a:lnTo>
                <a:lnTo>
                  <a:pt x="1693" y="2765"/>
                </a:lnTo>
                <a:lnTo>
                  <a:pt x="1751" y="2689"/>
                </a:lnTo>
                <a:lnTo>
                  <a:pt x="1818" y="2614"/>
                </a:lnTo>
                <a:lnTo>
                  <a:pt x="1823" y="2607"/>
                </a:lnTo>
                <a:lnTo>
                  <a:pt x="1831" y="2601"/>
                </a:lnTo>
                <a:lnTo>
                  <a:pt x="1838" y="2596"/>
                </a:lnTo>
                <a:lnTo>
                  <a:pt x="1898" y="2544"/>
                </a:lnTo>
                <a:lnTo>
                  <a:pt x="1959" y="2480"/>
                </a:lnTo>
                <a:lnTo>
                  <a:pt x="2022" y="2408"/>
                </a:lnTo>
                <a:lnTo>
                  <a:pt x="2084" y="2326"/>
                </a:lnTo>
                <a:lnTo>
                  <a:pt x="2145" y="2236"/>
                </a:lnTo>
                <a:lnTo>
                  <a:pt x="2209" y="2142"/>
                </a:lnTo>
                <a:lnTo>
                  <a:pt x="2268" y="2039"/>
                </a:lnTo>
                <a:lnTo>
                  <a:pt x="2330" y="1933"/>
                </a:lnTo>
                <a:lnTo>
                  <a:pt x="2389" y="1825"/>
                </a:lnTo>
                <a:lnTo>
                  <a:pt x="2447" y="1713"/>
                </a:lnTo>
                <a:lnTo>
                  <a:pt x="2503" y="1602"/>
                </a:lnTo>
                <a:lnTo>
                  <a:pt x="2557" y="1490"/>
                </a:lnTo>
                <a:lnTo>
                  <a:pt x="2607" y="1378"/>
                </a:lnTo>
                <a:lnTo>
                  <a:pt x="2658" y="1268"/>
                </a:lnTo>
                <a:lnTo>
                  <a:pt x="2704" y="1164"/>
                </a:lnTo>
                <a:lnTo>
                  <a:pt x="2747" y="1062"/>
                </a:lnTo>
                <a:lnTo>
                  <a:pt x="2786" y="967"/>
                </a:lnTo>
                <a:lnTo>
                  <a:pt x="2821" y="877"/>
                </a:lnTo>
                <a:lnTo>
                  <a:pt x="2853" y="795"/>
                </a:lnTo>
                <a:lnTo>
                  <a:pt x="2881" y="723"/>
                </a:lnTo>
                <a:lnTo>
                  <a:pt x="2877" y="682"/>
                </a:lnTo>
                <a:lnTo>
                  <a:pt x="2872" y="632"/>
                </a:lnTo>
                <a:lnTo>
                  <a:pt x="2870" y="578"/>
                </a:lnTo>
                <a:lnTo>
                  <a:pt x="2870" y="520"/>
                </a:lnTo>
                <a:lnTo>
                  <a:pt x="2872" y="458"/>
                </a:lnTo>
                <a:lnTo>
                  <a:pt x="2879" y="395"/>
                </a:lnTo>
                <a:lnTo>
                  <a:pt x="2888" y="334"/>
                </a:lnTo>
                <a:lnTo>
                  <a:pt x="2905" y="272"/>
                </a:lnTo>
                <a:lnTo>
                  <a:pt x="2926" y="215"/>
                </a:lnTo>
                <a:lnTo>
                  <a:pt x="2954" y="161"/>
                </a:lnTo>
                <a:lnTo>
                  <a:pt x="2989" y="112"/>
                </a:lnTo>
                <a:lnTo>
                  <a:pt x="3030" y="73"/>
                </a:lnTo>
                <a:lnTo>
                  <a:pt x="3075" y="41"/>
                </a:lnTo>
                <a:lnTo>
                  <a:pt x="3125" y="19"/>
                </a:lnTo>
                <a:lnTo>
                  <a:pt x="3179" y="4"/>
                </a:lnTo>
                <a:lnTo>
                  <a:pt x="32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91">
            <a:extLst>
              <a:ext uri="{FF2B5EF4-FFF2-40B4-BE49-F238E27FC236}">
                <a16:creationId xmlns:a16="http://schemas.microsoft.com/office/drawing/2014/main" id="{EF6E8AF2-38A3-4F48-B923-5E5D67B4C127}"/>
              </a:ext>
            </a:extLst>
          </p:cNvPr>
          <p:cNvSpPr/>
          <p:nvPr/>
        </p:nvSpPr>
        <p:spPr>
          <a:xfrm>
            <a:off x="6607762" y="1472669"/>
            <a:ext cx="3885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Reducción del riesgo de pérdida, robo o integridad de la información sensible institucional.</a:t>
            </a:r>
            <a:endParaRPr lang="en-IN" sz="1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94">
            <a:extLst>
              <a:ext uri="{FF2B5EF4-FFF2-40B4-BE49-F238E27FC236}">
                <a16:creationId xmlns:a16="http://schemas.microsoft.com/office/drawing/2014/main" id="{0D54D2EB-07B1-4C7E-96DB-11211B53DFD6}"/>
              </a:ext>
            </a:extLst>
          </p:cNvPr>
          <p:cNvSpPr/>
          <p:nvPr/>
        </p:nvSpPr>
        <p:spPr>
          <a:xfrm>
            <a:off x="6607762" y="2453252"/>
            <a:ext cx="38858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Revisión continua de los riesgos y los controles de seguridad de la información implementados en las Instituciones de la APCID.</a:t>
            </a:r>
            <a:endParaRPr lang="en-IN" sz="1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97">
            <a:extLst>
              <a:ext uri="{FF2B5EF4-FFF2-40B4-BE49-F238E27FC236}">
                <a16:creationId xmlns:a16="http://schemas.microsoft.com/office/drawing/2014/main" id="{E58FFB0B-D2C6-436E-B317-765DD8188E35}"/>
              </a:ext>
            </a:extLst>
          </p:cNvPr>
          <p:cNvSpPr/>
          <p:nvPr/>
        </p:nvSpPr>
        <p:spPr>
          <a:xfrm>
            <a:off x="6607762" y="3658924"/>
            <a:ext cx="38858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Proyectos de adquisición alineadas a la matriz de riesgos, que permitirán la reducción de los costos en compra sistemática de productos y tecnologías.</a:t>
            </a:r>
            <a:endParaRPr lang="en-IN" sz="1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100">
            <a:extLst>
              <a:ext uri="{FF2B5EF4-FFF2-40B4-BE49-F238E27FC236}">
                <a16:creationId xmlns:a16="http://schemas.microsoft.com/office/drawing/2014/main" id="{B84A618C-64B1-47CE-B336-170A2E6D40FF}"/>
              </a:ext>
            </a:extLst>
          </p:cNvPr>
          <p:cNvSpPr/>
          <p:nvPr/>
        </p:nvSpPr>
        <p:spPr>
          <a:xfrm>
            <a:off x="6607762" y="5061547"/>
            <a:ext cx="38858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Garantizar la continuidad del servicio tras un incidente de seguridad de seguridad de la información de impacto alto.</a:t>
            </a:r>
            <a:endParaRPr lang="en-IN" sz="16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Freeform 45">
            <a:extLst>
              <a:ext uri="{FF2B5EF4-FFF2-40B4-BE49-F238E27FC236}">
                <a16:creationId xmlns:a16="http://schemas.microsoft.com/office/drawing/2014/main" id="{517C3FCE-A40E-4BC7-8715-0D52C5B00DD8}"/>
              </a:ext>
            </a:extLst>
          </p:cNvPr>
          <p:cNvSpPr>
            <a:spLocks/>
          </p:cNvSpPr>
          <p:nvPr/>
        </p:nvSpPr>
        <p:spPr bwMode="auto">
          <a:xfrm>
            <a:off x="5699498" y="4157409"/>
            <a:ext cx="218407" cy="235867"/>
          </a:xfrm>
          <a:custGeom>
            <a:avLst/>
            <a:gdLst>
              <a:gd name="T0" fmla="*/ 0 w 3203"/>
              <a:gd name="T1" fmla="*/ 0 h 3457"/>
              <a:gd name="T2" fmla="*/ 3203 w 3203"/>
              <a:gd name="T3" fmla="*/ 0 h 3457"/>
              <a:gd name="T4" fmla="*/ 3203 w 3203"/>
              <a:gd name="T5" fmla="*/ 342 h 3457"/>
              <a:gd name="T6" fmla="*/ 2538 w 3203"/>
              <a:gd name="T7" fmla="*/ 342 h 3457"/>
              <a:gd name="T8" fmla="*/ 2538 w 3203"/>
              <a:gd name="T9" fmla="*/ 3457 h 3457"/>
              <a:gd name="T10" fmla="*/ 273 w 3203"/>
              <a:gd name="T11" fmla="*/ 3457 h 3457"/>
              <a:gd name="T12" fmla="*/ 273 w 3203"/>
              <a:gd name="T13" fmla="*/ 342 h 3457"/>
              <a:gd name="T14" fmla="*/ 0 w 3203"/>
              <a:gd name="T15" fmla="*/ 342 h 3457"/>
              <a:gd name="T16" fmla="*/ 0 w 3203"/>
              <a:gd name="T17" fmla="*/ 0 h 3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3" h="3457">
                <a:moveTo>
                  <a:pt x="0" y="0"/>
                </a:moveTo>
                <a:lnTo>
                  <a:pt x="3203" y="0"/>
                </a:lnTo>
                <a:lnTo>
                  <a:pt x="3203" y="342"/>
                </a:lnTo>
                <a:lnTo>
                  <a:pt x="2538" y="342"/>
                </a:lnTo>
                <a:lnTo>
                  <a:pt x="2538" y="3457"/>
                </a:lnTo>
                <a:lnTo>
                  <a:pt x="273" y="3457"/>
                </a:lnTo>
                <a:lnTo>
                  <a:pt x="273" y="342"/>
                </a:lnTo>
                <a:lnTo>
                  <a:pt x="0" y="3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4" name="Freeform 46">
            <a:extLst>
              <a:ext uri="{FF2B5EF4-FFF2-40B4-BE49-F238E27FC236}">
                <a16:creationId xmlns:a16="http://schemas.microsoft.com/office/drawing/2014/main" id="{F63EDBA5-8306-4A06-A5C8-5D7BFFBEF9AF}"/>
              </a:ext>
            </a:extLst>
          </p:cNvPr>
          <p:cNvSpPr>
            <a:spLocks/>
          </p:cNvSpPr>
          <p:nvPr/>
        </p:nvSpPr>
        <p:spPr bwMode="auto">
          <a:xfrm>
            <a:off x="5879707" y="4086881"/>
            <a:ext cx="210494" cy="306669"/>
          </a:xfrm>
          <a:custGeom>
            <a:avLst/>
            <a:gdLst>
              <a:gd name="T0" fmla="*/ 2508 w 3086"/>
              <a:gd name="T1" fmla="*/ 4 h 4496"/>
              <a:gd name="T2" fmla="*/ 2599 w 3086"/>
              <a:gd name="T3" fmla="*/ 23 h 4496"/>
              <a:gd name="T4" fmla="*/ 2657 w 3086"/>
              <a:gd name="T5" fmla="*/ 38 h 4496"/>
              <a:gd name="T6" fmla="*/ 2720 w 3086"/>
              <a:gd name="T7" fmla="*/ 63 h 4496"/>
              <a:gd name="T8" fmla="*/ 2880 w 3086"/>
              <a:gd name="T9" fmla="*/ 166 h 4496"/>
              <a:gd name="T10" fmla="*/ 3008 w 3086"/>
              <a:gd name="T11" fmla="*/ 309 h 4496"/>
              <a:gd name="T12" fmla="*/ 3080 w 3086"/>
              <a:gd name="T13" fmla="*/ 487 h 4496"/>
              <a:gd name="T14" fmla="*/ 2914 w 3086"/>
              <a:gd name="T15" fmla="*/ 2148 h 4496"/>
              <a:gd name="T16" fmla="*/ 2857 w 3086"/>
              <a:gd name="T17" fmla="*/ 2344 h 4496"/>
              <a:gd name="T18" fmla="*/ 2737 w 3086"/>
              <a:gd name="T19" fmla="*/ 2480 h 4496"/>
              <a:gd name="T20" fmla="*/ 2555 w 3086"/>
              <a:gd name="T21" fmla="*/ 2560 h 4496"/>
              <a:gd name="T22" fmla="*/ 2315 w 3086"/>
              <a:gd name="T23" fmla="*/ 2591 h 4496"/>
              <a:gd name="T24" fmla="*/ 2219 w 3086"/>
              <a:gd name="T25" fmla="*/ 2591 h 4496"/>
              <a:gd name="T26" fmla="*/ 1965 w 3086"/>
              <a:gd name="T27" fmla="*/ 2581 h 4496"/>
              <a:gd name="T28" fmla="*/ 1709 w 3086"/>
              <a:gd name="T29" fmla="*/ 2585 h 4496"/>
              <a:gd name="T30" fmla="*/ 1478 w 3086"/>
              <a:gd name="T31" fmla="*/ 2606 h 4496"/>
              <a:gd name="T32" fmla="*/ 1291 w 3086"/>
              <a:gd name="T33" fmla="*/ 2650 h 4496"/>
              <a:gd name="T34" fmla="*/ 1173 w 3086"/>
              <a:gd name="T35" fmla="*/ 2722 h 4496"/>
              <a:gd name="T36" fmla="*/ 1106 w 3086"/>
              <a:gd name="T37" fmla="*/ 2860 h 4496"/>
              <a:gd name="T38" fmla="*/ 1018 w 3086"/>
              <a:gd name="T39" fmla="*/ 3091 h 4496"/>
              <a:gd name="T40" fmla="*/ 919 w 3086"/>
              <a:gd name="T41" fmla="*/ 3391 h 4496"/>
              <a:gd name="T42" fmla="*/ 812 w 3086"/>
              <a:gd name="T43" fmla="*/ 3738 h 4496"/>
              <a:gd name="T44" fmla="*/ 709 w 3086"/>
              <a:gd name="T45" fmla="*/ 4110 h 4496"/>
              <a:gd name="T46" fmla="*/ 628 w 3086"/>
              <a:gd name="T47" fmla="*/ 4341 h 4496"/>
              <a:gd name="T48" fmla="*/ 506 w 3086"/>
              <a:gd name="T49" fmla="*/ 4454 h 4496"/>
              <a:gd name="T50" fmla="*/ 344 w 3086"/>
              <a:gd name="T51" fmla="*/ 4496 h 4496"/>
              <a:gd name="T52" fmla="*/ 206 w 3086"/>
              <a:gd name="T53" fmla="*/ 4467 h 4496"/>
              <a:gd name="T54" fmla="*/ 78 w 3086"/>
              <a:gd name="T55" fmla="*/ 4372 h 4496"/>
              <a:gd name="T56" fmla="*/ 8 w 3086"/>
              <a:gd name="T57" fmla="*/ 4231 h 4496"/>
              <a:gd name="T58" fmla="*/ 10 w 3086"/>
              <a:gd name="T59" fmla="*/ 4068 h 4496"/>
              <a:gd name="T60" fmla="*/ 61 w 3086"/>
              <a:gd name="T61" fmla="*/ 3872 h 4496"/>
              <a:gd name="T62" fmla="*/ 132 w 3086"/>
              <a:gd name="T63" fmla="*/ 3606 h 4496"/>
              <a:gd name="T64" fmla="*/ 218 w 3086"/>
              <a:gd name="T65" fmla="*/ 3299 h 4496"/>
              <a:gd name="T66" fmla="*/ 313 w 3086"/>
              <a:gd name="T67" fmla="*/ 2984 h 4496"/>
              <a:gd name="T68" fmla="*/ 413 w 3086"/>
              <a:gd name="T69" fmla="*/ 2686 h 4496"/>
              <a:gd name="T70" fmla="*/ 508 w 3086"/>
              <a:gd name="T71" fmla="*/ 2438 h 4496"/>
              <a:gd name="T72" fmla="*/ 596 w 3086"/>
              <a:gd name="T73" fmla="*/ 2266 h 4496"/>
              <a:gd name="T74" fmla="*/ 741 w 3086"/>
              <a:gd name="T75" fmla="*/ 2125 h 4496"/>
              <a:gd name="T76" fmla="*/ 966 w 3086"/>
              <a:gd name="T77" fmla="*/ 2020 h 4496"/>
              <a:gd name="T78" fmla="*/ 1272 w 3086"/>
              <a:gd name="T79" fmla="*/ 1951 h 4496"/>
              <a:gd name="T80" fmla="*/ 1658 w 3086"/>
              <a:gd name="T81" fmla="*/ 1917 h 4496"/>
              <a:gd name="T82" fmla="*/ 1654 w 3086"/>
              <a:gd name="T83" fmla="*/ 949 h 4496"/>
              <a:gd name="T84" fmla="*/ 1295 w 3086"/>
              <a:gd name="T85" fmla="*/ 991 h 4496"/>
              <a:gd name="T86" fmla="*/ 867 w 3086"/>
              <a:gd name="T87" fmla="*/ 981 h 4496"/>
              <a:gd name="T88" fmla="*/ 384 w 3086"/>
              <a:gd name="T89" fmla="*/ 911 h 4496"/>
              <a:gd name="T90" fmla="*/ 237 w 3086"/>
              <a:gd name="T91" fmla="*/ 838 h 4496"/>
              <a:gd name="T92" fmla="*/ 151 w 3086"/>
              <a:gd name="T93" fmla="*/ 708 h 4496"/>
              <a:gd name="T94" fmla="*/ 140 w 3086"/>
              <a:gd name="T95" fmla="*/ 546 h 4496"/>
              <a:gd name="T96" fmla="*/ 212 w 3086"/>
              <a:gd name="T97" fmla="*/ 399 h 4496"/>
              <a:gd name="T98" fmla="*/ 342 w 3086"/>
              <a:gd name="T99" fmla="*/ 311 h 4496"/>
              <a:gd name="T100" fmla="*/ 504 w 3086"/>
              <a:gd name="T101" fmla="*/ 302 h 4496"/>
              <a:gd name="T102" fmla="*/ 976 w 3086"/>
              <a:gd name="T103" fmla="*/ 367 h 4496"/>
              <a:gd name="T104" fmla="*/ 1383 w 3086"/>
              <a:gd name="T105" fmla="*/ 363 h 4496"/>
              <a:gd name="T106" fmla="*/ 1727 w 3086"/>
              <a:gd name="T107" fmla="*/ 292 h 4496"/>
              <a:gd name="T108" fmla="*/ 2003 w 3086"/>
              <a:gd name="T109" fmla="*/ 153 h 4496"/>
              <a:gd name="T110" fmla="*/ 2038 w 3086"/>
              <a:gd name="T111" fmla="*/ 130 h 4496"/>
              <a:gd name="T112" fmla="*/ 2131 w 3086"/>
              <a:gd name="T113" fmla="*/ 78 h 4496"/>
              <a:gd name="T114" fmla="*/ 2259 w 3086"/>
              <a:gd name="T115" fmla="*/ 27 h 4496"/>
              <a:gd name="T116" fmla="*/ 2361 w 3086"/>
              <a:gd name="T117" fmla="*/ 6 h 4496"/>
              <a:gd name="T118" fmla="*/ 2433 w 3086"/>
              <a:gd name="T119" fmla="*/ 0 h 4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86" h="4496">
                <a:moveTo>
                  <a:pt x="2433" y="0"/>
                </a:moveTo>
                <a:lnTo>
                  <a:pt x="2469" y="0"/>
                </a:lnTo>
                <a:lnTo>
                  <a:pt x="2508" y="4"/>
                </a:lnTo>
                <a:lnTo>
                  <a:pt x="2538" y="10"/>
                </a:lnTo>
                <a:lnTo>
                  <a:pt x="2571" y="15"/>
                </a:lnTo>
                <a:lnTo>
                  <a:pt x="2599" y="23"/>
                </a:lnTo>
                <a:lnTo>
                  <a:pt x="2624" y="29"/>
                </a:lnTo>
                <a:lnTo>
                  <a:pt x="2643" y="34"/>
                </a:lnTo>
                <a:lnTo>
                  <a:pt x="2657" y="38"/>
                </a:lnTo>
                <a:lnTo>
                  <a:pt x="2662" y="40"/>
                </a:lnTo>
                <a:lnTo>
                  <a:pt x="2662" y="40"/>
                </a:lnTo>
                <a:lnTo>
                  <a:pt x="2720" y="63"/>
                </a:lnTo>
                <a:lnTo>
                  <a:pt x="2775" y="94"/>
                </a:lnTo>
                <a:lnTo>
                  <a:pt x="2828" y="126"/>
                </a:lnTo>
                <a:lnTo>
                  <a:pt x="2880" y="166"/>
                </a:lnTo>
                <a:lnTo>
                  <a:pt x="2928" y="208"/>
                </a:lnTo>
                <a:lnTo>
                  <a:pt x="2970" y="256"/>
                </a:lnTo>
                <a:lnTo>
                  <a:pt x="3008" y="309"/>
                </a:lnTo>
                <a:lnTo>
                  <a:pt x="3038" y="365"/>
                </a:lnTo>
                <a:lnTo>
                  <a:pt x="3063" y="424"/>
                </a:lnTo>
                <a:lnTo>
                  <a:pt x="3080" y="487"/>
                </a:lnTo>
                <a:lnTo>
                  <a:pt x="3086" y="554"/>
                </a:lnTo>
                <a:lnTo>
                  <a:pt x="3084" y="624"/>
                </a:lnTo>
                <a:lnTo>
                  <a:pt x="2914" y="2148"/>
                </a:lnTo>
                <a:lnTo>
                  <a:pt x="2903" y="2220"/>
                </a:lnTo>
                <a:lnTo>
                  <a:pt x="2884" y="2285"/>
                </a:lnTo>
                <a:lnTo>
                  <a:pt x="2857" y="2344"/>
                </a:lnTo>
                <a:lnTo>
                  <a:pt x="2825" y="2396"/>
                </a:lnTo>
                <a:lnTo>
                  <a:pt x="2784" y="2442"/>
                </a:lnTo>
                <a:lnTo>
                  <a:pt x="2737" y="2480"/>
                </a:lnTo>
                <a:lnTo>
                  <a:pt x="2683" y="2512"/>
                </a:lnTo>
                <a:lnTo>
                  <a:pt x="2622" y="2539"/>
                </a:lnTo>
                <a:lnTo>
                  <a:pt x="2555" y="2560"/>
                </a:lnTo>
                <a:lnTo>
                  <a:pt x="2483" y="2575"/>
                </a:lnTo>
                <a:lnTo>
                  <a:pt x="2401" y="2587"/>
                </a:lnTo>
                <a:lnTo>
                  <a:pt x="2315" y="2591"/>
                </a:lnTo>
                <a:lnTo>
                  <a:pt x="2221" y="2591"/>
                </a:lnTo>
                <a:lnTo>
                  <a:pt x="2221" y="2591"/>
                </a:lnTo>
                <a:lnTo>
                  <a:pt x="2219" y="2591"/>
                </a:lnTo>
                <a:lnTo>
                  <a:pt x="2135" y="2587"/>
                </a:lnTo>
                <a:lnTo>
                  <a:pt x="2051" y="2583"/>
                </a:lnTo>
                <a:lnTo>
                  <a:pt x="1965" y="2581"/>
                </a:lnTo>
                <a:lnTo>
                  <a:pt x="1877" y="2581"/>
                </a:lnTo>
                <a:lnTo>
                  <a:pt x="1793" y="2581"/>
                </a:lnTo>
                <a:lnTo>
                  <a:pt x="1709" y="2585"/>
                </a:lnTo>
                <a:lnTo>
                  <a:pt x="1629" y="2589"/>
                </a:lnTo>
                <a:lnTo>
                  <a:pt x="1551" y="2596"/>
                </a:lnTo>
                <a:lnTo>
                  <a:pt x="1478" y="2606"/>
                </a:lnTo>
                <a:lnTo>
                  <a:pt x="1409" y="2617"/>
                </a:lnTo>
                <a:lnTo>
                  <a:pt x="1346" y="2633"/>
                </a:lnTo>
                <a:lnTo>
                  <a:pt x="1291" y="2650"/>
                </a:lnTo>
                <a:lnTo>
                  <a:pt x="1243" y="2671"/>
                </a:lnTo>
                <a:lnTo>
                  <a:pt x="1203" y="2696"/>
                </a:lnTo>
                <a:lnTo>
                  <a:pt x="1173" y="2722"/>
                </a:lnTo>
                <a:lnTo>
                  <a:pt x="1152" y="2755"/>
                </a:lnTo>
                <a:lnTo>
                  <a:pt x="1131" y="2801"/>
                </a:lnTo>
                <a:lnTo>
                  <a:pt x="1106" y="2860"/>
                </a:lnTo>
                <a:lnTo>
                  <a:pt x="1079" y="2927"/>
                </a:lnTo>
                <a:lnTo>
                  <a:pt x="1050" y="3005"/>
                </a:lnTo>
                <a:lnTo>
                  <a:pt x="1018" y="3091"/>
                </a:lnTo>
                <a:lnTo>
                  <a:pt x="986" y="3184"/>
                </a:lnTo>
                <a:lnTo>
                  <a:pt x="953" y="3284"/>
                </a:lnTo>
                <a:lnTo>
                  <a:pt x="919" y="3391"/>
                </a:lnTo>
                <a:lnTo>
                  <a:pt x="882" y="3503"/>
                </a:lnTo>
                <a:lnTo>
                  <a:pt x="848" y="3620"/>
                </a:lnTo>
                <a:lnTo>
                  <a:pt x="812" y="3738"/>
                </a:lnTo>
                <a:lnTo>
                  <a:pt x="775" y="3860"/>
                </a:lnTo>
                <a:lnTo>
                  <a:pt x="741" y="3984"/>
                </a:lnTo>
                <a:lnTo>
                  <a:pt x="709" y="4110"/>
                </a:lnTo>
                <a:lnTo>
                  <a:pt x="676" y="4236"/>
                </a:lnTo>
                <a:lnTo>
                  <a:pt x="657" y="4292"/>
                </a:lnTo>
                <a:lnTo>
                  <a:pt x="628" y="4341"/>
                </a:lnTo>
                <a:lnTo>
                  <a:pt x="594" y="4387"/>
                </a:lnTo>
                <a:lnTo>
                  <a:pt x="552" y="4423"/>
                </a:lnTo>
                <a:lnTo>
                  <a:pt x="506" y="4454"/>
                </a:lnTo>
                <a:lnTo>
                  <a:pt x="455" y="4477"/>
                </a:lnTo>
                <a:lnTo>
                  <a:pt x="399" y="4490"/>
                </a:lnTo>
                <a:lnTo>
                  <a:pt x="344" y="4496"/>
                </a:lnTo>
                <a:lnTo>
                  <a:pt x="302" y="4492"/>
                </a:lnTo>
                <a:lnTo>
                  <a:pt x="260" y="4485"/>
                </a:lnTo>
                <a:lnTo>
                  <a:pt x="206" y="4467"/>
                </a:lnTo>
                <a:lnTo>
                  <a:pt x="159" y="4441"/>
                </a:lnTo>
                <a:lnTo>
                  <a:pt x="115" y="4408"/>
                </a:lnTo>
                <a:lnTo>
                  <a:pt x="78" y="4372"/>
                </a:lnTo>
                <a:lnTo>
                  <a:pt x="48" y="4328"/>
                </a:lnTo>
                <a:lnTo>
                  <a:pt x="25" y="4280"/>
                </a:lnTo>
                <a:lnTo>
                  <a:pt x="8" y="4231"/>
                </a:lnTo>
                <a:lnTo>
                  <a:pt x="0" y="4177"/>
                </a:lnTo>
                <a:lnTo>
                  <a:pt x="0" y="4124"/>
                </a:lnTo>
                <a:lnTo>
                  <a:pt x="10" y="4068"/>
                </a:lnTo>
                <a:lnTo>
                  <a:pt x="25" y="4013"/>
                </a:lnTo>
                <a:lnTo>
                  <a:pt x="42" y="3946"/>
                </a:lnTo>
                <a:lnTo>
                  <a:pt x="61" y="3872"/>
                </a:lnTo>
                <a:lnTo>
                  <a:pt x="82" y="3790"/>
                </a:lnTo>
                <a:lnTo>
                  <a:pt x="107" y="3700"/>
                </a:lnTo>
                <a:lnTo>
                  <a:pt x="132" y="3606"/>
                </a:lnTo>
                <a:lnTo>
                  <a:pt x="159" y="3507"/>
                </a:lnTo>
                <a:lnTo>
                  <a:pt x="189" y="3404"/>
                </a:lnTo>
                <a:lnTo>
                  <a:pt x="218" y="3299"/>
                </a:lnTo>
                <a:lnTo>
                  <a:pt x="250" y="3194"/>
                </a:lnTo>
                <a:lnTo>
                  <a:pt x="281" y="3089"/>
                </a:lnTo>
                <a:lnTo>
                  <a:pt x="313" y="2984"/>
                </a:lnTo>
                <a:lnTo>
                  <a:pt x="346" y="2881"/>
                </a:lnTo>
                <a:lnTo>
                  <a:pt x="380" y="2782"/>
                </a:lnTo>
                <a:lnTo>
                  <a:pt x="413" y="2686"/>
                </a:lnTo>
                <a:lnTo>
                  <a:pt x="445" y="2596"/>
                </a:lnTo>
                <a:lnTo>
                  <a:pt x="478" y="2512"/>
                </a:lnTo>
                <a:lnTo>
                  <a:pt x="508" y="2438"/>
                </a:lnTo>
                <a:lnTo>
                  <a:pt x="539" y="2369"/>
                </a:lnTo>
                <a:lnTo>
                  <a:pt x="567" y="2312"/>
                </a:lnTo>
                <a:lnTo>
                  <a:pt x="596" y="2266"/>
                </a:lnTo>
                <a:lnTo>
                  <a:pt x="634" y="2215"/>
                </a:lnTo>
                <a:lnTo>
                  <a:pt x="684" y="2167"/>
                </a:lnTo>
                <a:lnTo>
                  <a:pt x="741" y="2125"/>
                </a:lnTo>
                <a:lnTo>
                  <a:pt x="808" y="2085"/>
                </a:lnTo>
                <a:lnTo>
                  <a:pt x="882" y="2050"/>
                </a:lnTo>
                <a:lnTo>
                  <a:pt x="966" y="2020"/>
                </a:lnTo>
                <a:lnTo>
                  <a:pt x="1060" y="1993"/>
                </a:lnTo>
                <a:lnTo>
                  <a:pt x="1161" y="1970"/>
                </a:lnTo>
                <a:lnTo>
                  <a:pt x="1272" y="1951"/>
                </a:lnTo>
                <a:lnTo>
                  <a:pt x="1392" y="1936"/>
                </a:lnTo>
                <a:lnTo>
                  <a:pt x="1520" y="1924"/>
                </a:lnTo>
                <a:lnTo>
                  <a:pt x="1658" y="1917"/>
                </a:lnTo>
                <a:lnTo>
                  <a:pt x="1765" y="945"/>
                </a:lnTo>
                <a:lnTo>
                  <a:pt x="1767" y="924"/>
                </a:lnTo>
                <a:lnTo>
                  <a:pt x="1654" y="949"/>
                </a:lnTo>
                <a:lnTo>
                  <a:pt x="1539" y="970"/>
                </a:lnTo>
                <a:lnTo>
                  <a:pt x="1419" y="983"/>
                </a:lnTo>
                <a:lnTo>
                  <a:pt x="1295" y="991"/>
                </a:lnTo>
                <a:lnTo>
                  <a:pt x="1167" y="995"/>
                </a:lnTo>
                <a:lnTo>
                  <a:pt x="1020" y="991"/>
                </a:lnTo>
                <a:lnTo>
                  <a:pt x="867" y="981"/>
                </a:lnTo>
                <a:lnTo>
                  <a:pt x="711" y="964"/>
                </a:lnTo>
                <a:lnTo>
                  <a:pt x="550" y="941"/>
                </a:lnTo>
                <a:lnTo>
                  <a:pt x="384" y="911"/>
                </a:lnTo>
                <a:lnTo>
                  <a:pt x="331" y="895"/>
                </a:lnTo>
                <a:lnTo>
                  <a:pt x="281" y="871"/>
                </a:lnTo>
                <a:lnTo>
                  <a:pt x="237" y="838"/>
                </a:lnTo>
                <a:lnTo>
                  <a:pt x="201" y="800"/>
                </a:lnTo>
                <a:lnTo>
                  <a:pt x="172" y="756"/>
                </a:lnTo>
                <a:lnTo>
                  <a:pt x="151" y="708"/>
                </a:lnTo>
                <a:lnTo>
                  <a:pt x="138" y="655"/>
                </a:lnTo>
                <a:lnTo>
                  <a:pt x="134" y="601"/>
                </a:lnTo>
                <a:lnTo>
                  <a:pt x="140" y="546"/>
                </a:lnTo>
                <a:lnTo>
                  <a:pt x="155" y="493"/>
                </a:lnTo>
                <a:lnTo>
                  <a:pt x="180" y="443"/>
                </a:lnTo>
                <a:lnTo>
                  <a:pt x="212" y="399"/>
                </a:lnTo>
                <a:lnTo>
                  <a:pt x="250" y="363"/>
                </a:lnTo>
                <a:lnTo>
                  <a:pt x="294" y="334"/>
                </a:lnTo>
                <a:lnTo>
                  <a:pt x="342" y="311"/>
                </a:lnTo>
                <a:lnTo>
                  <a:pt x="395" y="300"/>
                </a:lnTo>
                <a:lnTo>
                  <a:pt x="449" y="296"/>
                </a:lnTo>
                <a:lnTo>
                  <a:pt x="504" y="302"/>
                </a:lnTo>
                <a:lnTo>
                  <a:pt x="669" y="330"/>
                </a:lnTo>
                <a:lnTo>
                  <a:pt x="825" y="353"/>
                </a:lnTo>
                <a:lnTo>
                  <a:pt x="976" y="367"/>
                </a:lnTo>
                <a:lnTo>
                  <a:pt x="1119" y="372"/>
                </a:lnTo>
                <a:lnTo>
                  <a:pt x="1255" y="372"/>
                </a:lnTo>
                <a:lnTo>
                  <a:pt x="1383" y="363"/>
                </a:lnTo>
                <a:lnTo>
                  <a:pt x="1505" y="348"/>
                </a:lnTo>
                <a:lnTo>
                  <a:pt x="1620" y="323"/>
                </a:lnTo>
                <a:lnTo>
                  <a:pt x="1727" y="292"/>
                </a:lnTo>
                <a:lnTo>
                  <a:pt x="1826" y="254"/>
                </a:lnTo>
                <a:lnTo>
                  <a:pt x="1917" y="206"/>
                </a:lnTo>
                <a:lnTo>
                  <a:pt x="2003" y="153"/>
                </a:lnTo>
                <a:lnTo>
                  <a:pt x="2007" y="149"/>
                </a:lnTo>
                <a:lnTo>
                  <a:pt x="2019" y="141"/>
                </a:lnTo>
                <a:lnTo>
                  <a:pt x="2038" y="130"/>
                </a:lnTo>
                <a:lnTo>
                  <a:pt x="2065" y="115"/>
                </a:lnTo>
                <a:lnTo>
                  <a:pt x="2095" y="97"/>
                </a:lnTo>
                <a:lnTo>
                  <a:pt x="2131" y="78"/>
                </a:lnTo>
                <a:lnTo>
                  <a:pt x="2171" y="59"/>
                </a:lnTo>
                <a:lnTo>
                  <a:pt x="2213" y="42"/>
                </a:lnTo>
                <a:lnTo>
                  <a:pt x="2259" y="27"/>
                </a:lnTo>
                <a:lnTo>
                  <a:pt x="2307" y="15"/>
                </a:lnTo>
                <a:lnTo>
                  <a:pt x="2355" y="8"/>
                </a:lnTo>
                <a:lnTo>
                  <a:pt x="2361" y="6"/>
                </a:lnTo>
                <a:lnTo>
                  <a:pt x="2378" y="4"/>
                </a:lnTo>
                <a:lnTo>
                  <a:pt x="2403" y="2"/>
                </a:lnTo>
                <a:lnTo>
                  <a:pt x="2433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5" name="Freeform 47">
            <a:extLst>
              <a:ext uri="{FF2B5EF4-FFF2-40B4-BE49-F238E27FC236}">
                <a16:creationId xmlns:a16="http://schemas.microsoft.com/office/drawing/2014/main" id="{FB452D37-E069-4A7E-B3CD-EA062847F928}"/>
              </a:ext>
            </a:extLst>
          </p:cNvPr>
          <p:cNvSpPr>
            <a:spLocks/>
          </p:cNvSpPr>
          <p:nvPr/>
        </p:nvSpPr>
        <p:spPr bwMode="auto">
          <a:xfrm>
            <a:off x="5997709" y="3989751"/>
            <a:ext cx="94811" cy="94811"/>
          </a:xfrm>
          <a:custGeom>
            <a:avLst/>
            <a:gdLst>
              <a:gd name="T0" fmla="*/ 695 w 1391"/>
              <a:gd name="T1" fmla="*/ 0 h 1390"/>
              <a:gd name="T2" fmla="*/ 781 w 1391"/>
              <a:gd name="T3" fmla="*/ 6 h 1390"/>
              <a:gd name="T4" fmla="*/ 865 w 1391"/>
              <a:gd name="T5" fmla="*/ 21 h 1390"/>
              <a:gd name="T6" fmla="*/ 946 w 1391"/>
              <a:gd name="T7" fmla="*/ 46 h 1390"/>
              <a:gd name="T8" fmla="*/ 1022 w 1391"/>
              <a:gd name="T9" fmla="*/ 80 h 1390"/>
              <a:gd name="T10" fmla="*/ 1093 w 1391"/>
              <a:gd name="T11" fmla="*/ 124 h 1390"/>
              <a:gd name="T12" fmla="*/ 1156 w 1391"/>
              <a:gd name="T13" fmla="*/ 176 h 1390"/>
              <a:gd name="T14" fmla="*/ 1215 w 1391"/>
              <a:gd name="T15" fmla="*/ 233 h 1390"/>
              <a:gd name="T16" fmla="*/ 1265 w 1391"/>
              <a:gd name="T17" fmla="*/ 298 h 1390"/>
              <a:gd name="T18" fmla="*/ 1308 w 1391"/>
              <a:gd name="T19" fmla="*/ 368 h 1390"/>
              <a:gd name="T20" fmla="*/ 1343 w 1391"/>
              <a:gd name="T21" fmla="*/ 443 h 1390"/>
              <a:gd name="T22" fmla="*/ 1368 w 1391"/>
              <a:gd name="T23" fmla="*/ 523 h 1390"/>
              <a:gd name="T24" fmla="*/ 1385 w 1391"/>
              <a:gd name="T25" fmla="*/ 607 h 1390"/>
              <a:gd name="T26" fmla="*/ 1391 w 1391"/>
              <a:gd name="T27" fmla="*/ 695 h 1390"/>
              <a:gd name="T28" fmla="*/ 1385 w 1391"/>
              <a:gd name="T29" fmla="*/ 781 h 1390"/>
              <a:gd name="T30" fmla="*/ 1368 w 1391"/>
              <a:gd name="T31" fmla="*/ 865 h 1390"/>
              <a:gd name="T32" fmla="*/ 1343 w 1391"/>
              <a:gd name="T33" fmla="*/ 945 h 1390"/>
              <a:gd name="T34" fmla="*/ 1308 w 1391"/>
              <a:gd name="T35" fmla="*/ 1021 h 1390"/>
              <a:gd name="T36" fmla="*/ 1265 w 1391"/>
              <a:gd name="T37" fmla="*/ 1092 h 1390"/>
              <a:gd name="T38" fmla="*/ 1215 w 1391"/>
              <a:gd name="T39" fmla="*/ 1155 h 1390"/>
              <a:gd name="T40" fmla="*/ 1156 w 1391"/>
              <a:gd name="T41" fmla="*/ 1214 h 1390"/>
              <a:gd name="T42" fmla="*/ 1093 w 1391"/>
              <a:gd name="T43" fmla="*/ 1264 h 1390"/>
              <a:gd name="T44" fmla="*/ 1022 w 1391"/>
              <a:gd name="T45" fmla="*/ 1308 h 1390"/>
              <a:gd name="T46" fmla="*/ 946 w 1391"/>
              <a:gd name="T47" fmla="*/ 1342 h 1390"/>
              <a:gd name="T48" fmla="*/ 865 w 1391"/>
              <a:gd name="T49" fmla="*/ 1367 h 1390"/>
              <a:gd name="T50" fmla="*/ 781 w 1391"/>
              <a:gd name="T51" fmla="*/ 1384 h 1390"/>
              <a:gd name="T52" fmla="*/ 695 w 1391"/>
              <a:gd name="T53" fmla="*/ 1390 h 1390"/>
              <a:gd name="T54" fmla="*/ 608 w 1391"/>
              <a:gd name="T55" fmla="*/ 1384 h 1390"/>
              <a:gd name="T56" fmla="*/ 524 w 1391"/>
              <a:gd name="T57" fmla="*/ 1367 h 1390"/>
              <a:gd name="T58" fmla="*/ 443 w 1391"/>
              <a:gd name="T59" fmla="*/ 1342 h 1390"/>
              <a:gd name="T60" fmla="*/ 369 w 1391"/>
              <a:gd name="T61" fmla="*/ 1308 h 1390"/>
              <a:gd name="T62" fmla="*/ 298 w 1391"/>
              <a:gd name="T63" fmla="*/ 1264 h 1390"/>
              <a:gd name="T64" fmla="*/ 233 w 1391"/>
              <a:gd name="T65" fmla="*/ 1214 h 1390"/>
              <a:gd name="T66" fmla="*/ 176 w 1391"/>
              <a:gd name="T67" fmla="*/ 1155 h 1390"/>
              <a:gd name="T68" fmla="*/ 124 w 1391"/>
              <a:gd name="T69" fmla="*/ 1092 h 1390"/>
              <a:gd name="T70" fmla="*/ 81 w 1391"/>
              <a:gd name="T71" fmla="*/ 1021 h 1390"/>
              <a:gd name="T72" fmla="*/ 46 w 1391"/>
              <a:gd name="T73" fmla="*/ 945 h 1390"/>
              <a:gd name="T74" fmla="*/ 21 w 1391"/>
              <a:gd name="T75" fmla="*/ 865 h 1390"/>
              <a:gd name="T76" fmla="*/ 6 w 1391"/>
              <a:gd name="T77" fmla="*/ 781 h 1390"/>
              <a:gd name="T78" fmla="*/ 0 w 1391"/>
              <a:gd name="T79" fmla="*/ 695 h 1390"/>
              <a:gd name="T80" fmla="*/ 6 w 1391"/>
              <a:gd name="T81" fmla="*/ 607 h 1390"/>
              <a:gd name="T82" fmla="*/ 21 w 1391"/>
              <a:gd name="T83" fmla="*/ 523 h 1390"/>
              <a:gd name="T84" fmla="*/ 46 w 1391"/>
              <a:gd name="T85" fmla="*/ 443 h 1390"/>
              <a:gd name="T86" fmla="*/ 81 w 1391"/>
              <a:gd name="T87" fmla="*/ 368 h 1390"/>
              <a:gd name="T88" fmla="*/ 124 w 1391"/>
              <a:gd name="T89" fmla="*/ 298 h 1390"/>
              <a:gd name="T90" fmla="*/ 176 w 1391"/>
              <a:gd name="T91" fmla="*/ 233 h 1390"/>
              <a:gd name="T92" fmla="*/ 233 w 1391"/>
              <a:gd name="T93" fmla="*/ 176 h 1390"/>
              <a:gd name="T94" fmla="*/ 298 w 1391"/>
              <a:gd name="T95" fmla="*/ 124 h 1390"/>
              <a:gd name="T96" fmla="*/ 369 w 1391"/>
              <a:gd name="T97" fmla="*/ 80 h 1390"/>
              <a:gd name="T98" fmla="*/ 443 w 1391"/>
              <a:gd name="T99" fmla="*/ 46 h 1390"/>
              <a:gd name="T100" fmla="*/ 524 w 1391"/>
              <a:gd name="T101" fmla="*/ 21 h 1390"/>
              <a:gd name="T102" fmla="*/ 608 w 1391"/>
              <a:gd name="T103" fmla="*/ 6 h 1390"/>
              <a:gd name="T104" fmla="*/ 695 w 1391"/>
              <a:gd name="T105" fmla="*/ 0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91" h="1390">
                <a:moveTo>
                  <a:pt x="695" y="0"/>
                </a:moveTo>
                <a:lnTo>
                  <a:pt x="781" y="6"/>
                </a:lnTo>
                <a:lnTo>
                  <a:pt x="865" y="21"/>
                </a:lnTo>
                <a:lnTo>
                  <a:pt x="946" y="46"/>
                </a:lnTo>
                <a:lnTo>
                  <a:pt x="1022" y="80"/>
                </a:lnTo>
                <a:lnTo>
                  <a:pt x="1093" y="124"/>
                </a:lnTo>
                <a:lnTo>
                  <a:pt x="1156" y="176"/>
                </a:lnTo>
                <a:lnTo>
                  <a:pt x="1215" y="233"/>
                </a:lnTo>
                <a:lnTo>
                  <a:pt x="1265" y="298"/>
                </a:lnTo>
                <a:lnTo>
                  <a:pt x="1308" y="368"/>
                </a:lnTo>
                <a:lnTo>
                  <a:pt x="1343" y="443"/>
                </a:lnTo>
                <a:lnTo>
                  <a:pt x="1368" y="523"/>
                </a:lnTo>
                <a:lnTo>
                  <a:pt x="1385" y="607"/>
                </a:lnTo>
                <a:lnTo>
                  <a:pt x="1391" y="695"/>
                </a:lnTo>
                <a:lnTo>
                  <a:pt x="1385" y="781"/>
                </a:lnTo>
                <a:lnTo>
                  <a:pt x="1368" y="865"/>
                </a:lnTo>
                <a:lnTo>
                  <a:pt x="1343" y="945"/>
                </a:lnTo>
                <a:lnTo>
                  <a:pt x="1308" y="1021"/>
                </a:lnTo>
                <a:lnTo>
                  <a:pt x="1265" y="1092"/>
                </a:lnTo>
                <a:lnTo>
                  <a:pt x="1215" y="1155"/>
                </a:lnTo>
                <a:lnTo>
                  <a:pt x="1156" y="1214"/>
                </a:lnTo>
                <a:lnTo>
                  <a:pt x="1093" y="1264"/>
                </a:lnTo>
                <a:lnTo>
                  <a:pt x="1022" y="1308"/>
                </a:lnTo>
                <a:lnTo>
                  <a:pt x="946" y="1342"/>
                </a:lnTo>
                <a:lnTo>
                  <a:pt x="865" y="1367"/>
                </a:lnTo>
                <a:lnTo>
                  <a:pt x="781" y="1384"/>
                </a:lnTo>
                <a:lnTo>
                  <a:pt x="695" y="1390"/>
                </a:lnTo>
                <a:lnTo>
                  <a:pt x="608" y="1384"/>
                </a:lnTo>
                <a:lnTo>
                  <a:pt x="524" y="1367"/>
                </a:lnTo>
                <a:lnTo>
                  <a:pt x="443" y="1342"/>
                </a:lnTo>
                <a:lnTo>
                  <a:pt x="369" y="1308"/>
                </a:lnTo>
                <a:lnTo>
                  <a:pt x="298" y="1264"/>
                </a:lnTo>
                <a:lnTo>
                  <a:pt x="233" y="1214"/>
                </a:lnTo>
                <a:lnTo>
                  <a:pt x="176" y="1155"/>
                </a:lnTo>
                <a:lnTo>
                  <a:pt x="124" y="1092"/>
                </a:lnTo>
                <a:lnTo>
                  <a:pt x="81" y="1021"/>
                </a:lnTo>
                <a:lnTo>
                  <a:pt x="46" y="945"/>
                </a:lnTo>
                <a:lnTo>
                  <a:pt x="21" y="865"/>
                </a:lnTo>
                <a:lnTo>
                  <a:pt x="6" y="781"/>
                </a:lnTo>
                <a:lnTo>
                  <a:pt x="0" y="695"/>
                </a:lnTo>
                <a:lnTo>
                  <a:pt x="6" y="607"/>
                </a:lnTo>
                <a:lnTo>
                  <a:pt x="21" y="523"/>
                </a:lnTo>
                <a:lnTo>
                  <a:pt x="46" y="443"/>
                </a:lnTo>
                <a:lnTo>
                  <a:pt x="81" y="368"/>
                </a:lnTo>
                <a:lnTo>
                  <a:pt x="124" y="298"/>
                </a:lnTo>
                <a:lnTo>
                  <a:pt x="176" y="233"/>
                </a:lnTo>
                <a:lnTo>
                  <a:pt x="233" y="176"/>
                </a:lnTo>
                <a:lnTo>
                  <a:pt x="298" y="124"/>
                </a:lnTo>
                <a:lnTo>
                  <a:pt x="369" y="80"/>
                </a:lnTo>
                <a:lnTo>
                  <a:pt x="443" y="46"/>
                </a:lnTo>
                <a:lnTo>
                  <a:pt x="524" y="21"/>
                </a:lnTo>
                <a:lnTo>
                  <a:pt x="608" y="6"/>
                </a:lnTo>
                <a:lnTo>
                  <a:pt x="69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6" name="Freeform 48">
            <a:extLst>
              <a:ext uri="{FF2B5EF4-FFF2-40B4-BE49-F238E27FC236}">
                <a16:creationId xmlns:a16="http://schemas.microsoft.com/office/drawing/2014/main" id="{1B15CC68-AAE4-4CB2-938E-361B42877026}"/>
              </a:ext>
            </a:extLst>
          </p:cNvPr>
          <p:cNvSpPr>
            <a:spLocks/>
          </p:cNvSpPr>
          <p:nvPr/>
        </p:nvSpPr>
        <p:spPr bwMode="auto">
          <a:xfrm>
            <a:off x="5993344" y="4134355"/>
            <a:ext cx="135464" cy="260968"/>
          </a:xfrm>
          <a:custGeom>
            <a:avLst/>
            <a:gdLst>
              <a:gd name="T0" fmla="*/ 1967 w 1986"/>
              <a:gd name="T1" fmla="*/ 0 h 3828"/>
              <a:gd name="T2" fmla="*/ 1983 w 1986"/>
              <a:gd name="T3" fmla="*/ 11 h 3828"/>
              <a:gd name="T4" fmla="*/ 1893 w 1986"/>
              <a:gd name="T5" fmla="*/ 1222 h 3828"/>
              <a:gd name="T6" fmla="*/ 1864 w 1986"/>
              <a:gd name="T7" fmla="*/ 1466 h 3828"/>
              <a:gd name="T8" fmla="*/ 1816 w 1986"/>
              <a:gd name="T9" fmla="*/ 1705 h 3828"/>
              <a:gd name="T10" fmla="*/ 1746 w 1986"/>
              <a:gd name="T11" fmla="*/ 1926 h 3828"/>
              <a:gd name="T12" fmla="*/ 1645 w 1986"/>
              <a:gd name="T13" fmla="*/ 2119 h 3828"/>
              <a:gd name="T14" fmla="*/ 1505 w 1986"/>
              <a:gd name="T15" fmla="*/ 2272 h 3828"/>
              <a:gd name="T16" fmla="*/ 1322 w 1986"/>
              <a:gd name="T17" fmla="*/ 2375 h 3828"/>
              <a:gd name="T18" fmla="*/ 1087 w 1986"/>
              <a:gd name="T19" fmla="*/ 2417 h 3828"/>
              <a:gd name="T20" fmla="*/ 1350 w 1986"/>
              <a:gd name="T21" fmla="*/ 3318 h 3828"/>
              <a:gd name="T22" fmla="*/ 1538 w 1986"/>
              <a:gd name="T23" fmla="*/ 3392 h 3828"/>
              <a:gd name="T24" fmla="*/ 1677 w 1986"/>
              <a:gd name="T25" fmla="*/ 3538 h 3828"/>
              <a:gd name="T26" fmla="*/ 1750 w 1986"/>
              <a:gd name="T27" fmla="*/ 3730 h 3828"/>
              <a:gd name="T28" fmla="*/ 1750 w 1986"/>
              <a:gd name="T29" fmla="*/ 3816 h 3828"/>
              <a:gd name="T30" fmla="*/ 1729 w 1986"/>
              <a:gd name="T31" fmla="*/ 3828 h 3828"/>
              <a:gd name="T32" fmla="*/ 1467 w 1986"/>
              <a:gd name="T33" fmla="*/ 3822 h 3828"/>
              <a:gd name="T34" fmla="*/ 1457 w 1986"/>
              <a:gd name="T35" fmla="*/ 3803 h 3828"/>
              <a:gd name="T36" fmla="*/ 1417 w 1986"/>
              <a:gd name="T37" fmla="*/ 3690 h 3828"/>
              <a:gd name="T38" fmla="*/ 1322 w 1986"/>
              <a:gd name="T39" fmla="*/ 3627 h 3828"/>
              <a:gd name="T40" fmla="*/ 432 w 1986"/>
              <a:gd name="T41" fmla="*/ 3627 h 3828"/>
              <a:gd name="T42" fmla="*/ 334 w 1986"/>
              <a:gd name="T43" fmla="*/ 3690 h 3828"/>
              <a:gd name="T44" fmla="*/ 296 w 1986"/>
              <a:gd name="T45" fmla="*/ 3803 h 3828"/>
              <a:gd name="T46" fmla="*/ 285 w 1986"/>
              <a:gd name="T47" fmla="*/ 3822 h 3828"/>
              <a:gd name="T48" fmla="*/ 25 w 1986"/>
              <a:gd name="T49" fmla="*/ 3828 h 3828"/>
              <a:gd name="T50" fmla="*/ 4 w 1986"/>
              <a:gd name="T51" fmla="*/ 3816 h 3828"/>
              <a:gd name="T52" fmla="*/ 4 w 1986"/>
              <a:gd name="T53" fmla="*/ 3730 h 3828"/>
              <a:gd name="T54" fmla="*/ 77 w 1986"/>
              <a:gd name="T55" fmla="*/ 3538 h 3828"/>
              <a:gd name="T56" fmla="*/ 216 w 1986"/>
              <a:gd name="T57" fmla="*/ 3392 h 3828"/>
              <a:gd name="T58" fmla="*/ 403 w 1986"/>
              <a:gd name="T59" fmla="*/ 3318 h 3828"/>
              <a:gd name="T60" fmla="*/ 667 w 1986"/>
              <a:gd name="T61" fmla="*/ 2461 h 3828"/>
              <a:gd name="T62" fmla="*/ 29 w 1986"/>
              <a:gd name="T63" fmla="*/ 2457 h 3828"/>
              <a:gd name="T64" fmla="*/ 19 w 1986"/>
              <a:gd name="T65" fmla="*/ 2436 h 3828"/>
              <a:gd name="T66" fmla="*/ 23 w 1986"/>
              <a:gd name="T67" fmla="*/ 2054 h 3828"/>
              <a:gd name="T68" fmla="*/ 38 w 1986"/>
              <a:gd name="T69" fmla="*/ 2043 h 3828"/>
              <a:gd name="T70" fmla="*/ 71 w 1986"/>
              <a:gd name="T71" fmla="*/ 2043 h 3828"/>
              <a:gd name="T72" fmla="*/ 186 w 1986"/>
              <a:gd name="T73" fmla="*/ 2043 h 3828"/>
              <a:gd name="T74" fmla="*/ 354 w 1986"/>
              <a:gd name="T75" fmla="*/ 2043 h 3828"/>
              <a:gd name="T76" fmla="*/ 529 w 1986"/>
              <a:gd name="T77" fmla="*/ 2043 h 3828"/>
              <a:gd name="T78" fmla="*/ 671 w 1986"/>
              <a:gd name="T79" fmla="*/ 2043 h 3828"/>
              <a:gd name="T80" fmla="*/ 730 w 1986"/>
              <a:gd name="T81" fmla="*/ 2043 h 3828"/>
              <a:gd name="T82" fmla="*/ 976 w 1986"/>
              <a:gd name="T83" fmla="*/ 2014 h 3828"/>
              <a:gd name="T84" fmla="*/ 1161 w 1986"/>
              <a:gd name="T85" fmla="*/ 1936 h 3828"/>
              <a:gd name="T86" fmla="*/ 1295 w 1986"/>
              <a:gd name="T87" fmla="*/ 1817 h 3828"/>
              <a:gd name="T88" fmla="*/ 1383 w 1986"/>
              <a:gd name="T89" fmla="*/ 1669 h 3828"/>
              <a:gd name="T90" fmla="*/ 1436 w 1986"/>
              <a:gd name="T91" fmla="*/ 1504 h 3828"/>
              <a:gd name="T92" fmla="*/ 1463 w 1986"/>
              <a:gd name="T93" fmla="*/ 1333 h 3828"/>
              <a:gd name="T94" fmla="*/ 1557 w 1986"/>
              <a:gd name="T95" fmla="*/ 23 h 3828"/>
              <a:gd name="T96" fmla="*/ 1566 w 1986"/>
              <a:gd name="T97" fmla="*/ 4 h 3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86" h="3828">
                <a:moveTo>
                  <a:pt x="1582" y="0"/>
                </a:moveTo>
                <a:lnTo>
                  <a:pt x="1962" y="0"/>
                </a:lnTo>
                <a:lnTo>
                  <a:pt x="1967" y="0"/>
                </a:lnTo>
                <a:lnTo>
                  <a:pt x="1973" y="2"/>
                </a:lnTo>
                <a:lnTo>
                  <a:pt x="1979" y="8"/>
                </a:lnTo>
                <a:lnTo>
                  <a:pt x="1983" y="11"/>
                </a:lnTo>
                <a:lnTo>
                  <a:pt x="1984" y="19"/>
                </a:lnTo>
                <a:lnTo>
                  <a:pt x="1986" y="25"/>
                </a:lnTo>
                <a:lnTo>
                  <a:pt x="1893" y="1222"/>
                </a:lnTo>
                <a:lnTo>
                  <a:pt x="1885" y="1304"/>
                </a:lnTo>
                <a:lnTo>
                  <a:pt x="1876" y="1386"/>
                </a:lnTo>
                <a:lnTo>
                  <a:pt x="1864" y="1466"/>
                </a:lnTo>
                <a:lnTo>
                  <a:pt x="1851" y="1548"/>
                </a:lnTo>
                <a:lnTo>
                  <a:pt x="1835" y="1628"/>
                </a:lnTo>
                <a:lnTo>
                  <a:pt x="1816" y="1705"/>
                </a:lnTo>
                <a:lnTo>
                  <a:pt x="1795" y="1781"/>
                </a:lnTo>
                <a:lnTo>
                  <a:pt x="1772" y="1856"/>
                </a:lnTo>
                <a:lnTo>
                  <a:pt x="1746" y="1926"/>
                </a:lnTo>
                <a:lnTo>
                  <a:pt x="1715" y="1995"/>
                </a:lnTo>
                <a:lnTo>
                  <a:pt x="1681" y="2060"/>
                </a:lnTo>
                <a:lnTo>
                  <a:pt x="1645" y="2119"/>
                </a:lnTo>
                <a:lnTo>
                  <a:pt x="1603" y="2174"/>
                </a:lnTo>
                <a:lnTo>
                  <a:pt x="1555" y="2226"/>
                </a:lnTo>
                <a:lnTo>
                  <a:pt x="1505" y="2272"/>
                </a:lnTo>
                <a:lnTo>
                  <a:pt x="1448" y="2312"/>
                </a:lnTo>
                <a:lnTo>
                  <a:pt x="1387" y="2346"/>
                </a:lnTo>
                <a:lnTo>
                  <a:pt x="1322" y="2375"/>
                </a:lnTo>
                <a:lnTo>
                  <a:pt x="1249" y="2396"/>
                </a:lnTo>
                <a:lnTo>
                  <a:pt x="1171" y="2409"/>
                </a:lnTo>
                <a:lnTo>
                  <a:pt x="1087" y="2417"/>
                </a:lnTo>
                <a:lnTo>
                  <a:pt x="1087" y="3312"/>
                </a:lnTo>
                <a:lnTo>
                  <a:pt x="1282" y="3312"/>
                </a:lnTo>
                <a:lnTo>
                  <a:pt x="1350" y="3318"/>
                </a:lnTo>
                <a:lnTo>
                  <a:pt x="1417" y="3333"/>
                </a:lnTo>
                <a:lnTo>
                  <a:pt x="1478" y="3358"/>
                </a:lnTo>
                <a:lnTo>
                  <a:pt x="1538" y="3392"/>
                </a:lnTo>
                <a:lnTo>
                  <a:pt x="1589" y="3434"/>
                </a:lnTo>
                <a:lnTo>
                  <a:pt x="1637" y="3482"/>
                </a:lnTo>
                <a:lnTo>
                  <a:pt x="1677" y="3538"/>
                </a:lnTo>
                <a:lnTo>
                  <a:pt x="1709" y="3597"/>
                </a:lnTo>
                <a:lnTo>
                  <a:pt x="1734" y="3662"/>
                </a:lnTo>
                <a:lnTo>
                  <a:pt x="1750" y="3730"/>
                </a:lnTo>
                <a:lnTo>
                  <a:pt x="1753" y="3803"/>
                </a:lnTo>
                <a:lnTo>
                  <a:pt x="1753" y="3811"/>
                </a:lnTo>
                <a:lnTo>
                  <a:pt x="1750" y="3816"/>
                </a:lnTo>
                <a:lnTo>
                  <a:pt x="1744" y="3822"/>
                </a:lnTo>
                <a:lnTo>
                  <a:pt x="1736" y="3826"/>
                </a:lnTo>
                <a:lnTo>
                  <a:pt x="1729" y="3828"/>
                </a:lnTo>
                <a:lnTo>
                  <a:pt x="1482" y="3828"/>
                </a:lnTo>
                <a:lnTo>
                  <a:pt x="1475" y="3826"/>
                </a:lnTo>
                <a:lnTo>
                  <a:pt x="1467" y="3822"/>
                </a:lnTo>
                <a:lnTo>
                  <a:pt x="1461" y="3816"/>
                </a:lnTo>
                <a:lnTo>
                  <a:pt x="1459" y="3811"/>
                </a:lnTo>
                <a:lnTo>
                  <a:pt x="1457" y="3803"/>
                </a:lnTo>
                <a:lnTo>
                  <a:pt x="1452" y="3761"/>
                </a:lnTo>
                <a:lnTo>
                  <a:pt x="1438" y="3723"/>
                </a:lnTo>
                <a:lnTo>
                  <a:pt x="1417" y="3690"/>
                </a:lnTo>
                <a:lnTo>
                  <a:pt x="1391" y="3662"/>
                </a:lnTo>
                <a:lnTo>
                  <a:pt x="1358" y="3641"/>
                </a:lnTo>
                <a:lnTo>
                  <a:pt x="1322" y="3627"/>
                </a:lnTo>
                <a:lnTo>
                  <a:pt x="1282" y="3622"/>
                </a:lnTo>
                <a:lnTo>
                  <a:pt x="472" y="3622"/>
                </a:lnTo>
                <a:lnTo>
                  <a:pt x="432" y="3627"/>
                </a:lnTo>
                <a:lnTo>
                  <a:pt x="396" y="3641"/>
                </a:lnTo>
                <a:lnTo>
                  <a:pt x="363" y="3662"/>
                </a:lnTo>
                <a:lnTo>
                  <a:pt x="334" y="3690"/>
                </a:lnTo>
                <a:lnTo>
                  <a:pt x="313" y="3723"/>
                </a:lnTo>
                <a:lnTo>
                  <a:pt x="300" y="3761"/>
                </a:lnTo>
                <a:lnTo>
                  <a:pt x="296" y="3803"/>
                </a:lnTo>
                <a:lnTo>
                  <a:pt x="294" y="3811"/>
                </a:lnTo>
                <a:lnTo>
                  <a:pt x="291" y="3816"/>
                </a:lnTo>
                <a:lnTo>
                  <a:pt x="285" y="3822"/>
                </a:lnTo>
                <a:lnTo>
                  <a:pt x="279" y="3826"/>
                </a:lnTo>
                <a:lnTo>
                  <a:pt x="271" y="3828"/>
                </a:lnTo>
                <a:lnTo>
                  <a:pt x="25" y="3828"/>
                </a:lnTo>
                <a:lnTo>
                  <a:pt x="17" y="3826"/>
                </a:lnTo>
                <a:lnTo>
                  <a:pt x="10" y="3822"/>
                </a:lnTo>
                <a:lnTo>
                  <a:pt x="4" y="3816"/>
                </a:lnTo>
                <a:lnTo>
                  <a:pt x="0" y="3811"/>
                </a:lnTo>
                <a:lnTo>
                  <a:pt x="0" y="3803"/>
                </a:lnTo>
                <a:lnTo>
                  <a:pt x="4" y="3730"/>
                </a:lnTo>
                <a:lnTo>
                  <a:pt x="19" y="3662"/>
                </a:lnTo>
                <a:lnTo>
                  <a:pt x="44" y="3597"/>
                </a:lnTo>
                <a:lnTo>
                  <a:pt x="77" y="3538"/>
                </a:lnTo>
                <a:lnTo>
                  <a:pt x="117" y="3482"/>
                </a:lnTo>
                <a:lnTo>
                  <a:pt x="165" y="3434"/>
                </a:lnTo>
                <a:lnTo>
                  <a:pt x="216" y="3392"/>
                </a:lnTo>
                <a:lnTo>
                  <a:pt x="275" y="3358"/>
                </a:lnTo>
                <a:lnTo>
                  <a:pt x="336" y="3333"/>
                </a:lnTo>
                <a:lnTo>
                  <a:pt x="403" y="3318"/>
                </a:lnTo>
                <a:lnTo>
                  <a:pt x="472" y="3312"/>
                </a:lnTo>
                <a:lnTo>
                  <a:pt x="667" y="3312"/>
                </a:lnTo>
                <a:lnTo>
                  <a:pt x="667" y="2461"/>
                </a:lnTo>
                <a:lnTo>
                  <a:pt x="44" y="2461"/>
                </a:lnTo>
                <a:lnTo>
                  <a:pt x="37" y="2461"/>
                </a:lnTo>
                <a:lnTo>
                  <a:pt x="29" y="2457"/>
                </a:lnTo>
                <a:lnTo>
                  <a:pt x="25" y="2451"/>
                </a:lnTo>
                <a:lnTo>
                  <a:pt x="21" y="2446"/>
                </a:lnTo>
                <a:lnTo>
                  <a:pt x="19" y="2436"/>
                </a:lnTo>
                <a:lnTo>
                  <a:pt x="19" y="2068"/>
                </a:lnTo>
                <a:lnTo>
                  <a:pt x="19" y="2060"/>
                </a:lnTo>
                <a:lnTo>
                  <a:pt x="23" y="2054"/>
                </a:lnTo>
                <a:lnTo>
                  <a:pt x="27" y="2048"/>
                </a:lnTo>
                <a:lnTo>
                  <a:pt x="33" y="2045"/>
                </a:lnTo>
                <a:lnTo>
                  <a:pt x="38" y="2043"/>
                </a:lnTo>
                <a:lnTo>
                  <a:pt x="44" y="2041"/>
                </a:lnTo>
                <a:lnTo>
                  <a:pt x="52" y="2041"/>
                </a:lnTo>
                <a:lnTo>
                  <a:pt x="71" y="2043"/>
                </a:lnTo>
                <a:lnTo>
                  <a:pt x="100" y="2043"/>
                </a:lnTo>
                <a:lnTo>
                  <a:pt x="140" y="2043"/>
                </a:lnTo>
                <a:lnTo>
                  <a:pt x="186" y="2043"/>
                </a:lnTo>
                <a:lnTo>
                  <a:pt x="239" y="2043"/>
                </a:lnTo>
                <a:lnTo>
                  <a:pt x="294" y="2043"/>
                </a:lnTo>
                <a:lnTo>
                  <a:pt x="354" y="2043"/>
                </a:lnTo>
                <a:lnTo>
                  <a:pt x="415" y="2043"/>
                </a:lnTo>
                <a:lnTo>
                  <a:pt x="474" y="2043"/>
                </a:lnTo>
                <a:lnTo>
                  <a:pt x="529" y="2043"/>
                </a:lnTo>
                <a:lnTo>
                  <a:pt x="583" y="2043"/>
                </a:lnTo>
                <a:lnTo>
                  <a:pt x="630" y="2043"/>
                </a:lnTo>
                <a:lnTo>
                  <a:pt x="671" y="2043"/>
                </a:lnTo>
                <a:lnTo>
                  <a:pt x="701" y="2043"/>
                </a:lnTo>
                <a:lnTo>
                  <a:pt x="722" y="2043"/>
                </a:lnTo>
                <a:lnTo>
                  <a:pt x="730" y="2043"/>
                </a:lnTo>
                <a:lnTo>
                  <a:pt x="820" y="2041"/>
                </a:lnTo>
                <a:lnTo>
                  <a:pt x="902" y="2029"/>
                </a:lnTo>
                <a:lnTo>
                  <a:pt x="976" y="2014"/>
                </a:lnTo>
                <a:lnTo>
                  <a:pt x="1045" y="1993"/>
                </a:lnTo>
                <a:lnTo>
                  <a:pt x="1106" y="1966"/>
                </a:lnTo>
                <a:lnTo>
                  <a:pt x="1161" y="1936"/>
                </a:lnTo>
                <a:lnTo>
                  <a:pt x="1211" y="1900"/>
                </a:lnTo>
                <a:lnTo>
                  <a:pt x="1255" y="1859"/>
                </a:lnTo>
                <a:lnTo>
                  <a:pt x="1295" y="1817"/>
                </a:lnTo>
                <a:lnTo>
                  <a:pt x="1328" y="1770"/>
                </a:lnTo>
                <a:lnTo>
                  <a:pt x="1358" y="1720"/>
                </a:lnTo>
                <a:lnTo>
                  <a:pt x="1383" y="1669"/>
                </a:lnTo>
                <a:lnTo>
                  <a:pt x="1404" y="1615"/>
                </a:lnTo>
                <a:lnTo>
                  <a:pt x="1423" y="1562"/>
                </a:lnTo>
                <a:lnTo>
                  <a:pt x="1436" y="1504"/>
                </a:lnTo>
                <a:lnTo>
                  <a:pt x="1448" y="1447"/>
                </a:lnTo>
                <a:lnTo>
                  <a:pt x="1457" y="1390"/>
                </a:lnTo>
                <a:lnTo>
                  <a:pt x="1463" y="1333"/>
                </a:lnTo>
                <a:lnTo>
                  <a:pt x="1467" y="1277"/>
                </a:lnTo>
                <a:lnTo>
                  <a:pt x="1471" y="1220"/>
                </a:lnTo>
                <a:lnTo>
                  <a:pt x="1557" y="23"/>
                </a:lnTo>
                <a:lnTo>
                  <a:pt x="1557" y="15"/>
                </a:lnTo>
                <a:lnTo>
                  <a:pt x="1561" y="10"/>
                </a:lnTo>
                <a:lnTo>
                  <a:pt x="1566" y="4"/>
                </a:lnTo>
                <a:lnTo>
                  <a:pt x="1574" y="0"/>
                </a:lnTo>
                <a:lnTo>
                  <a:pt x="1582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7" name="Freeform 49">
            <a:extLst>
              <a:ext uri="{FF2B5EF4-FFF2-40B4-BE49-F238E27FC236}">
                <a16:creationId xmlns:a16="http://schemas.microsoft.com/office/drawing/2014/main" id="{25632FB2-2B41-47D5-B994-85041273CD0E}"/>
              </a:ext>
            </a:extLst>
          </p:cNvPr>
          <p:cNvSpPr>
            <a:spLocks/>
          </p:cNvSpPr>
          <p:nvPr/>
        </p:nvSpPr>
        <p:spPr bwMode="auto">
          <a:xfrm>
            <a:off x="5752974" y="4032314"/>
            <a:ext cx="125505" cy="117729"/>
          </a:xfrm>
          <a:custGeom>
            <a:avLst/>
            <a:gdLst>
              <a:gd name="T0" fmla="*/ 231 w 1839"/>
              <a:gd name="T1" fmla="*/ 0 h 1726"/>
              <a:gd name="T2" fmla="*/ 237 w 1839"/>
              <a:gd name="T3" fmla="*/ 0 h 1726"/>
              <a:gd name="T4" fmla="*/ 242 w 1839"/>
              <a:gd name="T5" fmla="*/ 4 h 1726"/>
              <a:gd name="T6" fmla="*/ 246 w 1839"/>
              <a:gd name="T7" fmla="*/ 8 h 1726"/>
              <a:gd name="T8" fmla="*/ 248 w 1839"/>
              <a:gd name="T9" fmla="*/ 14 h 1726"/>
              <a:gd name="T10" fmla="*/ 645 w 1839"/>
              <a:gd name="T11" fmla="*/ 1468 h 1726"/>
              <a:gd name="T12" fmla="*/ 1820 w 1839"/>
              <a:gd name="T13" fmla="*/ 1468 h 1726"/>
              <a:gd name="T14" fmla="*/ 1826 w 1839"/>
              <a:gd name="T15" fmla="*/ 1470 h 1726"/>
              <a:gd name="T16" fmla="*/ 1831 w 1839"/>
              <a:gd name="T17" fmla="*/ 1472 h 1726"/>
              <a:gd name="T18" fmla="*/ 1835 w 1839"/>
              <a:gd name="T19" fmla="*/ 1478 h 1726"/>
              <a:gd name="T20" fmla="*/ 1837 w 1839"/>
              <a:gd name="T21" fmla="*/ 1482 h 1726"/>
              <a:gd name="T22" fmla="*/ 1839 w 1839"/>
              <a:gd name="T23" fmla="*/ 1487 h 1726"/>
              <a:gd name="T24" fmla="*/ 1839 w 1839"/>
              <a:gd name="T25" fmla="*/ 1707 h 1726"/>
              <a:gd name="T26" fmla="*/ 1837 w 1839"/>
              <a:gd name="T27" fmla="*/ 1715 h 1726"/>
              <a:gd name="T28" fmla="*/ 1835 w 1839"/>
              <a:gd name="T29" fmla="*/ 1718 h 1726"/>
              <a:gd name="T30" fmla="*/ 1831 w 1839"/>
              <a:gd name="T31" fmla="*/ 1722 h 1726"/>
              <a:gd name="T32" fmla="*/ 1826 w 1839"/>
              <a:gd name="T33" fmla="*/ 1726 h 1726"/>
              <a:gd name="T34" fmla="*/ 1820 w 1839"/>
              <a:gd name="T35" fmla="*/ 1726 h 1726"/>
              <a:gd name="T36" fmla="*/ 464 w 1839"/>
              <a:gd name="T37" fmla="*/ 1726 h 1726"/>
              <a:gd name="T38" fmla="*/ 456 w 1839"/>
              <a:gd name="T39" fmla="*/ 1726 h 1726"/>
              <a:gd name="T40" fmla="*/ 453 w 1839"/>
              <a:gd name="T41" fmla="*/ 1722 h 1726"/>
              <a:gd name="T42" fmla="*/ 447 w 1839"/>
              <a:gd name="T43" fmla="*/ 1718 h 1726"/>
              <a:gd name="T44" fmla="*/ 445 w 1839"/>
              <a:gd name="T45" fmla="*/ 1713 h 1726"/>
              <a:gd name="T46" fmla="*/ 0 w 1839"/>
              <a:gd name="T47" fmla="*/ 82 h 1726"/>
              <a:gd name="T48" fmla="*/ 0 w 1839"/>
              <a:gd name="T49" fmla="*/ 77 h 1726"/>
              <a:gd name="T50" fmla="*/ 0 w 1839"/>
              <a:gd name="T51" fmla="*/ 73 h 1726"/>
              <a:gd name="T52" fmla="*/ 2 w 1839"/>
              <a:gd name="T53" fmla="*/ 67 h 1726"/>
              <a:gd name="T54" fmla="*/ 4 w 1839"/>
              <a:gd name="T55" fmla="*/ 63 h 1726"/>
              <a:gd name="T56" fmla="*/ 10 w 1839"/>
              <a:gd name="T57" fmla="*/ 59 h 1726"/>
              <a:gd name="T58" fmla="*/ 13 w 1839"/>
              <a:gd name="T59" fmla="*/ 57 h 1726"/>
              <a:gd name="T60" fmla="*/ 225 w 1839"/>
              <a:gd name="T61" fmla="*/ 0 h 1726"/>
              <a:gd name="T62" fmla="*/ 231 w 1839"/>
              <a:gd name="T63" fmla="*/ 0 h 1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39" h="1726">
                <a:moveTo>
                  <a:pt x="231" y="0"/>
                </a:moveTo>
                <a:lnTo>
                  <a:pt x="237" y="0"/>
                </a:lnTo>
                <a:lnTo>
                  <a:pt x="242" y="4"/>
                </a:lnTo>
                <a:lnTo>
                  <a:pt x="246" y="8"/>
                </a:lnTo>
                <a:lnTo>
                  <a:pt x="248" y="14"/>
                </a:lnTo>
                <a:lnTo>
                  <a:pt x="645" y="1468"/>
                </a:lnTo>
                <a:lnTo>
                  <a:pt x="1820" y="1468"/>
                </a:lnTo>
                <a:lnTo>
                  <a:pt x="1826" y="1470"/>
                </a:lnTo>
                <a:lnTo>
                  <a:pt x="1831" y="1472"/>
                </a:lnTo>
                <a:lnTo>
                  <a:pt x="1835" y="1478"/>
                </a:lnTo>
                <a:lnTo>
                  <a:pt x="1837" y="1482"/>
                </a:lnTo>
                <a:lnTo>
                  <a:pt x="1839" y="1487"/>
                </a:lnTo>
                <a:lnTo>
                  <a:pt x="1839" y="1707"/>
                </a:lnTo>
                <a:lnTo>
                  <a:pt x="1837" y="1715"/>
                </a:lnTo>
                <a:lnTo>
                  <a:pt x="1835" y="1718"/>
                </a:lnTo>
                <a:lnTo>
                  <a:pt x="1831" y="1722"/>
                </a:lnTo>
                <a:lnTo>
                  <a:pt x="1826" y="1726"/>
                </a:lnTo>
                <a:lnTo>
                  <a:pt x="1820" y="1726"/>
                </a:lnTo>
                <a:lnTo>
                  <a:pt x="464" y="1726"/>
                </a:lnTo>
                <a:lnTo>
                  <a:pt x="456" y="1726"/>
                </a:lnTo>
                <a:lnTo>
                  <a:pt x="453" y="1722"/>
                </a:lnTo>
                <a:lnTo>
                  <a:pt x="447" y="1718"/>
                </a:lnTo>
                <a:lnTo>
                  <a:pt x="445" y="1713"/>
                </a:lnTo>
                <a:lnTo>
                  <a:pt x="0" y="82"/>
                </a:lnTo>
                <a:lnTo>
                  <a:pt x="0" y="77"/>
                </a:lnTo>
                <a:lnTo>
                  <a:pt x="0" y="73"/>
                </a:lnTo>
                <a:lnTo>
                  <a:pt x="2" y="67"/>
                </a:lnTo>
                <a:lnTo>
                  <a:pt x="4" y="63"/>
                </a:lnTo>
                <a:lnTo>
                  <a:pt x="10" y="59"/>
                </a:lnTo>
                <a:lnTo>
                  <a:pt x="13" y="57"/>
                </a:lnTo>
                <a:lnTo>
                  <a:pt x="225" y="0"/>
                </a:lnTo>
                <a:lnTo>
                  <a:pt x="23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8" name="Freeform 8">
            <a:extLst>
              <a:ext uri="{FF2B5EF4-FFF2-40B4-BE49-F238E27FC236}">
                <a16:creationId xmlns:a16="http://schemas.microsoft.com/office/drawing/2014/main" id="{C4360250-7FB1-4E0B-B13F-41F871BD2319}"/>
              </a:ext>
            </a:extLst>
          </p:cNvPr>
          <p:cNvSpPr>
            <a:spLocks noEditPoints="1"/>
          </p:cNvSpPr>
          <p:nvPr/>
        </p:nvSpPr>
        <p:spPr bwMode="auto">
          <a:xfrm>
            <a:off x="5901864" y="5216053"/>
            <a:ext cx="173450" cy="204719"/>
          </a:xfrm>
          <a:custGeom>
            <a:avLst/>
            <a:gdLst>
              <a:gd name="T0" fmla="*/ 2235 w 2595"/>
              <a:gd name="T1" fmla="*/ 94 h 3065"/>
              <a:gd name="T2" fmla="*/ 2172 w 2595"/>
              <a:gd name="T3" fmla="*/ 100 h 3065"/>
              <a:gd name="T4" fmla="*/ 2098 w 2595"/>
              <a:gd name="T5" fmla="*/ 120 h 3065"/>
              <a:gd name="T6" fmla="*/ 2022 w 2595"/>
              <a:gd name="T7" fmla="*/ 159 h 3065"/>
              <a:gd name="T8" fmla="*/ 1949 w 2595"/>
              <a:gd name="T9" fmla="*/ 222 h 3065"/>
              <a:gd name="T10" fmla="*/ 1951 w 2595"/>
              <a:gd name="T11" fmla="*/ 292 h 3065"/>
              <a:gd name="T12" fmla="*/ 1998 w 2595"/>
              <a:gd name="T13" fmla="*/ 332 h 3065"/>
              <a:gd name="T14" fmla="*/ 2022 w 2595"/>
              <a:gd name="T15" fmla="*/ 354 h 3065"/>
              <a:gd name="T16" fmla="*/ 2029 w 2595"/>
              <a:gd name="T17" fmla="*/ 362 h 3065"/>
              <a:gd name="T18" fmla="*/ 2033 w 2595"/>
              <a:gd name="T19" fmla="*/ 349 h 3065"/>
              <a:gd name="T20" fmla="*/ 2053 w 2595"/>
              <a:gd name="T21" fmla="*/ 308 h 3065"/>
              <a:gd name="T22" fmla="*/ 2100 w 2595"/>
              <a:gd name="T23" fmla="*/ 251 h 3065"/>
              <a:gd name="T24" fmla="*/ 2176 w 2595"/>
              <a:gd name="T25" fmla="*/ 177 h 3065"/>
              <a:gd name="T26" fmla="*/ 2294 w 2595"/>
              <a:gd name="T27" fmla="*/ 98 h 3065"/>
              <a:gd name="T28" fmla="*/ 2278 w 2595"/>
              <a:gd name="T29" fmla="*/ 96 h 3065"/>
              <a:gd name="T30" fmla="*/ 2283 w 2595"/>
              <a:gd name="T31" fmla="*/ 0 h 3065"/>
              <a:gd name="T32" fmla="*/ 2385 w 2595"/>
              <a:gd name="T33" fmla="*/ 19 h 3065"/>
              <a:gd name="T34" fmla="*/ 2474 w 2595"/>
              <a:gd name="T35" fmla="*/ 69 h 3065"/>
              <a:gd name="T36" fmla="*/ 2543 w 2595"/>
              <a:gd name="T37" fmla="*/ 146 h 3065"/>
              <a:gd name="T38" fmla="*/ 2584 w 2595"/>
              <a:gd name="T39" fmla="*/ 242 h 3065"/>
              <a:gd name="T40" fmla="*/ 2595 w 2595"/>
              <a:gd name="T41" fmla="*/ 349 h 3065"/>
              <a:gd name="T42" fmla="*/ 2578 w 2595"/>
              <a:gd name="T43" fmla="*/ 463 h 3065"/>
              <a:gd name="T44" fmla="*/ 2534 w 2595"/>
              <a:gd name="T45" fmla="*/ 579 h 3065"/>
              <a:gd name="T46" fmla="*/ 2461 w 2595"/>
              <a:gd name="T47" fmla="*/ 690 h 3065"/>
              <a:gd name="T48" fmla="*/ 385 w 2595"/>
              <a:gd name="T49" fmla="*/ 2941 h 3065"/>
              <a:gd name="T50" fmla="*/ 334 w 2595"/>
              <a:gd name="T51" fmla="*/ 3006 h 3065"/>
              <a:gd name="T52" fmla="*/ 296 w 2595"/>
              <a:gd name="T53" fmla="*/ 3046 h 3065"/>
              <a:gd name="T54" fmla="*/ 269 w 2595"/>
              <a:gd name="T55" fmla="*/ 3063 h 3065"/>
              <a:gd name="T56" fmla="*/ 239 w 2595"/>
              <a:gd name="T57" fmla="*/ 3059 h 3065"/>
              <a:gd name="T58" fmla="*/ 204 w 2595"/>
              <a:gd name="T59" fmla="*/ 3037 h 3065"/>
              <a:gd name="T60" fmla="*/ 155 w 2595"/>
              <a:gd name="T61" fmla="*/ 2996 h 3065"/>
              <a:gd name="T62" fmla="*/ 91 w 2595"/>
              <a:gd name="T63" fmla="*/ 2945 h 3065"/>
              <a:gd name="T64" fmla="*/ 39 w 2595"/>
              <a:gd name="T65" fmla="*/ 2904 h 3065"/>
              <a:gd name="T66" fmla="*/ 9 w 2595"/>
              <a:gd name="T67" fmla="*/ 2877 h 3065"/>
              <a:gd name="T68" fmla="*/ 0 w 2595"/>
              <a:gd name="T69" fmla="*/ 2849 h 3065"/>
              <a:gd name="T70" fmla="*/ 11 w 2595"/>
              <a:gd name="T71" fmla="*/ 2818 h 3065"/>
              <a:gd name="T72" fmla="*/ 42 w 2595"/>
              <a:gd name="T73" fmla="*/ 2773 h 3065"/>
              <a:gd name="T74" fmla="*/ 94 w 2595"/>
              <a:gd name="T75" fmla="*/ 2709 h 3065"/>
              <a:gd name="T76" fmla="*/ 1868 w 2595"/>
              <a:gd name="T77" fmla="*/ 214 h 3065"/>
              <a:gd name="T78" fmla="*/ 1961 w 2595"/>
              <a:gd name="T79" fmla="*/ 120 h 3065"/>
              <a:gd name="T80" fmla="*/ 2064 w 2595"/>
              <a:gd name="T81" fmla="*/ 52 h 3065"/>
              <a:gd name="T82" fmla="*/ 2174 w 2595"/>
              <a:gd name="T83" fmla="*/ 11 h 3065"/>
              <a:gd name="T84" fmla="*/ 2283 w 2595"/>
              <a:gd name="T85" fmla="*/ 0 h 3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95" h="3065">
                <a:moveTo>
                  <a:pt x="2259" y="94"/>
                </a:moveTo>
                <a:lnTo>
                  <a:pt x="2235" y="94"/>
                </a:lnTo>
                <a:lnTo>
                  <a:pt x="2205" y="96"/>
                </a:lnTo>
                <a:lnTo>
                  <a:pt x="2172" y="100"/>
                </a:lnTo>
                <a:lnTo>
                  <a:pt x="2135" y="109"/>
                </a:lnTo>
                <a:lnTo>
                  <a:pt x="2098" y="120"/>
                </a:lnTo>
                <a:lnTo>
                  <a:pt x="2059" y="137"/>
                </a:lnTo>
                <a:lnTo>
                  <a:pt x="2022" y="159"/>
                </a:lnTo>
                <a:lnTo>
                  <a:pt x="1985" y="187"/>
                </a:lnTo>
                <a:lnTo>
                  <a:pt x="1949" y="222"/>
                </a:lnTo>
                <a:lnTo>
                  <a:pt x="1918" y="266"/>
                </a:lnTo>
                <a:lnTo>
                  <a:pt x="1951" y="292"/>
                </a:lnTo>
                <a:lnTo>
                  <a:pt x="1977" y="314"/>
                </a:lnTo>
                <a:lnTo>
                  <a:pt x="1998" y="332"/>
                </a:lnTo>
                <a:lnTo>
                  <a:pt x="2012" y="345"/>
                </a:lnTo>
                <a:lnTo>
                  <a:pt x="2022" y="354"/>
                </a:lnTo>
                <a:lnTo>
                  <a:pt x="2027" y="360"/>
                </a:lnTo>
                <a:lnTo>
                  <a:pt x="2029" y="362"/>
                </a:lnTo>
                <a:lnTo>
                  <a:pt x="2029" y="358"/>
                </a:lnTo>
                <a:lnTo>
                  <a:pt x="2033" y="349"/>
                </a:lnTo>
                <a:lnTo>
                  <a:pt x="2042" y="330"/>
                </a:lnTo>
                <a:lnTo>
                  <a:pt x="2053" y="308"/>
                </a:lnTo>
                <a:lnTo>
                  <a:pt x="2074" y="282"/>
                </a:lnTo>
                <a:lnTo>
                  <a:pt x="2100" y="251"/>
                </a:lnTo>
                <a:lnTo>
                  <a:pt x="2133" y="216"/>
                </a:lnTo>
                <a:lnTo>
                  <a:pt x="2176" y="177"/>
                </a:lnTo>
                <a:lnTo>
                  <a:pt x="2229" y="139"/>
                </a:lnTo>
                <a:lnTo>
                  <a:pt x="2294" y="98"/>
                </a:lnTo>
                <a:lnTo>
                  <a:pt x="2291" y="96"/>
                </a:lnTo>
                <a:lnTo>
                  <a:pt x="2278" y="96"/>
                </a:lnTo>
                <a:lnTo>
                  <a:pt x="2259" y="94"/>
                </a:lnTo>
                <a:close/>
                <a:moveTo>
                  <a:pt x="2283" y="0"/>
                </a:moveTo>
                <a:lnTo>
                  <a:pt x="2335" y="6"/>
                </a:lnTo>
                <a:lnTo>
                  <a:pt x="2385" y="19"/>
                </a:lnTo>
                <a:lnTo>
                  <a:pt x="2432" y="39"/>
                </a:lnTo>
                <a:lnTo>
                  <a:pt x="2474" y="69"/>
                </a:lnTo>
                <a:lnTo>
                  <a:pt x="2513" y="104"/>
                </a:lnTo>
                <a:lnTo>
                  <a:pt x="2543" y="146"/>
                </a:lnTo>
                <a:lnTo>
                  <a:pt x="2567" y="192"/>
                </a:lnTo>
                <a:lnTo>
                  <a:pt x="2584" y="242"/>
                </a:lnTo>
                <a:lnTo>
                  <a:pt x="2593" y="294"/>
                </a:lnTo>
                <a:lnTo>
                  <a:pt x="2595" y="349"/>
                </a:lnTo>
                <a:lnTo>
                  <a:pt x="2589" y="406"/>
                </a:lnTo>
                <a:lnTo>
                  <a:pt x="2578" y="463"/>
                </a:lnTo>
                <a:lnTo>
                  <a:pt x="2560" y="522"/>
                </a:lnTo>
                <a:lnTo>
                  <a:pt x="2534" y="579"/>
                </a:lnTo>
                <a:lnTo>
                  <a:pt x="2502" y="636"/>
                </a:lnTo>
                <a:lnTo>
                  <a:pt x="2461" y="690"/>
                </a:lnTo>
                <a:lnTo>
                  <a:pt x="419" y="2899"/>
                </a:lnTo>
                <a:lnTo>
                  <a:pt x="385" y="2941"/>
                </a:lnTo>
                <a:lnTo>
                  <a:pt x="358" y="2976"/>
                </a:lnTo>
                <a:lnTo>
                  <a:pt x="334" y="3006"/>
                </a:lnTo>
                <a:lnTo>
                  <a:pt x="313" y="3030"/>
                </a:lnTo>
                <a:lnTo>
                  <a:pt x="296" y="3046"/>
                </a:lnTo>
                <a:lnTo>
                  <a:pt x="282" y="3057"/>
                </a:lnTo>
                <a:lnTo>
                  <a:pt x="269" y="3063"/>
                </a:lnTo>
                <a:lnTo>
                  <a:pt x="254" y="3065"/>
                </a:lnTo>
                <a:lnTo>
                  <a:pt x="239" y="3059"/>
                </a:lnTo>
                <a:lnTo>
                  <a:pt x="222" y="3050"/>
                </a:lnTo>
                <a:lnTo>
                  <a:pt x="204" y="3037"/>
                </a:lnTo>
                <a:lnTo>
                  <a:pt x="181" y="3019"/>
                </a:lnTo>
                <a:lnTo>
                  <a:pt x="155" y="2996"/>
                </a:lnTo>
                <a:lnTo>
                  <a:pt x="122" y="2971"/>
                </a:lnTo>
                <a:lnTo>
                  <a:pt x="91" y="2945"/>
                </a:lnTo>
                <a:lnTo>
                  <a:pt x="63" y="2923"/>
                </a:lnTo>
                <a:lnTo>
                  <a:pt x="39" y="2904"/>
                </a:lnTo>
                <a:lnTo>
                  <a:pt x="22" y="2889"/>
                </a:lnTo>
                <a:lnTo>
                  <a:pt x="9" y="2877"/>
                </a:lnTo>
                <a:lnTo>
                  <a:pt x="1" y="2862"/>
                </a:lnTo>
                <a:lnTo>
                  <a:pt x="0" y="2849"/>
                </a:lnTo>
                <a:lnTo>
                  <a:pt x="3" y="2834"/>
                </a:lnTo>
                <a:lnTo>
                  <a:pt x="11" y="2818"/>
                </a:lnTo>
                <a:lnTo>
                  <a:pt x="24" y="2797"/>
                </a:lnTo>
                <a:lnTo>
                  <a:pt x="42" y="2773"/>
                </a:lnTo>
                <a:lnTo>
                  <a:pt x="66" y="2744"/>
                </a:lnTo>
                <a:lnTo>
                  <a:pt x="94" y="2709"/>
                </a:lnTo>
                <a:lnTo>
                  <a:pt x="129" y="2668"/>
                </a:lnTo>
                <a:lnTo>
                  <a:pt x="1868" y="214"/>
                </a:lnTo>
                <a:lnTo>
                  <a:pt x="1912" y="163"/>
                </a:lnTo>
                <a:lnTo>
                  <a:pt x="1961" y="120"/>
                </a:lnTo>
                <a:lnTo>
                  <a:pt x="2011" y="83"/>
                </a:lnTo>
                <a:lnTo>
                  <a:pt x="2064" y="52"/>
                </a:lnTo>
                <a:lnTo>
                  <a:pt x="2118" y="28"/>
                </a:lnTo>
                <a:lnTo>
                  <a:pt x="2174" y="11"/>
                </a:lnTo>
                <a:lnTo>
                  <a:pt x="2229" y="2"/>
                </a:lnTo>
                <a:lnTo>
                  <a:pt x="2283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9" name="Freeform 9">
            <a:extLst>
              <a:ext uri="{FF2B5EF4-FFF2-40B4-BE49-F238E27FC236}">
                <a16:creationId xmlns:a16="http://schemas.microsoft.com/office/drawing/2014/main" id="{0BDC8975-B497-4A3E-A7DC-D695142AFBD1}"/>
              </a:ext>
            </a:extLst>
          </p:cNvPr>
          <p:cNvSpPr>
            <a:spLocks/>
          </p:cNvSpPr>
          <p:nvPr/>
        </p:nvSpPr>
        <p:spPr bwMode="auto">
          <a:xfrm>
            <a:off x="5726142" y="5276052"/>
            <a:ext cx="409038" cy="268193"/>
          </a:xfrm>
          <a:custGeom>
            <a:avLst/>
            <a:gdLst>
              <a:gd name="T0" fmla="*/ 245 w 6122"/>
              <a:gd name="T1" fmla="*/ 0 h 4016"/>
              <a:gd name="T2" fmla="*/ 3760 w 6122"/>
              <a:gd name="T3" fmla="*/ 0 h 4016"/>
              <a:gd name="T4" fmla="*/ 3501 w 6122"/>
              <a:gd name="T5" fmla="*/ 365 h 4016"/>
              <a:gd name="T6" fmla="*/ 367 w 6122"/>
              <a:gd name="T7" fmla="*/ 365 h 4016"/>
              <a:gd name="T8" fmla="*/ 367 w 6122"/>
              <a:gd name="T9" fmla="*/ 3286 h 4016"/>
              <a:gd name="T10" fmla="*/ 5755 w 6122"/>
              <a:gd name="T11" fmla="*/ 3286 h 4016"/>
              <a:gd name="T12" fmla="*/ 5755 w 6122"/>
              <a:gd name="T13" fmla="*/ 365 h 4016"/>
              <a:gd name="T14" fmla="*/ 4775 w 6122"/>
              <a:gd name="T15" fmla="*/ 365 h 4016"/>
              <a:gd name="T16" fmla="*/ 5113 w 6122"/>
              <a:gd name="T17" fmla="*/ 0 h 4016"/>
              <a:gd name="T18" fmla="*/ 5877 w 6122"/>
              <a:gd name="T19" fmla="*/ 0 h 4016"/>
              <a:gd name="T20" fmla="*/ 5927 w 6122"/>
              <a:gd name="T21" fmla="*/ 4 h 4016"/>
              <a:gd name="T22" fmla="*/ 5972 w 6122"/>
              <a:gd name="T23" fmla="*/ 19 h 4016"/>
              <a:gd name="T24" fmla="*/ 6014 w 6122"/>
              <a:gd name="T25" fmla="*/ 41 h 4016"/>
              <a:gd name="T26" fmla="*/ 6050 w 6122"/>
              <a:gd name="T27" fmla="*/ 70 h 4016"/>
              <a:gd name="T28" fmla="*/ 6079 w 6122"/>
              <a:gd name="T29" fmla="*/ 107 h 4016"/>
              <a:gd name="T30" fmla="*/ 6103 w 6122"/>
              <a:gd name="T31" fmla="*/ 148 h 4016"/>
              <a:gd name="T32" fmla="*/ 6116 w 6122"/>
              <a:gd name="T33" fmla="*/ 194 h 4016"/>
              <a:gd name="T34" fmla="*/ 6122 w 6122"/>
              <a:gd name="T35" fmla="*/ 244 h 4016"/>
              <a:gd name="T36" fmla="*/ 6122 w 6122"/>
              <a:gd name="T37" fmla="*/ 3772 h 4016"/>
              <a:gd name="T38" fmla="*/ 6116 w 6122"/>
              <a:gd name="T39" fmla="*/ 3820 h 4016"/>
              <a:gd name="T40" fmla="*/ 6103 w 6122"/>
              <a:gd name="T41" fmla="*/ 3866 h 4016"/>
              <a:gd name="T42" fmla="*/ 6079 w 6122"/>
              <a:gd name="T43" fmla="*/ 3909 h 4016"/>
              <a:gd name="T44" fmla="*/ 6050 w 6122"/>
              <a:gd name="T45" fmla="*/ 3944 h 4016"/>
              <a:gd name="T46" fmla="*/ 6014 w 6122"/>
              <a:gd name="T47" fmla="*/ 3973 h 4016"/>
              <a:gd name="T48" fmla="*/ 5972 w 6122"/>
              <a:gd name="T49" fmla="*/ 3996 h 4016"/>
              <a:gd name="T50" fmla="*/ 5927 w 6122"/>
              <a:gd name="T51" fmla="*/ 4010 h 4016"/>
              <a:gd name="T52" fmla="*/ 5877 w 6122"/>
              <a:gd name="T53" fmla="*/ 4016 h 4016"/>
              <a:gd name="T54" fmla="*/ 245 w 6122"/>
              <a:gd name="T55" fmla="*/ 4016 h 4016"/>
              <a:gd name="T56" fmla="*/ 195 w 6122"/>
              <a:gd name="T57" fmla="*/ 4010 h 4016"/>
              <a:gd name="T58" fmla="*/ 150 w 6122"/>
              <a:gd name="T59" fmla="*/ 3996 h 4016"/>
              <a:gd name="T60" fmla="*/ 108 w 6122"/>
              <a:gd name="T61" fmla="*/ 3973 h 4016"/>
              <a:gd name="T62" fmla="*/ 72 w 6122"/>
              <a:gd name="T63" fmla="*/ 3944 h 4016"/>
              <a:gd name="T64" fmla="*/ 43 w 6122"/>
              <a:gd name="T65" fmla="*/ 3909 h 4016"/>
              <a:gd name="T66" fmla="*/ 19 w 6122"/>
              <a:gd name="T67" fmla="*/ 3866 h 4016"/>
              <a:gd name="T68" fmla="*/ 6 w 6122"/>
              <a:gd name="T69" fmla="*/ 3820 h 4016"/>
              <a:gd name="T70" fmla="*/ 0 w 6122"/>
              <a:gd name="T71" fmla="*/ 3772 h 4016"/>
              <a:gd name="T72" fmla="*/ 0 w 6122"/>
              <a:gd name="T73" fmla="*/ 244 h 4016"/>
              <a:gd name="T74" fmla="*/ 6 w 6122"/>
              <a:gd name="T75" fmla="*/ 194 h 4016"/>
              <a:gd name="T76" fmla="*/ 19 w 6122"/>
              <a:gd name="T77" fmla="*/ 148 h 4016"/>
              <a:gd name="T78" fmla="*/ 43 w 6122"/>
              <a:gd name="T79" fmla="*/ 107 h 4016"/>
              <a:gd name="T80" fmla="*/ 72 w 6122"/>
              <a:gd name="T81" fmla="*/ 70 h 4016"/>
              <a:gd name="T82" fmla="*/ 108 w 6122"/>
              <a:gd name="T83" fmla="*/ 41 h 4016"/>
              <a:gd name="T84" fmla="*/ 150 w 6122"/>
              <a:gd name="T85" fmla="*/ 19 h 4016"/>
              <a:gd name="T86" fmla="*/ 195 w 6122"/>
              <a:gd name="T87" fmla="*/ 4 h 4016"/>
              <a:gd name="T88" fmla="*/ 245 w 6122"/>
              <a:gd name="T89" fmla="*/ 0 h 4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22" h="4016">
                <a:moveTo>
                  <a:pt x="245" y="0"/>
                </a:moveTo>
                <a:lnTo>
                  <a:pt x="3760" y="0"/>
                </a:lnTo>
                <a:lnTo>
                  <a:pt x="3501" y="365"/>
                </a:lnTo>
                <a:lnTo>
                  <a:pt x="367" y="365"/>
                </a:lnTo>
                <a:lnTo>
                  <a:pt x="367" y="3286"/>
                </a:lnTo>
                <a:lnTo>
                  <a:pt x="5755" y="3286"/>
                </a:lnTo>
                <a:lnTo>
                  <a:pt x="5755" y="365"/>
                </a:lnTo>
                <a:lnTo>
                  <a:pt x="4775" y="365"/>
                </a:lnTo>
                <a:lnTo>
                  <a:pt x="5113" y="0"/>
                </a:lnTo>
                <a:lnTo>
                  <a:pt x="5877" y="0"/>
                </a:lnTo>
                <a:lnTo>
                  <a:pt x="5927" y="4"/>
                </a:lnTo>
                <a:lnTo>
                  <a:pt x="5972" y="19"/>
                </a:lnTo>
                <a:lnTo>
                  <a:pt x="6014" y="41"/>
                </a:lnTo>
                <a:lnTo>
                  <a:pt x="6050" y="70"/>
                </a:lnTo>
                <a:lnTo>
                  <a:pt x="6079" y="107"/>
                </a:lnTo>
                <a:lnTo>
                  <a:pt x="6103" y="148"/>
                </a:lnTo>
                <a:lnTo>
                  <a:pt x="6116" y="194"/>
                </a:lnTo>
                <a:lnTo>
                  <a:pt x="6122" y="244"/>
                </a:lnTo>
                <a:lnTo>
                  <a:pt x="6122" y="3772"/>
                </a:lnTo>
                <a:lnTo>
                  <a:pt x="6116" y="3820"/>
                </a:lnTo>
                <a:lnTo>
                  <a:pt x="6103" y="3866"/>
                </a:lnTo>
                <a:lnTo>
                  <a:pt x="6079" y="3909"/>
                </a:lnTo>
                <a:lnTo>
                  <a:pt x="6050" y="3944"/>
                </a:lnTo>
                <a:lnTo>
                  <a:pt x="6014" y="3973"/>
                </a:lnTo>
                <a:lnTo>
                  <a:pt x="5972" y="3996"/>
                </a:lnTo>
                <a:lnTo>
                  <a:pt x="5927" y="4010"/>
                </a:lnTo>
                <a:lnTo>
                  <a:pt x="5877" y="4016"/>
                </a:lnTo>
                <a:lnTo>
                  <a:pt x="245" y="4016"/>
                </a:lnTo>
                <a:lnTo>
                  <a:pt x="195" y="4010"/>
                </a:lnTo>
                <a:lnTo>
                  <a:pt x="150" y="3996"/>
                </a:lnTo>
                <a:lnTo>
                  <a:pt x="108" y="3973"/>
                </a:lnTo>
                <a:lnTo>
                  <a:pt x="72" y="3944"/>
                </a:lnTo>
                <a:lnTo>
                  <a:pt x="43" y="3909"/>
                </a:lnTo>
                <a:lnTo>
                  <a:pt x="19" y="3866"/>
                </a:lnTo>
                <a:lnTo>
                  <a:pt x="6" y="3820"/>
                </a:lnTo>
                <a:lnTo>
                  <a:pt x="0" y="3772"/>
                </a:lnTo>
                <a:lnTo>
                  <a:pt x="0" y="244"/>
                </a:lnTo>
                <a:lnTo>
                  <a:pt x="6" y="194"/>
                </a:lnTo>
                <a:lnTo>
                  <a:pt x="19" y="148"/>
                </a:lnTo>
                <a:lnTo>
                  <a:pt x="43" y="107"/>
                </a:lnTo>
                <a:lnTo>
                  <a:pt x="72" y="70"/>
                </a:lnTo>
                <a:lnTo>
                  <a:pt x="108" y="41"/>
                </a:lnTo>
                <a:lnTo>
                  <a:pt x="150" y="19"/>
                </a:lnTo>
                <a:lnTo>
                  <a:pt x="195" y="4"/>
                </a:lnTo>
                <a:lnTo>
                  <a:pt x="24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20" name="CustomShape 7">
            <a:extLst>
              <a:ext uri="{FF2B5EF4-FFF2-40B4-BE49-F238E27FC236}">
                <a16:creationId xmlns:a16="http://schemas.microsoft.com/office/drawing/2014/main" id="{E5859A5D-0148-4B0B-997D-95CA425BC31B}"/>
              </a:ext>
            </a:extLst>
          </p:cNvPr>
          <p:cNvSpPr/>
          <p:nvPr/>
        </p:nvSpPr>
        <p:spPr>
          <a:xfrm>
            <a:off x="233280" y="209880"/>
            <a:ext cx="960768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strike="noStrike" spc="-1" dirty="0">
                <a:solidFill>
                  <a:srgbClr val="FFFFFF"/>
                </a:solidFill>
                <a:latin typeface="Arial Black"/>
              </a:rPr>
              <a:t>Beneficios esperados – EGSI versión 2.0</a:t>
            </a:r>
            <a:endParaRPr lang="es-EC" sz="2800" b="0" strike="noStrike" spc="-1" dirty="0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762A55A-2CA6-4034-8773-82E3F10925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29107" r="9357" b="34133"/>
          <a:stretch/>
        </p:blipFill>
        <p:spPr>
          <a:xfrm>
            <a:off x="393174" y="2838635"/>
            <a:ext cx="5096656" cy="100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05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7">
            <a:extLst>
              <a:ext uri="{FF2B5EF4-FFF2-40B4-BE49-F238E27FC236}">
                <a16:creationId xmlns:a16="http://schemas.microsoft.com/office/drawing/2014/main" id="{E5859A5D-0148-4B0B-997D-95CA425BC31B}"/>
              </a:ext>
            </a:extLst>
          </p:cNvPr>
          <p:cNvSpPr/>
          <p:nvPr/>
        </p:nvSpPr>
        <p:spPr>
          <a:xfrm>
            <a:off x="233280" y="209880"/>
            <a:ext cx="960768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400" b="1" spc="-1" dirty="0">
                <a:solidFill>
                  <a:srgbClr val="FFFFFF"/>
                </a:solidFill>
                <a:latin typeface="Arial Black"/>
              </a:rPr>
              <a:t>Hoja de ruta - implementación EGSI versión 2.0</a:t>
            </a:r>
          </a:p>
        </p:txBody>
      </p:sp>
      <p:grpSp>
        <p:nvGrpSpPr>
          <p:cNvPr id="170" name="Grupo 169">
            <a:extLst>
              <a:ext uri="{FF2B5EF4-FFF2-40B4-BE49-F238E27FC236}">
                <a16:creationId xmlns:a16="http://schemas.microsoft.com/office/drawing/2014/main" id="{5ADAADFD-21BE-46B0-8DC3-B7F7FE8E96B4}"/>
              </a:ext>
            </a:extLst>
          </p:cNvPr>
          <p:cNvGrpSpPr/>
          <p:nvPr/>
        </p:nvGrpSpPr>
        <p:grpSpPr>
          <a:xfrm>
            <a:off x="40064" y="1381325"/>
            <a:ext cx="11977475" cy="4765792"/>
            <a:chOff x="96336" y="888955"/>
            <a:chExt cx="11977475" cy="4765792"/>
          </a:xfrm>
        </p:grpSpPr>
        <p:sp>
          <p:nvSpPr>
            <p:cNvPr id="171" name="TextBox 99">
              <a:extLst>
                <a:ext uri="{FF2B5EF4-FFF2-40B4-BE49-F238E27FC236}">
                  <a16:creationId xmlns:a16="http://schemas.microsoft.com/office/drawing/2014/main" id="{A3EB5781-4A96-4A01-BDBF-869D4AE34396}"/>
                </a:ext>
              </a:extLst>
            </p:cNvPr>
            <p:cNvSpPr txBox="1"/>
            <p:nvPr/>
          </p:nvSpPr>
          <p:spPr>
            <a:xfrm>
              <a:off x="2058492" y="888955"/>
              <a:ext cx="8093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PROGRAMA</a:t>
              </a:r>
              <a:r>
                <a:rPr 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: GESTIÓN DE SEGURIDAD DE LA INFORMACIÓN</a:t>
              </a:r>
            </a:p>
            <a:p>
              <a:pPr algn="ctr"/>
              <a:r>
                <a:rPr 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INSTITUCIONES APCID (GPR – MINTEL)</a:t>
              </a:r>
            </a:p>
          </p:txBody>
        </p:sp>
        <p:sp>
          <p:nvSpPr>
            <p:cNvPr id="172" name="TextBox 9">
              <a:extLst>
                <a:ext uri="{FF2B5EF4-FFF2-40B4-BE49-F238E27FC236}">
                  <a16:creationId xmlns:a16="http://schemas.microsoft.com/office/drawing/2014/main" id="{4734F176-E10B-408E-AA0E-C1B54E2268F8}"/>
                </a:ext>
              </a:extLst>
            </p:cNvPr>
            <p:cNvSpPr txBox="1"/>
            <p:nvPr/>
          </p:nvSpPr>
          <p:spPr>
            <a:xfrm>
              <a:off x="1888157" y="3885135"/>
              <a:ext cx="29527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5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173" name="TextBox 9">
              <a:extLst>
                <a:ext uri="{FF2B5EF4-FFF2-40B4-BE49-F238E27FC236}">
                  <a16:creationId xmlns:a16="http://schemas.microsoft.com/office/drawing/2014/main" id="{0ED21102-B24F-4C89-AC40-F3F852D56CE5}"/>
                </a:ext>
              </a:extLst>
            </p:cNvPr>
            <p:cNvSpPr txBox="1"/>
            <p:nvPr/>
          </p:nvSpPr>
          <p:spPr>
            <a:xfrm>
              <a:off x="2758008" y="3882791"/>
              <a:ext cx="29527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5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74" name="TextBox 9">
              <a:extLst>
                <a:ext uri="{FF2B5EF4-FFF2-40B4-BE49-F238E27FC236}">
                  <a16:creationId xmlns:a16="http://schemas.microsoft.com/office/drawing/2014/main" id="{52B9992B-72AB-45A0-B440-8FEAF0EEB479}"/>
                </a:ext>
              </a:extLst>
            </p:cNvPr>
            <p:cNvSpPr txBox="1"/>
            <p:nvPr/>
          </p:nvSpPr>
          <p:spPr>
            <a:xfrm>
              <a:off x="3712267" y="3894516"/>
              <a:ext cx="29527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5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grpSp>
          <p:nvGrpSpPr>
            <p:cNvPr id="175" name="Grupo 174">
              <a:extLst>
                <a:ext uri="{FF2B5EF4-FFF2-40B4-BE49-F238E27FC236}">
                  <a16:creationId xmlns:a16="http://schemas.microsoft.com/office/drawing/2014/main" id="{3D52FE3B-1CC9-4A0D-81FD-8F9C924E44C8}"/>
                </a:ext>
              </a:extLst>
            </p:cNvPr>
            <p:cNvGrpSpPr/>
            <p:nvPr/>
          </p:nvGrpSpPr>
          <p:grpSpPr>
            <a:xfrm>
              <a:off x="96336" y="1350620"/>
              <a:ext cx="11977475" cy="4220258"/>
              <a:chOff x="124471" y="1646042"/>
              <a:chExt cx="11977475" cy="4220258"/>
            </a:xfrm>
          </p:grpSpPr>
          <p:sp>
            <p:nvSpPr>
              <p:cNvPr id="184" name="TextBox 11">
                <a:extLst>
                  <a:ext uri="{FF2B5EF4-FFF2-40B4-BE49-F238E27FC236}">
                    <a16:creationId xmlns:a16="http://schemas.microsoft.com/office/drawing/2014/main" id="{198F83F6-96BB-4FF1-AE90-DC2E807C7EAE}"/>
                  </a:ext>
                </a:extLst>
              </p:cNvPr>
              <p:cNvSpPr txBox="1"/>
              <p:nvPr/>
            </p:nvSpPr>
            <p:spPr>
              <a:xfrm>
                <a:off x="4003557" y="5345805"/>
                <a:ext cx="225540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EC"/>
                </a:defPPr>
                <a:lvl1pPr algn="ctr">
                  <a:defRPr sz="1000" b="1" kern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</a:lstStyle>
              <a:p>
                <a:r>
                  <a:rPr lang="en-US" b="0" dirty="0"/>
                  <a:t>Hitos de control GPR</a:t>
                </a:r>
              </a:p>
            </p:txBody>
          </p:sp>
          <p:grpSp>
            <p:nvGrpSpPr>
              <p:cNvPr id="185" name="Grupo 184">
                <a:extLst>
                  <a:ext uri="{FF2B5EF4-FFF2-40B4-BE49-F238E27FC236}">
                    <a16:creationId xmlns:a16="http://schemas.microsoft.com/office/drawing/2014/main" id="{1C517F16-E538-471D-9D01-04D13C7BDFF5}"/>
                  </a:ext>
                </a:extLst>
              </p:cNvPr>
              <p:cNvGrpSpPr/>
              <p:nvPr/>
            </p:nvGrpSpPr>
            <p:grpSpPr>
              <a:xfrm>
                <a:off x="124471" y="1646042"/>
                <a:ext cx="11977475" cy="4220258"/>
                <a:chOff x="124471" y="1646042"/>
                <a:chExt cx="11977475" cy="4220258"/>
              </a:xfrm>
            </p:grpSpPr>
            <p:grpSp>
              <p:nvGrpSpPr>
                <p:cNvPr id="186" name="Grupo 185">
                  <a:extLst>
                    <a:ext uri="{FF2B5EF4-FFF2-40B4-BE49-F238E27FC236}">
                      <a16:creationId xmlns:a16="http://schemas.microsoft.com/office/drawing/2014/main" id="{BECD6CDD-2664-4195-9791-E697F53A7BA4}"/>
                    </a:ext>
                  </a:extLst>
                </p:cNvPr>
                <p:cNvGrpSpPr/>
                <p:nvPr/>
              </p:nvGrpSpPr>
              <p:grpSpPr>
                <a:xfrm>
                  <a:off x="124471" y="2862448"/>
                  <a:ext cx="11977475" cy="2878207"/>
                  <a:chOff x="124471" y="2862448"/>
                  <a:chExt cx="11977475" cy="2878207"/>
                </a:xfrm>
              </p:grpSpPr>
              <p:sp>
                <p:nvSpPr>
                  <p:cNvPr id="192" name="Oval 6">
                    <a:extLst>
                      <a:ext uri="{FF2B5EF4-FFF2-40B4-BE49-F238E27FC236}">
                        <a16:creationId xmlns:a16="http://schemas.microsoft.com/office/drawing/2014/main" id="{58276D9E-5EAF-467E-B03A-065A9E55B057}"/>
                      </a:ext>
                    </a:extLst>
                  </p:cNvPr>
                  <p:cNvSpPr/>
                  <p:nvPr/>
                </p:nvSpPr>
                <p:spPr>
                  <a:xfrm>
                    <a:off x="1021960" y="3577183"/>
                    <a:ext cx="1546646" cy="154664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93" name="Grupo 192">
                    <a:extLst>
                      <a:ext uri="{FF2B5EF4-FFF2-40B4-BE49-F238E27FC236}">
                        <a16:creationId xmlns:a16="http://schemas.microsoft.com/office/drawing/2014/main" id="{B9C21245-4B67-457C-A47B-1FF518337218}"/>
                      </a:ext>
                    </a:extLst>
                  </p:cNvPr>
                  <p:cNvGrpSpPr/>
                  <p:nvPr/>
                </p:nvGrpSpPr>
                <p:grpSpPr>
                  <a:xfrm>
                    <a:off x="124471" y="2862448"/>
                    <a:ext cx="11977475" cy="2878207"/>
                    <a:chOff x="-58408" y="2060584"/>
                    <a:chExt cx="11977475" cy="2878207"/>
                  </a:xfrm>
                </p:grpSpPr>
                <p:grpSp>
                  <p:nvGrpSpPr>
                    <p:cNvPr id="194" name="Grupo 193">
                      <a:extLst>
                        <a:ext uri="{FF2B5EF4-FFF2-40B4-BE49-F238E27FC236}">
                          <a16:creationId xmlns:a16="http://schemas.microsoft.com/office/drawing/2014/main" id="{F1591F1D-6FD2-4C2A-BA60-5C554DC2BC8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05" y="2060584"/>
                      <a:ext cx="11637929" cy="2153070"/>
                      <a:chOff x="488175" y="1919904"/>
                      <a:chExt cx="11637929" cy="2153070"/>
                    </a:xfrm>
                  </p:grpSpPr>
                  <p:cxnSp>
                    <p:nvCxnSpPr>
                      <p:cNvPr id="198" name="Straight Arrow Connector 92">
                        <a:extLst>
                          <a:ext uri="{FF2B5EF4-FFF2-40B4-BE49-F238E27FC236}">
                            <a16:creationId xmlns:a16="http://schemas.microsoft.com/office/drawing/2014/main" id="{2FD70F2C-4073-4F55-B12B-D0380E2978B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29420" y="3546172"/>
                        <a:ext cx="0" cy="526802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>
                            <a:lumMod val="75000"/>
                          </a:schemeClr>
                        </a:solidFill>
                        <a:tailEnd type="oval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9" name="Straight Arrow Connector 3">
                        <a:extLst>
                          <a:ext uri="{FF2B5EF4-FFF2-40B4-BE49-F238E27FC236}">
                            <a16:creationId xmlns:a16="http://schemas.microsoft.com/office/drawing/2014/main" id="{66C3B04D-4789-4E76-B1AB-35A19F4DE3CB}"/>
                          </a:ext>
                        </a:extLst>
                      </p:cNvPr>
                      <p:cNvCxnSpPr>
                        <a:cxnSpLocks/>
                        <a:stCxn id="200" idx="6"/>
                      </p:cNvCxnSpPr>
                      <p:nvPr/>
                    </p:nvCxnSpPr>
                    <p:spPr>
                      <a:xfrm>
                        <a:off x="1179886" y="3409601"/>
                        <a:ext cx="10155004" cy="0"/>
                      </a:xfrm>
                      <a:prstGeom prst="straightConnector1">
                        <a:avLst/>
                      </a:prstGeom>
                      <a:ln>
                        <a:gradFill flip="none" rotWithShape="1">
                          <a:gsLst>
                            <a:gs pos="0">
                              <a:schemeClr val="accent1"/>
                            </a:gs>
                            <a:gs pos="34000">
                              <a:schemeClr val="accent2"/>
                            </a:gs>
                            <a:gs pos="68000">
                              <a:schemeClr val="accent4"/>
                            </a:gs>
                            <a:gs pos="100000">
                              <a:schemeClr val="accent6"/>
                            </a:gs>
                          </a:gsLst>
                          <a:lin ang="0" scaled="1"/>
                          <a:tileRect/>
                        </a:gra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00" name="Oval 5">
                        <a:extLst>
                          <a:ext uri="{FF2B5EF4-FFF2-40B4-BE49-F238E27FC236}">
                            <a16:creationId xmlns:a16="http://schemas.microsoft.com/office/drawing/2014/main" id="{8A40CC36-0289-4ECF-8283-12B4EB5084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7670" y="3268493"/>
                        <a:ext cx="282216" cy="28221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  <p:sp>
                    <p:nvSpPr>
                      <p:cNvPr id="201" name="Oval 61">
                        <a:extLst>
                          <a:ext uri="{FF2B5EF4-FFF2-40B4-BE49-F238E27FC236}">
                            <a16:creationId xmlns:a16="http://schemas.microsoft.com/office/drawing/2014/main" id="{774495B8-258B-4A91-AEEB-93F8046077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42367" y="3268493"/>
                        <a:ext cx="282216" cy="282216"/>
                      </a:xfrm>
                      <a:prstGeom prst="ellipse">
                        <a:avLst/>
                      </a:pr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  <p:sp>
                    <p:nvSpPr>
                      <p:cNvPr id="202" name="Freeform: Shape 77">
                        <a:extLst>
                          <a:ext uri="{FF2B5EF4-FFF2-40B4-BE49-F238E27FC236}">
                            <a16:creationId xmlns:a16="http://schemas.microsoft.com/office/drawing/2014/main" id="{08061805-8271-4A54-8FDB-CE08D0DC53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8175" y="1919904"/>
                        <a:ext cx="1073078" cy="1293072"/>
                      </a:xfrm>
                      <a:custGeom>
                        <a:avLst/>
                        <a:gdLst>
                          <a:gd name="connsiteX0" fmla="*/ 520604 w 1041208"/>
                          <a:gd name="connsiteY0" fmla="*/ 0 h 1254668"/>
                          <a:gd name="connsiteX1" fmla="*/ 1041208 w 1041208"/>
                          <a:gd name="connsiteY1" fmla="*/ 520604 h 1254668"/>
                          <a:gd name="connsiteX2" fmla="*/ 888727 w 1041208"/>
                          <a:gd name="connsiteY2" fmla="*/ 888727 h 1254668"/>
                          <a:gd name="connsiteX3" fmla="*/ 880743 w 1041208"/>
                          <a:gd name="connsiteY3" fmla="*/ 895314 h 1254668"/>
                          <a:gd name="connsiteX4" fmla="*/ 521389 w 1041208"/>
                          <a:gd name="connsiteY4" fmla="*/ 1254668 h 1254668"/>
                          <a:gd name="connsiteX5" fmla="*/ 169435 w 1041208"/>
                          <a:gd name="connsiteY5" fmla="*/ 902715 h 1254668"/>
                          <a:gd name="connsiteX6" fmla="*/ 152481 w 1041208"/>
                          <a:gd name="connsiteY6" fmla="*/ 888727 h 1254668"/>
                          <a:gd name="connsiteX7" fmla="*/ 0 w 1041208"/>
                          <a:gd name="connsiteY7" fmla="*/ 520604 h 1254668"/>
                          <a:gd name="connsiteX8" fmla="*/ 520604 w 1041208"/>
                          <a:gd name="connsiteY8" fmla="*/ 0 h 12546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041208" h="1254668">
                            <a:moveTo>
                              <a:pt x="520604" y="0"/>
                            </a:moveTo>
                            <a:cubicBezTo>
                              <a:pt x="808126" y="0"/>
                              <a:pt x="1041208" y="233082"/>
                              <a:pt x="1041208" y="520604"/>
                            </a:cubicBezTo>
                            <a:cubicBezTo>
                              <a:pt x="1041208" y="664365"/>
                              <a:pt x="982938" y="794516"/>
                              <a:pt x="888727" y="888727"/>
                            </a:cubicBezTo>
                            <a:lnTo>
                              <a:pt x="880743" y="895314"/>
                            </a:lnTo>
                            <a:lnTo>
                              <a:pt x="521389" y="1254668"/>
                            </a:lnTo>
                            <a:lnTo>
                              <a:pt x="169435" y="902715"/>
                            </a:lnTo>
                            <a:lnTo>
                              <a:pt x="152481" y="888727"/>
                            </a:lnTo>
                            <a:cubicBezTo>
                              <a:pt x="58270" y="794516"/>
                              <a:pt x="0" y="664365"/>
                              <a:pt x="0" y="520604"/>
                            </a:cubicBezTo>
                            <a:cubicBezTo>
                              <a:pt x="0" y="233082"/>
                              <a:pt x="233082" y="0"/>
                              <a:pt x="520604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0000" tIns="360000" rtlCol="0" anchor="t"/>
                      <a:lstStyle/>
                      <a:p>
                        <a:pPr algn="ctr"/>
                        <a:endParaRPr lang="en-IN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endParaRPr>
                      </a:p>
                    </p:txBody>
                  </p:sp>
                  <p:sp>
                    <p:nvSpPr>
                      <p:cNvPr id="203" name="Freeform: Shape 84">
                        <a:extLst>
                          <a:ext uri="{FF2B5EF4-FFF2-40B4-BE49-F238E27FC236}">
                            <a16:creationId xmlns:a16="http://schemas.microsoft.com/office/drawing/2014/main" id="{A3D40600-9427-43F0-BB1D-DF5EE6749A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3026" y="1919904"/>
                        <a:ext cx="1073078" cy="1293072"/>
                      </a:xfrm>
                      <a:custGeom>
                        <a:avLst/>
                        <a:gdLst>
                          <a:gd name="connsiteX0" fmla="*/ 520604 w 1041208"/>
                          <a:gd name="connsiteY0" fmla="*/ 0 h 1254668"/>
                          <a:gd name="connsiteX1" fmla="*/ 1041208 w 1041208"/>
                          <a:gd name="connsiteY1" fmla="*/ 520604 h 1254668"/>
                          <a:gd name="connsiteX2" fmla="*/ 888727 w 1041208"/>
                          <a:gd name="connsiteY2" fmla="*/ 888727 h 1254668"/>
                          <a:gd name="connsiteX3" fmla="*/ 880743 w 1041208"/>
                          <a:gd name="connsiteY3" fmla="*/ 895314 h 1254668"/>
                          <a:gd name="connsiteX4" fmla="*/ 521389 w 1041208"/>
                          <a:gd name="connsiteY4" fmla="*/ 1254668 h 1254668"/>
                          <a:gd name="connsiteX5" fmla="*/ 169435 w 1041208"/>
                          <a:gd name="connsiteY5" fmla="*/ 902715 h 1254668"/>
                          <a:gd name="connsiteX6" fmla="*/ 152481 w 1041208"/>
                          <a:gd name="connsiteY6" fmla="*/ 888727 h 1254668"/>
                          <a:gd name="connsiteX7" fmla="*/ 0 w 1041208"/>
                          <a:gd name="connsiteY7" fmla="*/ 520604 h 1254668"/>
                          <a:gd name="connsiteX8" fmla="*/ 520604 w 1041208"/>
                          <a:gd name="connsiteY8" fmla="*/ 0 h 12546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041208" h="1254668">
                            <a:moveTo>
                              <a:pt x="520604" y="0"/>
                            </a:moveTo>
                            <a:cubicBezTo>
                              <a:pt x="808126" y="0"/>
                              <a:pt x="1041208" y="233082"/>
                              <a:pt x="1041208" y="520604"/>
                            </a:cubicBezTo>
                            <a:cubicBezTo>
                              <a:pt x="1041208" y="664365"/>
                              <a:pt x="982938" y="794516"/>
                              <a:pt x="888727" y="888727"/>
                            </a:cubicBezTo>
                            <a:lnTo>
                              <a:pt x="880743" y="895314"/>
                            </a:lnTo>
                            <a:lnTo>
                              <a:pt x="521389" y="1254668"/>
                            </a:lnTo>
                            <a:lnTo>
                              <a:pt x="169435" y="902715"/>
                            </a:lnTo>
                            <a:lnTo>
                              <a:pt x="152481" y="888727"/>
                            </a:lnTo>
                            <a:cubicBezTo>
                              <a:pt x="58270" y="794516"/>
                              <a:pt x="0" y="664365"/>
                              <a:pt x="0" y="520604"/>
                            </a:cubicBezTo>
                            <a:cubicBezTo>
                              <a:pt x="0" y="233082"/>
                              <a:pt x="233082" y="0"/>
                              <a:pt x="520604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0000" tIns="360000" rtlCol="0" anchor="t"/>
                      <a:lstStyle/>
                      <a:p>
                        <a:pPr algn="ctr"/>
                        <a:endParaRPr lang="en-IN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endParaRPr>
                      </a:p>
                    </p:txBody>
                  </p:sp>
                  <p:cxnSp>
                    <p:nvCxnSpPr>
                      <p:cNvPr id="204" name="Straight Arrow Connector 92">
                        <a:extLst>
                          <a:ext uri="{FF2B5EF4-FFF2-40B4-BE49-F238E27FC236}">
                            <a16:creationId xmlns:a16="http://schemas.microsoft.com/office/drawing/2014/main" id="{4F33F7BA-BCEB-4874-9BC4-385841F34E3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1573916" y="3536202"/>
                        <a:ext cx="0" cy="526802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>
                            <a:lumMod val="75000"/>
                          </a:schemeClr>
                        </a:solidFill>
                        <a:tailEnd type="oval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95" name="TextBox 99">
                      <a:extLst>
                        <a:ext uri="{FF2B5EF4-FFF2-40B4-BE49-F238E27FC236}">
                          <a16:creationId xmlns:a16="http://schemas.microsoft.com/office/drawing/2014/main" id="{BB6DE596-3747-40A7-9631-5B73AA639C4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899797" y="4238949"/>
                      <a:ext cx="201927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b="1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INFORME DE LA EVALUACIÓN DE RIESGOS </a:t>
                      </a:r>
                    </a:p>
                  </p:txBody>
                </p:sp>
                <p:sp>
                  <p:nvSpPr>
                    <p:cNvPr id="196" name="TextBox 85">
                      <a:extLst>
                        <a:ext uri="{FF2B5EF4-FFF2-40B4-BE49-F238E27FC236}">
                          <a16:creationId xmlns:a16="http://schemas.microsoft.com/office/drawing/2014/main" id="{B6D59EDE-67CF-4C1F-A671-5909424C7A4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526120" y="2330800"/>
                      <a:ext cx="1215397" cy="6617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IN" sz="15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 I N</a:t>
                      </a:r>
                    </a:p>
                    <a:p>
                      <a:pPr algn="ctr"/>
                      <a:r>
                        <a:rPr lang="en-IN" sz="11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Primera Etapa</a:t>
                      </a:r>
                    </a:p>
                    <a:p>
                      <a:pPr algn="ctr"/>
                      <a:r>
                        <a:rPr lang="en-IN" sz="1100" u="sng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Diciembre 2020</a:t>
                      </a:r>
                    </a:p>
                  </p:txBody>
                </p:sp>
                <p:sp>
                  <p:nvSpPr>
                    <p:cNvPr id="197" name="TextBox 99">
                      <a:extLst>
                        <a:ext uri="{FF2B5EF4-FFF2-40B4-BE49-F238E27FC236}">
                          <a16:creationId xmlns:a16="http://schemas.microsoft.com/office/drawing/2014/main" id="{E81B4B58-20C6-478D-A156-B28AB996D42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58408" y="4292460"/>
                      <a:ext cx="2019270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Publicación del </a:t>
                      </a:r>
                    </a:p>
                    <a:p>
                      <a:pPr algn="ctr"/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Acuerdo Ministerial en el </a:t>
                      </a:r>
                    </a:p>
                    <a:p>
                      <a:pPr algn="ctr"/>
                      <a:r>
                        <a:rPr lang="en-US" sz="1200" kern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Registro Oficial</a:t>
                      </a:r>
                    </a:p>
                  </p:txBody>
                </p:sp>
              </p:grpSp>
            </p:grpSp>
            <p:grpSp>
              <p:nvGrpSpPr>
                <p:cNvPr id="187" name="Grupo 186">
                  <a:extLst>
                    <a:ext uri="{FF2B5EF4-FFF2-40B4-BE49-F238E27FC236}">
                      <a16:creationId xmlns:a16="http://schemas.microsoft.com/office/drawing/2014/main" id="{02FA307A-7C8C-47EF-B545-059830A96C88}"/>
                    </a:ext>
                  </a:extLst>
                </p:cNvPr>
                <p:cNvGrpSpPr/>
                <p:nvPr/>
              </p:nvGrpSpPr>
              <p:grpSpPr>
                <a:xfrm>
                  <a:off x="715863" y="1646042"/>
                  <a:ext cx="10597976" cy="1214062"/>
                  <a:chOff x="715863" y="1646042"/>
                  <a:chExt cx="10597976" cy="1214062"/>
                </a:xfrm>
              </p:grpSpPr>
              <p:cxnSp>
                <p:nvCxnSpPr>
                  <p:cNvPr id="189" name="Conector recto 188">
                    <a:extLst>
                      <a:ext uri="{FF2B5EF4-FFF2-40B4-BE49-F238E27FC236}">
                        <a16:creationId xmlns:a16="http://schemas.microsoft.com/office/drawing/2014/main" id="{64DCFF2F-68F6-4C4A-8A4E-B22B040F4D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15863" y="1646042"/>
                    <a:ext cx="10597976" cy="1394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Conector recto de flecha 189">
                    <a:extLst>
                      <a:ext uri="{FF2B5EF4-FFF2-40B4-BE49-F238E27FC236}">
                        <a16:creationId xmlns:a16="http://schemas.microsoft.com/office/drawing/2014/main" id="{94A060A3-6956-460E-B98F-9DA22881B0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19924" y="1659988"/>
                    <a:ext cx="0" cy="120011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Conector recto de flecha 190">
                    <a:extLst>
                      <a:ext uri="{FF2B5EF4-FFF2-40B4-BE49-F238E27FC236}">
                        <a16:creationId xmlns:a16="http://schemas.microsoft.com/office/drawing/2014/main" id="{8C2F69C2-D03C-4FDC-A58C-44CAA07A6E88}"/>
                      </a:ext>
                    </a:extLst>
                  </p:cNvPr>
                  <p:cNvCxnSpPr/>
                  <p:nvPr/>
                </p:nvCxnSpPr>
                <p:spPr>
                  <a:xfrm>
                    <a:off x="11310567" y="1657642"/>
                    <a:ext cx="0" cy="120011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8" name="TextBox 11">
                  <a:extLst>
                    <a:ext uri="{FF2B5EF4-FFF2-40B4-BE49-F238E27FC236}">
                      <a16:creationId xmlns:a16="http://schemas.microsoft.com/office/drawing/2014/main" id="{9A4ABBCD-2BEC-407A-8598-9310BC8CF884}"/>
                    </a:ext>
                  </a:extLst>
                </p:cNvPr>
                <p:cNvSpPr txBox="1"/>
                <p:nvPr/>
              </p:nvSpPr>
              <p:spPr>
                <a:xfrm>
                  <a:off x="4296042" y="5620079"/>
                  <a:ext cx="1878514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kern="0" dirty="0">
                      <a:solidFill>
                        <a:srgbClr val="00206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Fichas de Cumplimiento</a:t>
                  </a:r>
                </a:p>
              </p:txBody>
            </p:sp>
          </p:grpSp>
        </p:grpSp>
        <p:sp>
          <p:nvSpPr>
            <p:cNvPr id="176" name="Oval 60">
              <a:extLst>
                <a:ext uri="{FF2B5EF4-FFF2-40B4-BE49-F238E27FC236}">
                  <a16:creationId xmlns:a16="http://schemas.microsoft.com/office/drawing/2014/main" id="{86BB663E-DB9E-4B1B-A989-0FDDF01E84EE}"/>
                </a:ext>
              </a:extLst>
            </p:cNvPr>
            <p:cNvSpPr/>
            <p:nvPr/>
          </p:nvSpPr>
          <p:spPr>
            <a:xfrm>
              <a:off x="3950996" y="5022272"/>
              <a:ext cx="282216" cy="2822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7" name="Shape 2783">
              <a:extLst>
                <a:ext uri="{FF2B5EF4-FFF2-40B4-BE49-F238E27FC236}">
                  <a16:creationId xmlns:a16="http://schemas.microsoft.com/office/drawing/2014/main" id="{E9B63C11-25F7-43BA-A5A2-245E330E7AA0}"/>
                </a:ext>
              </a:extLst>
            </p:cNvPr>
            <p:cNvSpPr/>
            <p:nvPr/>
          </p:nvSpPr>
          <p:spPr>
            <a:xfrm>
              <a:off x="3916229" y="5324657"/>
              <a:ext cx="382209" cy="330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855"/>
                  </a:moveTo>
                  <a:lnTo>
                    <a:pt x="1633" y="10800"/>
                  </a:lnTo>
                  <a:lnTo>
                    <a:pt x="4615" y="9156"/>
                  </a:lnTo>
                  <a:lnTo>
                    <a:pt x="10589" y="12450"/>
                  </a:lnTo>
                  <a:lnTo>
                    <a:pt x="10591" y="12446"/>
                  </a:lnTo>
                  <a:cubicBezTo>
                    <a:pt x="10654" y="12482"/>
                    <a:pt x="10724" y="12505"/>
                    <a:pt x="10800" y="12505"/>
                  </a:cubicBezTo>
                  <a:cubicBezTo>
                    <a:pt x="10876" y="12505"/>
                    <a:pt x="10946" y="12482"/>
                    <a:pt x="11009" y="12446"/>
                  </a:cubicBezTo>
                  <a:lnTo>
                    <a:pt x="11011" y="12450"/>
                  </a:lnTo>
                  <a:lnTo>
                    <a:pt x="16985" y="9156"/>
                  </a:lnTo>
                  <a:lnTo>
                    <a:pt x="19967" y="10800"/>
                  </a:lnTo>
                  <a:cubicBezTo>
                    <a:pt x="19967" y="10800"/>
                    <a:pt x="10800" y="15855"/>
                    <a:pt x="10800" y="15855"/>
                  </a:cubicBezTo>
                  <a:close/>
                  <a:moveTo>
                    <a:pt x="19967" y="15347"/>
                  </a:moveTo>
                  <a:lnTo>
                    <a:pt x="10800" y="20402"/>
                  </a:lnTo>
                  <a:lnTo>
                    <a:pt x="1633" y="15347"/>
                  </a:lnTo>
                  <a:lnTo>
                    <a:pt x="4615" y="13703"/>
                  </a:lnTo>
                  <a:lnTo>
                    <a:pt x="10589" y="16997"/>
                  </a:lnTo>
                  <a:lnTo>
                    <a:pt x="10591" y="16994"/>
                  </a:lnTo>
                  <a:cubicBezTo>
                    <a:pt x="10654" y="17029"/>
                    <a:pt x="10724" y="17053"/>
                    <a:pt x="10800" y="17053"/>
                  </a:cubicBezTo>
                  <a:cubicBezTo>
                    <a:pt x="10876" y="17053"/>
                    <a:pt x="10946" y="17029"/>
                    <a:pt x="11009" y="16994"/>
                  </a:cubicBezTo>
                  <a:lnTo>
                    <a:pt x="11011" y="16997"/>
                  </a:lnTo>
                  <a:lnTo>
                    <a:pt x="16985" y="13703"/>
                  </a:lnTo>
                  <a:cubicBezTo>
                    <a:pt x="16985" y="13703"/>
                    <a:pt x="19967" y="15347"/>
                    <a:pt x="19967" y="15347"/>
                  </a:cubicBezTo>
                  <a:close/>
                  <a:moveTo>
                    <a:pt x="1633" y="6253"/>
                  </a:moveTo>
                  <a:lnTo>
                    <a:pt x="10800" y="1198"/>
                  </a:lnTo>
                  <a:lnTo>
                    <a:pt x="19967" y="6253"/>
                  </a:lnTo>
                  <a:lnTo>
                    <a:pt x="10800" y="11307"/>
                  </a:lnTo>
                  <a:cubicBezTo>
                    <a:pt x="10800" y="11307"/>
                    <a:pt x="1633" y="6253"/>
                    <a:pt x="1633" y="6253"/>
                  </a:cubicBezTo>
                  <a:close/>
                  <a:moveTo>
                    <a:pt x="21600" y="10800"/>
                  </a:moveTo>
                  <a:cubicBezTo>
                    <a:pt x="21600" y="10574"/>
                    <a:pt x="21484" y="10383"/>
                    <a:pt x="21319" y="10290"/>
                  </a:cubicBezTo>
                  <a:lnTo>
                    <a:pt x="21320" y="10287"/>
                  </a:lnTo>
                  <a:lnTo>
                    <a:pt x="18127" y="8526"/>
                  </a:lnTo>
                  <a:lnTo>
                    <a:pt x="21320" y="6766"/>
                  </a:lnTo>
                  <a:lnTo>
                    <a:pt x="21319" y="6762"/>
                  </a:lnTo>
                  <a:cubicBezTo>
                    <a:pt x="21484" y="6671"/>
                    <a:pt x="21600" y="6479"/>
                    <a:pt x="21600" y="6253"/>
                  </a:cubicBezTo>
                  <a:cubicBezTo>
                    <a:pt x="21600" y="6027"/>
                    <a:pt x="21484" y="5835"/>
                    <a:pt x="21319" y="5743"/>
                  </a:cubicBezTo>
                  <a:lnTo>
                    <a:pt x="21320" y="5740"/>
                  </a:lnTo>
                  <a:lnTo>
                    <a:pt x="11011" y="56"/>
                  </a:lnTo>
                  <a:lnTo>
                    <a:pt x="11009" y="59"/>
                  </a:lnTo>
                  <a:cubicBezTo>
                    <a:pt x="10946" y="23"/>
                    <a:pt x="10876" y="0"/>
                    <a:pt x="10800" y="0"/>
                  </a:cubicBezTo>
                  <a:cubicBezTo>
                    <a:pt x="10724" y="0"/>
                    <a:pt x="10654" y="23"/>
                    <a:pt x="10591" y="59"/>
                  </a:cubicBezTo>
                  <a:lnTo>
                    <a:pt x="10589" y="56"/>
                  </a:lnTo>
                  <a:lnTo>
                    <a:pt x="280" y="5740"/>
                  </a:lnTo>
                  <a:lnTo>
                    <a:pt x="281" y="5743"/>
                  </a:lnTo>
                  <a:cubicBezTo>
                    <a:pt x="116" y="5835"/>
                    <a:pt x="0" y="6027"/>
                    <a:pt x="0" y="6253"/>
                  </a:cubicBezTo>
                  <a:cubicBezTo>
                    <a:pt x="0" y="6479"/>
                    <a:pt x="116" y="6671"/>
                    <a:pt x="281" y="6762"/>
                  </a:cubicBezTo>
                  <a:lnTo>
                    <a:pt x="280" y="6766"/>
                  </a:lnTo>
                  <a:lnTo>
                    <a:pt x="3473" y="8526"/>
                  </a:lnTo>
                  <a:lnTo>
                    <a:pt x="280" y="10287"/>
                  </a:lnTo>
                  <a:lnTo>
                    <a:pt x="281" y="10290"/>
                  </a:lnTo>
                  <a:cubicBezTo>
                    <a:pt x="116" y="10383"/>
                    <a:pt x="0" y="10574"/>
                    <a:pt x="0" y="10800"/>
                  </a:cubicBezTo>
                  <a:cubicBezTo>
                    <a:pt x="0" y="11026"/>
                    <a:pt x="116" y="11218"/>
                    <a:pt x="281" y="11310"/>
                  </a:cubicBezTo>
                  <a:lnTo>
                    <a:pt x="280" y="11313"/>
                  </a:lnTo>
                  <a:lnTo>
                    <a:pt x="3473" y="13074"/>
                  </a:lnTo>
                  <a:lnTo>
                    <a:pt x="280" y="14834"/>
                  </a:lnTo>
                  <a:lnTo>
                    <a:pt x="281" y="14838"/>
                  </a:lnTo>
                  <a:cubicBezTo>
                    <a:pt x="116" y="14930"/>
                    <a:pt x="0" y="15121"/>
                    <a:pt x="0" y="15347"/>
                  </a:cubicBezTo>
                  <a:cubicBezTo>
                    <a:pt x="0" y="15574"/>
                    <a:pt x="116" y="15765"/>
                    <a:pt x="281" y="15857"/>
                  </a:cubicBezTo>
                  <a:lnTo>
                    <a:pt x="280" y="15860"/>
                  </a:lnTo>
                  <a:lnTo>
                    <a:pt x="10589" y="21544"/>
                  </a:lnTo>
                  <a:lnTo>
                    <a:pt x="10591" y="21541"/>
                  </a:lnTo>
                  <a:cubicBezTo>
                    <a:pt x="10654" y="21577"/>
                    <a:pt x="10724" y="21600"/>
                    <a:pt x="10800" y="21600"/>
                  </a:cubicBezTo>
                  <a:cubicBezTo>
                    <a:pt x="10876" y="21600"/>
                    <a:pt x="10946" y="21577"/>
                    <a:pt x="11009" y="21541"/>
                  </a:cubicBezTo>
                  <a:lnTo>
                    <a:pt x="11011" y="21544"/>
                  </a:lnTo>
                  <a:lnTo>
                    <a:pt x="21320" y="15860"/>
                  </a:lnTo>
                  <a:lnTo>
                    <a:pt x="21319" y="15857"/>
                  </a:lnTo>
                  <a:cubicBezTo>
                    <a:pt x="21484" y="15765"/>
                    <a:pt x="21600" y="15574"/>
                    <a:pt x="21600" y="15347"/>
                  </a:cubicBezTo>
                  <a:cubicBezTo>
                    <a:pt x="21600" y="15121"/>
                    <a:pt x="21484" y="14930"/>
                    <a:pt x="21319" y="14838"/>
                  </a:cubicBezTo>
                  <a:lnTo>
                    <a:pt x="21320" y="14834"/>
                  </a:lnTo>
                  <a:lnTo>
                    <a:pt x="18127" y="13074"/>
                  </a:lnTo>
                  <a:lnTo>
                    <a:pt x="21320" y="11313"/>
                  </a:lnTo>
                  <a:lnTo>
                    <a:pt x="21319" y="11310"/>
                  </a:lnTo>
                  <a:cubicBezTo>
                    <a:pt x="21484" y="11218"/>
                    <a:pt x="21600" y="11026"/>
                    <a:pt x="21600" y="108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b="1" dirty="0">
                <a:latin typeface="Roboto Bold" charset="0"/>
                <a:ea typeface="Roboto Bold" charset="0"/>
                <a:cs typeface="Roboto Bold" charset="0"/>
              </a:endParaRPr>
            </a:p>
          </p:txBody>
        </p:sp>
        <p:cxnSp>
          <p:nvCxnSpPr>
            <p:cNvPr id="178" name="Conector recto de flecha 177">
              <a:extLst>
                <a:ext uri="{FF2B5EF4-FFF2-40B4-BE49-F238E27FC236}">
                  <a16:creationId xmlns:a16="http://schemas.microsoft.com/office/drawing/2014/main" id="{0406F0AA-809A-4D2D-A2D7-6E3642C2ABFD}"/>
                </a:ext>
              </a:extLst>
            </p:cNvPr>
            <p:cNvCxnSpPr/>
            <p:nvPr/>
          </p:nvCxnSpPr>
          <p:spPr>
            <a:xfrm>
              <a:off x="1502375" y="2112027"/>
              <a:ext cx="9537089" cy="0"/>
            </a:xfrm>
            <a:prstGeom prst="straightConnector1">
              <a:avLst/>
            </a:prstGeom>
            <a:ln>
              <a:solidFill>
                <a:srgbClr val="00206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99">
              <a:extLst>
                <a:ext uri="{FF2B5EF4-FFF2-40B4-BE49-F238E27FC236}">
                  <a16:creationId xmlns:a16="http://schemas.microsoft.com/office/drawing/2014/main" id="{E4C79B90-1EA6-474D-BAC9-32DA83AFEB53}"/>
                </a:ext>
              </a:extLst>
            </p:cNvPr>
            <p:cNvSpPr txBox="1"/>
            <p:nvPr/>
          </p:nvSpPr>
          <p:spPr>
            <a:xfrm>
              <a:off x="2154620" y="1716605"/>
              <a:ext cx="8093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PROYECTO</a:t>
              </a:r>
              <a:r>
                <a:rPr lang="en-US" sz="1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: IMPLEMENTACIÓN DEL ESQUEMA GUBERNAMENTAL DE SEGURIDAD DE LA INFORMACIÓN – EGSI – Versión 2.0</a:t>
              </a:r>
            </a:p>
            <a:p>
              <a:pPr algn="ctr"/>
              <a:r>
                <a:rPr lang="en-US" sz="1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(GPR – INSTITUCIONES DE LA APCID)</a:t>
              </a:r>
            </a:p>
          </p:txBody>
        </p:sp>
        <p:cxnSp>
          <p:nvCxnSpPr>
            <p:cNvPr id="180" name="Straight Arrow Connector 14">
              <a:extLst>
                <a:ext uri="{FF2B5EF4-FFF2-40B4-BE49-F238E27FC236}">
                  <a16:creationId xmlns:a16="http://schemas.microsoft.com/office/drawing/2014/main" id="{DE859F0F-57D9-408A-9AC6-E5ACC821BE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4590" y="3412260"/>
              <a:ext cx="0" cy="526802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11">
              <a:extLst>
                <a:ext uri="{FF2B5EF4-FFF2-40B4-BE49-F238E27FC236}">
                  <a16:creationId xmlns:a16="http://schemas.microsoft.com/office/drawing/2014/main" id="{D3D3B8E5-9DE4-4E95-9F6E-2D5DFE720E2D}"/>
                </a:ext>
              </a:extLst>
            </p:cNvPr>
            <p:cNvSpPr txBox="1"/>
            <p:nvPr/>
          </p:nvSpPr>
          <p:spPr>
            <a:xfrm>
              <a:off x="1213875" y="3023356"/>
              <a:ext cx="10546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algn="ctr">
                <a:defRPr sz="12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en-US" sz="1000" dirty="0"/>
                <a:t>PERFIL DEL</a:t>
              </a:r>
            </a:p>
            <a:p>
              <a:r>
                <a:rPr lang="en-US" sz="1000" dirty="0"/>
                <a:t>PROYECTO</a:t>
              </a:r>
            </a:p>
          </p:txBody>
        </p:sp>
        <p:sp>
          <p:nvSpPr>
            <p:cNvPr id="182" name="Shape 2783">
              <a:extLst>
                <a:ext uri="{FF2B5EF4-FFF2-40B4-BE49-F238E27FC236}">
                  <a16:creationId xmlns:a16="http://schemas.microsoft.com/office/drawing/2014/main" id="{FB40A151-CA25-492E-A058-4617AE738D42}"/>
                </a:ext>
              </a:extLst>
            </p:cNvPr>
            <p:cNvSpPr/>
            <p:nvPr/>
          </p:nvSpPr>
          <p:spPr>
            <a:xfrm>
              <a:off x="1546922" y="2710018"/>
              <a:ext cx="382209" cy="330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855"/>
                  </a:moveTo>
                  <a:lnTo>
                    <a:pt x="1633" y="10800"/>
                  </a:lnTo>
                  <a:lnTo>
                    <a:pt x="4615" y="9156"/>
                  </a:lnTo>
                  <a:lnTo>
                    <a:pt x="10589" y="12450"/>
                  </a:lnTo>
                  <a:lnTo>
                    <a:pt x="10591" y="12446"/>
                  </a:lnTo>
                  <a:cubicBezTo>
                    <a:pt x="10654" y="12482"/>
                    <a:pt x="10724" y="12505"/>
                    <a:pt x="10800" y="12505"/>
                  </a:cubicBezTo>
                  <a:cubicBezTo>
                    <a:pt x="10876" y="12505"/>
                    <a:pt x="10946" y="12482"/>
                    <a:pt x="11009" y="12446"/>
                  </a:cubicBezTo>
                  <a:lnTo>
                    <a:pt x="11011" y="12450"/>
                  </a:lnTo>
                  <a:lnTo>
                    <a:pt x="16985" y="9156"/>
                  </a:lnTo>
                  <a:lnTo>
                    <a:pt x="19967" y="10800"/>
                  </a:lnTo>
                  <a:cubicBezTo>
                    <a:pt x="19967" y="10800"/>
                    <a:pt x="10800" y="15855"/>
                    <a:pt x="10800" y="15855"/>
                  </a:cubicBezTo>
                  <a:close/>
                  <a:moveTo>
                    <a:pt x="19967" y="15347"/>
                  </a:moveTo>
                  <a:lnTo>
                    <a:pt x="10800" y="20402"/>
                  </a:lnTo>
                  <a:lnTo>
                    <a:pt x="1633" y="15347"/>
                  </a:lnTo>
                  <a:lnTo>
                    <a:pt x="4615" y="13703"/>
                  </a:lnTo>
                  <a:lnTo>
                    <a:pt x="10589" y="16997"/>
                  </a:lnTo>
                  <a:lnTo>
                    <a:pt x="10591" y="16994"/>
                  </a:lnTo>
                  <a:cubicBezTo>
                    <a:pt x="10654" y="17029"/>
                    <a:pt x="10724" y="17053"/>
                    <a:pt x="10800" y="17053"/>
                  </a:cubicBezTo>
                  <a:cubicBezTo>
                    <a:pt x="10876" y="17053"/>
                    <a:pt x="10946" y="17029"/>
                    <a:pt x="11009" y="16994"/>
                  </a:cubicBezTo>
                  <a:lnTo>
                    <a:pt x="11011" y="16997"/>
                  </a:lnTo>
                  <a:lnTo>
                    <a:pt x="16985" y="13703"/>
                  </a:lnTo>
                  <a:cubicBezTo>
                    <a:pt x="16985" y="13703"/>
                    <a:pt x="19967" y="15347"/>
                    <a:pt x="19967" y="15347"/>
                  </a:cubicBezTo>
                  <a:close/>
                  <a:moveTo>
                    <a:pt x="1633" y="6253"/>
                  </a:moveTo>
                  <a:lnTo>
                    <a:pt x="10800" y="1198"/>
                  </a:lnTo>
                  <a:lnTo>
                    <a:pt x="19967" y="6253"/>
                  </a:lnTo>
                  <a:lnTo>
                    <a:pt x="10800" y="11307"/>
                  </a:lnTo>
                  <a:cubicBezTo>
                    <a:pt x="10800" y="11307"/>
                    <a:pt x="1633" y="6253"/>
                    <a:pt x="1633" y="6253"/>
                  </a:cubicBezTo>
                  <a:close/>
                  <a:moveTo>
                    <a:pt x="21600" y="10800"/>
                  </a:moveTo>
                  <a:cubicBezTo>
                    <a:pt x="21600" y="10574"/>
                    <a:pt x="21484" y="10383"/>
                    <a:pt x="21319" y="10290"/>
                  </a:cubicBezTo>
                  <a:lnTo>
                    <a:pt x="21320" y="10287"/>
                  </a:lnTo>
                  <a:lnTo>
                    <a:pt x="18127" y="8526"/>
                  </a:lnTo>
                  <a:lnTo>
                    <a:pt x="21320" y="6766"/>
                  </a:lnTo>
                  <a:lnTo>
                    <a:pt x="21319" y="6762"/>
                  </a:lnTo>
                  <a:cubicBezTo>
                    <a:pt x="21484" y="6671"/>
                    <a:pt x="21600" y="6479"/>
                    <a:pt x="21600" y="6253"/>
                  </a:cubicBezTo>
                  <a:cubicBezTo>
                    <a:pt x="21600" y="6027"/>
                    <a:pt x="21484" y="5835"/>
                    <a:pt x="21319" y="5743"/>
                  </a:cubicBezTo>
                  <a:lnTo>
                    <a:pt x="21320" y="5740"/>
                  </a:lnTo>
                  <a:lnTo>
                    <a:pt x="11011" y="56"/>
                  </a:lnTo>
                  <a:lnTo>
                    <a:pt x="11009" y="59"/>
                  </a:lnTo>
                  <a:cubicBezTo>
                    <a:pt x="10946" y="23"/>
                    <a:pt x="10876" y="0"/>
                    <a:pt x="10800" y="0"/>
                  </a:cubicBezTo>
                  <a:cubicBezTo>
                    <a:pt x="10724" y="0"/>
                    <a:pt x="10654" y="23"/>
                    <a:pt x="10591" y="59"/>
                  </a:cubicBezTo>
                  <a:lnTo>
                    <a:pt x="10589" y="56"/>
                  </a:lnTo>
                  <a:lnTo>
                    <a:pt x="280" y="5740"/>
                  </a:lnTo>
                  <a:lnTo>
                    <a:pt x="281" y="5743"/>
                  </a:lnTo>
                  <a:cubicBezTo>
                    <a:pt x="116" y="5835"/>
                    <a:pt x="0" y="6027"/>
                    <a:pt x="0" y="6253"/>
                  </a:cubicBezTo>
                  <a:cubicBezTo>
                    <a:pt x="0" y="6479"/>
                    <a:pt x="116" y="6671"/>
                    <a:pt x="281" y="6762"/>
                  </a:cubicBezTo>
                  <a:lnTo>
                    <a:pt x="280" y="6766"/>
                  </a:lnTo>
                  <a:lnTo>
                    <a:pt x="3473" y="8526"/>
                  </a:lnTo>
                  <a:lnTo>
                    <a:pt x="280" y="10287"/>
                  </a:lnTo>
                  <a:lnTo>
                    <a:pt x="281" y="10290"/>
                  </a:lnTo>
                  <a:cubicBezTo>
                    <a:pt x="116" y="10383"/>
                    <a:pt x="0" y="10574"/>
                    <a:pt x="0" y="10800"/>
                  </a:cubicBezTo>
                  <a:cubicBezTo>
                    <a:pt x="0" y="11026"/>
                    <a:pt x="116" y="11218"/>
                    <a:pt x="281" y="11310"/>
                  </a:cubicBezTo>
                  <a:lnTo>
                    <a:pt x="280" y="11313"/>
                  </a:lnTo>
                  <a:lnTo>
                    <a:pt x="3473" y="13074"/>
                  </a:lnTo>
                  <a:lnTo>
                    <a:pt x="280" y="14834"/>
                  </a:lnTo>
                  <a:lnTo>
                    <a:pt x="281" y="14838"/>
                  </a:lnTo>
                  <a:cubicBezTo>
                    <a:pt x="116" y="14930"/>
                    <a:pt x="0" y="15121"/>
                    <a:pt x="0" y="15347"/>
                  </a:cubicBezTo>
                  <a:cubicBezTo>
                    <a:pt x="0" y="15574"/>
                    <a:pt x="116" y="15765"/>
                    <a:pt x="281" y="15857"/>
                  </a:cubicBezTo>
                  <a:lnTo>
                    <a:pt x="280" y="15860"/>
                  </a:lnTo>
                  <a:lnTo>
                    <a:pt x="10589" y="21544"/>
                  </a:lnTo>
                  <a:lnTo>
                    <a:pt x="10591" y="21541"/>
                  </a:lnTo>
                  <a:cubicBezTo>
                    <a:pt x="10654" y="21577"/>
                    <a:pt x="10724" y="21600"/>
                    <a:pt x="10800" y="21600"/>
                  </a:cubicBezTo>
                  <a:cubicBezTo>
                    <a:pt x="10876" y="21600"/>
                    <a:pt x="10946" y="21577"/>
                    <a:pt x="11009" y="21541"/>
                  </a:cubicBezTo>
                  <a:lnTo>
                    <a:pt x="11011" y="21544"/>
                  </a:lnTo>
                  <a:lnTo>
                    <a:pt x="21320" y="15860"/>
                  </a:lnTo>
                  <a:lnTo>
                    <a:pt x="21319" y="15857"/>
                  </a:lnTo>
                  <a:cubicBezTo>
                    <a:pt x="21484" y="15765"/>
                    <a:pt x="21600" y="15574"/>
                    <a:pt x="21600" y="15347"/>
                  </a:cubicBezTo>
                  <a:cubicBezTo>
                    <a:pt x="21600" y="15121"/>
                    <a:pt x="21484" y="14930"/>
                    <a:pt x="21319" y="14838"/>
                  </a:cubicBezTo>
                  <a:lnTo>
                    <a:pt x="21320" y="14834"/>
                  </a:lnTo>
                  <a:lnTo>
                    <a:pt x="18127" y="13074"/>
                  </a:lnTo>
                  <a:lnTo>
                    <a:pt x="21320" y="11313"/>
                  </a:lnTo>
                  <a:lnTo>
                    <a:pt x="21319" y="11310"/>
                  </a:lnTo>
                  <a:cubicBezTo>
                    <a:pt x="21484" y="11218"/>
                    <a:pt x="21600" y="11026"/>
                    <a:pt x="21600" y="108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b="1" dirty="0">
                <a:latin typeface="Roboto Bold" charset="0"/>
                <a:ea typeface="Roboto Bold" charset="0"/>
                <a:cs typeface="Roboto Bold" charset="0"/>
              </a:endParaRPr>
            </a:p>
          </p:txBody>
        </p:sp>
        <p:sp>
          <p:nvSpPr>
            <p:cNvPr id="183" name="Oval 60">
              <a:extLst>
                <a:ext uri="{FF2B5EF4-FFF2-40B4-BE49-F238E27FC236}">
                  <a16:creationId xmlns:a16="http://schemas.microsoft.com/office/drawing/2014/main" id="{FB08A5CF-1B16-460C-80C5-01F51A2187CC}"/>
                </a:ext>
              </a:extLst>
            </p:cNvPr>
            <p:cNvSpPr/>
            <p:nvPr/>
          </p:nvSpPr>
          <p:spPr>
            <a:xfrm>
              <a:off x="1595751" y="3905315"/>
              <a:ext cx="282216" cy="2822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1</a:t>
              </a:r>
            </a:p>
          </p:txBody>
        </p:sp>
      </p:grpSp>
      <p:cxnSp>
        <p:nvCxnSpPr>
          <p:cNvPr id="205" name="Straight Arrow Connector 14">
            <a:extLst>
              <a:ext uri="{FF2B5EF4-FFF2-40B4-BE49-F238E27FC236}">
                <a16:creationId xmlns:a16="http://schemas.microsoft.com/office/drawing/2014/main" id="{752AF795-50FF-4D8B-A89E-9802198F88C0}"/>
              </a:ext>
            </a:extLst>
          </p:cNvPr>
          <p:cNvCxnSpPr>
            <a:cxnSpLocks/>
          </p:cNvCxnSpPr>
          <p:nvPr/>
        </p:nvCxnSpPr>
        <p:spPr>
          <a:xfrm flipV="1">
            <a:off x="2341846" y="3892907"/>
            <a:ext cx="0" cy="5268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11">
            <a:extLst>
              <a:ext uri="{FF2B5EF4-FFF2-40B4-BE49-F238E27FC236}">
                <a16:creationId xmlns:a16="http://schemas.microsoft.com/office/drawing/2014/main" id="{CDF589C7-2C95-4C21-B4F4-A20B462F62F7}"/>
              </a:ext>
            </a:extLst>
          </p:cNvPr>
          <p:cNvSpPr txBox="1"/>
          <p:nvPr/>
        </p:nvSpPr>
        <p:spPr>
          <a:xfrm>
            <a:off x="1821131" y="3518071"/>
            <a:ext cx="1054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1000" dirty="0"/>
              <a:t>ALCANCE</a:t>
            </a:r>
          </a:p>
          <a:p>
            <a:r>
              <a:rPr lang="en-US" sz="1000" dirty="0"/>
              <a:t>EGSI</a:t>
            </a:r>
          </a:p>
        </p:txBody>
      </p:sp>
      <p:sp>
        <p:nvSpPr>
          <p:cNvPr id="207" name="Shape 2783">
            <a:extLst>
              <a:ext uri="{FF2B5EF4-FFF2-40B4-BE49-F238E27FC236}">
                <a16:creationId xmlns:a16="http://schemas.microsoft.com/office/drawing/2014/main" id="{C12A5A6A-2DDD-4DF2-8391-1D2B900BC5F1}"/>
              </a:ext>
            </a:extLst>
          </p:cNvPr>
          <p:cNvSpPr/>
          <p:nvPr/>
        </p:nvSpPr>
        <p:spPr>
          <a:xfrm>
            <a:off x="2154178" y="3204733"/>
            <a:ext cx="382209" cy="330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Roboto Bold" charset="0"/>
              <a:ea typeface="Roboto Bold" charset="0"/>
              <a:cs typeface="Roboto Bold" charset="0"/>
            </a:endParaRPr>
          </a:p>
        </p:txBody>
      </p:sp>
      <p:sp>
        <p:nvSpPr>
          <p:cNvPr id="208" name="Oval 60">
            <a:extLst>
              <a:ext uri="{FF2B5EF4-FFF2-40B4-BE49-F238E27FC236}">
                <a16:creationId xmlns:a16="http://schemas.microsoft.com/office/drawing/2014/main" id="{2DAE24BA-A7FD-4CF2-950C-828C3E51633C}"/>
              </a:ext>
            </a:extLst>
          </p:cNvPr>
          <p:cNvSpPr/>
          <p:nvPr/>
        </p:nvSpPr>
        <p:spPr>
          <a:xfrm>
            <a:off x="2198317" y="4409407"/>
            <a:ext cx="282216" cy="2822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2</a:t>
            </a:r>
          </a:p>
        </p:txBody>
      </p:sp>
      <p:sp>
        <p:nvSpPr>
          <p:cNvPr id="209" name="TextBox 11">
            <a:extLst>
              <a:ext uri="{FF2B5EF4-FFF2-40B4-BE49-F238E27FC236}">
                <a16:creationId xmlns:a16="http://schemas.microsoft.com/office/drawing/2014/main" id="{5B64C345-C462-44F6-935D-E63A05987B9A}"/>
              </a:ext>
            </a:extLst>
          </p:cNvPr>
          <p:cNvSpPr txBox="1"/>
          <p:nvPr/>
        </p:nvSpPr>
        <p:spPr>
          <a:xfrm>
            <a:off x="2592518" y="3515722"/>
            <a:ext cx="1054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1000" ker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POLÍTICA DE</a:t>
            </a:r>
          </a:p>
          <a:p>
            <a:r>
              <a:rPr lang="en-US" dirty="0"/>
              <a:t>SEGURIDAD</a:t>
            </a:r>
          </a:p>
        </p:txBody>
      </p:sp>
      <p:cxnSp>
        <p:nvCxnSpPr>
          <p:cNvPr id="210" name="Straight Arrow Connector 14">
            <a:extLst>
              <a:ext uri="{FF2B5EF4-FFF2-40B4-BE49-F238E27FC236}">
                <a16:creationId xmlns:a16="http://schemas.microsoft.com/office/drawing/2014/main" id="{D040DEBB-579D-4703-B29D-2C30DFCB194E}"/>
              </a:ext>
            </a:extLst>
          </p:cNvPr>
          <p:cNvCxnSpPr>
            <a:cxnSpLocks/>
          </p:cNvCxnSpPr>
          <p:nvPr/>
        </p:nvCxnSpPr>
        <p:spPr>
          <a:xfrm flipV="1">
            <a:off x="3103841" y="3881185"/>
            <a:ext cx="0" cy="5268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Shape 2783">
            <a:extLst>
              <a:ext uri="{FF2B5EF4-FFF2-40B4-BE49-F238E27FC236}">
                <a16:creationId xmlns:a16="http://schemas.microsoft.com/office/drawing/2014/main" id="{54356D32-3604-426D-A09A-811A7415E6AE}"/>
              </a:ext>
            </a:extLst>
          </p:cNvPr>
          <p:cNvSpPr/>
          <p:nvPr/>
        </p:nvSpPr>
        <p:spPr>
          <a:xfrm>
            <a:off x="2924478" y="3212760"/>
            <a:ext cx="382209" cy="330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Roboto Bold" charset="0"/>
              <a:ea typeface="Roboto Bold" charset="0"/>
              <a:cs typeface="Roboto Bold" charset="0"/>
            </a:endParaRPr>
          </a:p>
        </p:txBody>
      </p:sp>
      <p:sp>
        <p:nvSpPr>
          <p:cNvPr id="212" name="Oval 60">
            <a:extLst>
              <a:ext uri="{FF2B5EF4-FFF2-40B4-BE49-F238E27FC236}">
                <a16:creationId xmlns:a16="http://schemas.microsoft.com/office/drawing/2014/main" id="{5F9A24F5-1EFF-4D2F-AD81-5A575484212E}"/>
              </a:ext>
            </a:extLst>
          </p:cNvPr>
          <p:cNvSpPr/>
          <p:nvPr/>
        </p:nvSpPr>
        <p:spPr>
          <a:xfrm>
            <a:off x="2969696" y="4392991"/>
            <a:ext cx="282216" cy="2822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3</a:t>
            </a:r>
          </a:p>
        </p:txBody>
      </p:sp>
      <p:sp>
        <p:nvSpPr>
          <p:cNvPr id="213" name="TextBox 9">
            <a:extLst>
              <a:ext uri="{FF2B5EF4-FFF2-40B4-BE49-F238E27FC236}">
                <a16:creationId xmlns:a16="http://schemas.microsoft.com/office/drawing/2014/main" id="{1AB19E02-9761-4C1E-A8DE-2CF0F3217FB4}"/>
              </a:ext>
            </a:extLst>
          </p:cNvPr>
          <p:cNvSpPr txBox="1"/>
          <p:nvPr/>
        </p:nvSpPr>
        <p:spPr>
          <a:xfrm>
            <a:off x="114214" y="3324218"/>
            <a:ext cx="11176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5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INICIO</a:t>
            </a:r>
          </a:p>
          <a:p>
            <a:pPr algn="ctr"/>
            <a:r>
              <a:rPr lang="en-IN" sz="11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Primera Etapa</a:t>
            </a:r>
          </a:p>
          <a:p>
            <a:pPr algn="ctr"/>
            <a:r>
              <a:rPr lang="en-IN" sz="1100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Enero 2020</a:t>
            </a:r>
          </a:p>
          <a:p>
            <a:pPr algn="ctr"/>
            <a:endParaRPr lang="en-IN" sz="15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14" name="Straight Arrow Connector 14">
            <a:extLst>
              <a:ext uri="{FF2B5EF4-FFF2-40B4-BE49-F238E27FC236}">
                <a16:creationId xmlns:a16="http://schemas.microsoft.com/office/drawing/2014/main" id="{B452F1F4-1E2C-4828-86FF-23A76148DDD7}"/>
              </a:ext>
            </a:extLst>
          </p:cNvPr>
          <p:cNvCxnSpPr>
            <a:cxnSpLocks/>
          </p:cNvCxnSpPr>
          <p:nvPr/>
        </p:nvCxnSpPr>
        <p:spPr>
          <a:xfrm flipV="1">
            <a:off x="4089413" y="3883606"/>
            <a:ext cx="0" cy="5268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Shape 2783">
            <a:extLst>
              <a:ext uri="{FF2B5EF4-FFF2-40B4-BE49-F238E27FC236}">
                <a16:creationId xmlns:a16="http://schemas.microsoft.com/office/drawing/2014/main" id="{8E6D1B91-D00F-4544-BC56-B93DD7F65547}"/>
              </a:ext>
            </a:extLst>
          </p:cNvPr>
          <p:cNvSpPr/>
          <p:nvPr/>
        </p:nvSpPr>
        <p:spPr>
          <a:xfrm>
            <a:off x="3935219" y="3034580"/>
            <a:ext cx="382209" cy="330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Roboto Bold" charset="0"/>
              <a:ea typeface="Roboto Bold" charset="0"/>
              <a:cs typeface="Roboto Bold" charset="0"/>
            </a:endParaRPr>
          </a:p>
        </p:txBody>
      </p:sp>
      <p:sp>
        <p:nvSpPr>
          <p:cNvPr id="216" name="TextBox 11">
            <a:extLst>
              <a:ext uri="{FF2B5EF4-FFF2-40B4-BE49-F238E27FC236}">
                <a16:creationId xmlns:a16="http://schemas.microsoft.com/office/drawing/2014/main" id="{DD0B0DBB-08F8-4065-9A2D-64F18F73AD26}"/>
              </a:ext>
            </a:extLst>
          </p:cNvPr>
          <p:cNvSpPr txBox="1"/>
          <p:nvPr/>
        </p:nvSpPr>
        <p:spPr>
          <a:xfrm>
            <a:off x="3359130" y="3349264"/>
            <a:ext cx="1516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1200" ker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1000" dirty="0"/>
              <a:t>METODOLOGIA DE </a:t>
            </a:r>
          </a:p>
          <a:p>
            <a:r>
              <a:rPr lang="en-US" sz="1000" dirty="0"/>
              <a:t>EVALUACIÓN DE  </a:t>
            </a:r>
          </a:p>
          <a:p>
            <a:r>
              <a:rPr lang="en-US" sz="1000" dirty="0"/>
              <a:t>RIESGOS</a:t>
            </a:r>
          </a:p>
          <a:p>
            <a:endParaRPr lang="en-US" sz="1000" dirty="0"/>
          </a:p>
        </p:txBody>
      </p:sp>
      <p:sp>
        <p:nvSpPr>
          <p:cNvPr id="217" name="Oval 60">
            <a:extLst>
              <a:ext uri="{FF2B5EF4-FFF2-40B4-BE49-F238E27FC236}">
                <a16:creationId xmlns:a16="http://schemas.microsoft.com/office/drawing/2014/main" id="{282AE0AC-5C8D-4DA3-A86C-82E2A0E2EA3E}"/>
              </a:ext>
            </a:extLst>
          </p:cNvPr>
          <p:cNvSpPr/>
          <p:nvPr/>
        </p:nvSpPr>
        <p:spPr>
          <a:xfrm>
            <a:off x="3966161" y="4390646"/>
            <a:ext cx="282216" cy="2822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4</a:t>
            </a:r>
          </a:p>
        </p:txBody>
      </p:sp>
      <p:cxnSp>
        <p:nvCxnSpPr>
          <p:cNvPr id="218" name="Conector recto de flecha 217">
            <a:extLst>
              <a:ext uri="{FF2B5EF4-FFF2-40B4-BE49-F238E27FC236}">
                <a16:creationId xmlns:a16="http://schemas.microsoft.com/office/drawing/2014/main" id="{6D762385-6A59-4BB2-9798-0EBFA180853A}"/>
              </a:ext>
            </a:extLst>
          </p:cNvPr>
          <p:cNvCxnSpPr>
            <a:cxnSpLocks/>
          </p:cNvCxnSpPr>
          <p:nvPr/>
        </p:nvCxnSpPr>
        <p:spPr>
          <a:xfrm>
            <a:off x="5669280" y="4156308"/>
            <a:ext cx="5000722" cy="0"/>
          </a:xfrm>
          <a:prstGeom prst="straightConnector1">
            <a:avLst/>
          </a:prstGeom>
          <a:ln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11">
            <a:extLst>
              <a:ext uri="{FF2B5EF4-FFF2-40B4-BE49-F238E27FC236}">
                <a16:creationId xmlns:a16="http://schemas.microsoft.com/office/drawing/2014/main" id="{D60055AA-9918-45AB-A6F4-73622B5468EF}"/>
              </a:ext>
            </a:extLst>
          </p:cNvPr>
          <p:cNvSpPr txBox="1"/>
          <p:nvPr/>
        </p:nvSpPr>
        <p:spPr>
          <a:xfrm>
            <a:off x="6647991" y="3941728"/>
            <a:ext cx="31394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1000" ker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800" dirty="0"/>
              <a:t>PROCESO DE ANALISIS Y EVALUACIÓN DE LOS RIESGOS</a:t>
            </a:r>
          </a:p>
        </p:txBody>
      </p:sp>
      <p:sp>
        <p:nvSpPr>
          <p:cNvPr id="220" name="TextBox 11">
            <a:extLst>
              <a:ext uri="{FF2B5EF4-FFF2-40B4-BE49-F238E27FC236}">
                <a16:creationId xmlns:a16="http://schemas.microsoft.com/office/drawing/2014/main" id="{D51717C4-E00D-49C5-887B-22B23FA4E054}"/>
              </a:ext>
            </a:extLst>
          </p:cNvPr>
          <p:cNvSpPr txBox="1"/>
          <p:nvPr/>
        </p:nvSpPr>
        <p:spPr>
          <a:xfrm>
            <a:off x="4544956" y="3540468"/>
            <a:ext cx="1187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1000" ker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PLAN DE </a:t>
            </a:r>
          </a:p>
          <a:p>
            <a:r>
              <a:rPr lang="en-US" dirty="0"/>
              <a:t>COMUNICACIÓN</a:t>
            </a:r>
          </a:p>
        </p:txBody>
      </p:sp>
      <p:cxnSp>
        <p:nvCxnSpPr>
          <p:cNvPr id="221" name="Straight Arrow Connector 14">
            <a:extLst>
              <a:ext uri="{FF2B5EF4-FFF2-40B4-BE49-F238E27FC236}">
                <a16:creationId xmlns:a16="http://schemas.microsoft.com/office/drawing/2014/main" id="{141A617E-ABC3-4253-8EED-9EB36F3EE068}"/>
              </a:ext>
            </a:extLst>
          </p:cNvPr>
          <p:cNvCxnSpPr>
            <a:cxnSpLocks/>
          </p:cNvCxnSpPr>
          <p:nvPr/>
        </p:nvCxnSpPr>
        <p:spPr>
          <a:xfrm flipV="1">
            <a:off x="5124904" y="3904627"/>
            <a:ext cx="0" cy="5268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Shape 2783">
            <a:extLst>
              <a:ext uri="{FF2B5EF4-FFF2-40B4-BE49-F238E27FC236}">
                <a16:creationId xmlns:a16="http://schemas.microsoft.com/office/drawing/2014/main" id="{38B36F1A-D719-4A22-9F6B-3E806F4424CB}"/>
              </a:ext>
            </a:extLst>
          </p:cNvPr>
          <p:cNvSpPr/>
          <p:nvPr/>
        </p:nvSpPr>
        <p:spPr>
          <a:xfrm>
            <a:off x="4937236" y="3202385"/>
            <a:ext cx="382209" cy="330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Roboto Bold" charset="0"/>
              <a:ea typeface="Roboto Bold" charset="0"/>
              <a:cs typeface="Roboto Bold" charset="0"/>
            </a:endParaRPr>
          </a:p>
        </p:txBody>
      </p:sp>
      <p:sp>
        <p:nvSpPr>
          <p:cNvPr id="223" name="Oval 60">
            <a:extLst>
              <a:ext uri="{FF2B5EF4-FFF2-40B4-BE49-F238E27FC236}">
                <a16:creationId xmlns:a16="http://schemas.microsoft.com/office/drawing/2014/main" id="{1B7CF3DA-CFA5-454D-B30A-2215D58841D7}"/>
              </a:ext>
            </a:extLst>
          </p:cNvPr>
          <p:cNvSpPr/>
          <p:nvPr/>
        </p:nvSpPr>
        <p:spPr>
          <a:xfrm>
            <a:off x="4988406" y="4400033"/>
            <a:ext cx="282216" cy="2822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5</a:t>
            </a:r>
          </a:p>
        </p:txBody>
      </p:sp>
      <p:sp>
        <p:nvSpPr>
          <p:cNvPr id="224" name="Shape 2783">
            <a:extLst>
              <a:ext uri="{FF2B5EF4-FFF2-40B4-BE49-F238E27FC236}">
                <a16:creationId xmlns:a16="http://schemas.microsoft.com/office/drawing/2014/main" id="{B0104BB2-0F02-4890-A7F6-3068B0ABDCDF}"/>
              </a:ext>
            </a:extLst>
          </p:cNvPr>
          <p:cNvSpPr/>
          <p:nvPr/>
        </p:nvSpPr>
        <p:spPr>
          <a:xfrm>
            <a:off x="11046762" y="5713028"/>
            <a:ext cx="382209" cy="330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Roboto Bold" charset="0"/>
              <a:ea typeface="Roboto Bold" charset="0"/>
              <a:cs typeface="Roboto Bold" charset="0"/>
            </a:endParaRPr>
          </a:p>
        </p:txBody>
      </p:sp>
      <p:sp>
        <p:nvSpPr>
          <p:cNvPr id="225" name="TextBox 9">
            <a:extLst>
              <a:ext uri="{FF2B5EF4-FFF2-40B4-BE49-F238E27FC236}">
                <a16:creationId xmlns:a16="http://schemas.microsoft.com/office/drawing/2014/main" id="{194E74A7-D274-405A-8F77-04DB1CBCF1B5}"/>
              </a:ext>
            </a:extLst>
          </p:cNvPr>
          <p:cNvSpPr txBox="1"/>
          <p:nvPr/>
        </p:nvSpPr>
        <p:spPr>
          <a:xfrm>
            <a:off x="10951701" y="4365225"/>
            <a:ext cx="54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sp>
        <p:nvSpPr>
          <p:cNvPr id="6" name="TextBox 99">
            <a:extLst>
              <a:ext uri="{FF2B5EF4-FFF2-40B4-BE49-F238E27FC236}">
                <a16:creationId xmlns:a16="http://schemas.microsoft.com/office/drawing/2014/main" id="{315FC62B-5E1A-47C5-BEC3-2C3F66AD8A54}"/>
              </a:ext>
            </a:extLst>
          </p:cNvPr>
          <p:cNvSpPr txBox="1"/>
          <p:nvPr/>
        </p:nvSpPr>
        <p:spPr>
          <a:xfrm>
            <a:off x="1712173" y="926876"/>
            <a:ext cx="8093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kern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Primera Etapa</a:t>
            </a:r>
          </a:p>
        </p:txBody>
      </p:sp>
    </p:spTree>
    <p:extLst>
      <p:ext uri="{BB962C8B-B14F-4D97-AF65-F5344CB8AC3E}">
        <p14:creationId xmlns:p14="http://schemas.microsoft.com/office/powerpoint/2010/main" val="25159123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7">
            <a:extLst>
              <a:ext uri="{FF2B5EF4-FFF2-40B4-BE49-F238E27FC236}">
                <a16:creationId xmlns:a16="http://schemas.microsoft.com/office/drawing/2014/main" id="{E5859A5D-0148-4B0B-997D-95CA425BC31B}"/>
              </a:ext>
            </a:extLst>
          </p:cNvPr>
          <p:cNvSpPr/>
          <p:nvPr/>
        </p:nvSpPr>
        <p:spPr>
          <a:xfrm>
            <a:off x="233280" y="209880"/>
            <a:ext cx="960768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400" b="1" spc="-1" dirty="0">
                <a:solidFill>
                  <a:srgbClr val="FFFFFF"/>
                </a:solidFill>
                <a:latin typeface="Arial Black"/>
              </a:rPr>
              <a:t>Hoja de ruta - implementación EGSI versión 2.0</a:t>
            </a:r>
          </a:p>
        </p:txBody>
      </p:sp>
      <p:sp>
        <p:nvSpPr>
          <p:cNvPr id="6" name="TextBox 99">
            <a:extLst>
              <a:ext uri="{FF2B5EF4-FFF2-40B4-BE49-F238E27FC236}">
                <a16:creationId xmlns:a16="http://schemas.microsoft.com/office/drawing/2014/main" id="{315FC62B-5E1A-47C5-BEC3-2C3F66AD8A54}"/>
              </a:ext>
            </a:extLst>
          </p:cNvPr>
          <p:cNvSpPr txBox="1"/>
          <p:nvPr/>
        </p:nvSpPr>
        <p:spPr>
          <a:xfrm>
            <a:off x="1712173" y="926876"/>
            <a:ext cx="8093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kern="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Segunda Etapa</a:t>
            </a:r>
          </a:p>
        </p:txBody>
      </p:sp>
      <p:grpSp>
        <p:nvGrpSpPr>
          <p:cNvPr id="60" name="Grupo 59">
            <a:extLst>
              <a:ext uri="{FF2B5EF4-FFF2-40B4-BE49-F238E27FC236}">
                <a16:creationId xmlns:a16="http://schemas.microsoft.com/office/drawing/2014/main" id="{B66ED93D-BB72-4819-B238-DDF1D1A1E809}"/>
              </a:ext>
            </a:extLst>
          </p:cNvPr>
          <p:cNvGrpSpPr/>
          <p:nvPr/>
        </p:nvGrpSpPr>
        <p:grpSpPr>
          <a:xfrm>
            <a:off x="136477" y="1437590"/>
            <a:ext cx="11677864" cy="4765792"/>
            <a:chOff x="192749" y="888955"/>
            <a:chExt cx="11677864" cy="4765792"/>
          </a:xfrm>
        </p:grpSpPr>
        <p:sp>
          <p:nvSpPr>
            <p:cNvPr id="61" name="TextBox 99">
              <a:extLst>
                <a:ext uri="{FF2B5EF4-FFF2-40B4-BE49-F238E27FC236}">
                  <a16:creationId xmlns:a16="http://schemas.microsoft.com/office/drawing/2014/main" id="{22745CAE-9DD6-4C98-9E96-B4B23CAF2800}"/>
                </a:ext>
              </a:extLst>
            </p:cNvPr>
            <p:cNvSpPr txBox="1"/>
            <p:nvPr/>
          </p:nvSpPr>
          <p:spPr>
            <a:xfrm>
              <a:off x="2058492" y="888955"/>
              <a:ext cx="80936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PROGRAMA</a:t>
              </a:r>
              <a:r>
                <a:rPr 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: GESTIÓN DE SEGURIDAD DE LA INFORMACIÓN</a:t>
              </a:r>
            </a:p>
            <a:p>
              <a:pPr algn="ctr"/>
              <a:r>
                <a:rPr 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INSTITUCIONES APCID (GPR – MINTEL)</a:t>
              </a:r>
            </a:p>
          </p:txBody>
        </p:sp>
        <p:sp>
          <p:nvSpPr>
            <p:cNvPr id="62" name="TextBox 9">
              <a:extLst>
                <a:ext uri="{FF2B5EF4-FFF2-40B4-BE49-F238E27FC236}">
                  <a16:creationId xmlns:a16="http://schemas.microsoft.com/office/drawing/2014/main" id="{357B40F2-1573-4CA3-BC17-5BA075711686}"/>
                </a:ext>
              </a:extLst>
            </p:cNvPr>
            <p:cNvSpPr txBox="1"/>
            <p:nvPr/>
          </p:nvSpPr>
          <p:spPr>
            <a:xfrm>
              <a:off x="1888157" y="3885135"/>
              <a:ext cx="29527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5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63" name="TextBox 9">
              <a:extLst>
                <a:ext uri="{FF2B5EF4-FFF2-40B4-BE49-F238E27FC236}">
                  <a16:creationId xmlns:a16="http://schemas.microsoft.com/office/drawing/2014/main" id="{AC2824E2-11A5-4D2B-8706-B2107B1B56F5}"/>
                </a:ext>
              </a:extLst>
            </p:cNvPr>
            <p:cNvSpPr txBox="1"/>
            <p:nvPr/>
          </p:nvSpPr>
          <p:spPr>
            <a:xfrm>
              <a:off x="2758008" y="3882791"/>
              <a:ext cx="29527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5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64" name="TextBox 9">
              <a:extLst>
                <a:ext uri="{FF2B5EF4-FFF2-40B4-BE49-F238E27FC236}">
                  <a16:creationId xmlns:a16="http://schemas.microsoft.com/office/drawing/2014/main" id="{C609A446-4E56-457B-9E84-E56776A91480}"/>
                </a:ext>
              </a:extLst>
            </p:cNvPr>
            <p:cNvSpPr txBox="1"/>
            <p:nvPr/>
          </p:nvSpPr>
          <p:spPr>
            <a:xfrm>
              <a:off x="3712267" y="3894516"/>
              <a:ext cx="29527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5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</a:p>
          </p:txBody>
        </p:sp>
        <p:grpSp>
          <p:nvGrpSpPr>
            <p:cNvPr id="65" name="Grupo 64">
              <a:extLst>
                <a:ext uri="{FF2B5EF4-FFF2-40B4-BE49-F238E27FC236}">
                  <a16:creationId xmlns:a16="http://schemas.microsoft.com/office/drawing/2014/main" id="{EFCC790F-401B-4B23-A50B-0356EA83ADB7}"/>
                </a:ext>
              </a:extLst>
            </p:cNvPr>
            <p:cNvGrpSpPr/>
            <p:nvPr/>
          </p:nvGrpSpPr>
          <p:grpSpPr>
            <a:xfrm>
              <a:off x="192749" y="1350620"/>
              <a:ext cx="11677864" cy="4220258"/>
              <a:chOff x="220884" y="1646042"/>
              <a:chExt cx="11677864" cy="4220258"/>
            </a:xfrm>
          </p:grpSpPr>
          <p:sp>
            <p:nvSpPr>
              <p:cNvPr id="74" name="TextBox 11">
                <a:extLst>
                  <a:ext uri="{FF2B5EF4-FFF2-40B4-BE49-F238E27FC236}">
                    <a16:creationId xmlns:a16="http://schemas.microsoft.com/office/drawing/2014/main" id="{AB52BA0F-02E2-4285-9662-236F74102E4E}"/>
                  </a:ext>
                </a:extLst>
              </p:cNvPr>
              <p:cNvSpPr txBox="1"/>
              <p:nvPr/>
            </p:nvSpPr>
            <p:spPr>
              <a:xfrm>
                <a:off x="4003557" y="5345805"/>
                <a:ext cx="225540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EC"/>
                </a:defPPr>
                <a:lvl1pPr algn="ctr">
                  <a:defRPr sz="1000" b="1" kern="0">
                    <a:solidFill>
                      <a:srgbClr val="00206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</a:lstStyle>
              <a:p>
                <a:r>
                  <a:rPr lang="en-US" b="0" dirty="0"/>
                  <a:t>Hitos de control GPR</a:t>
                </a:r>
              </a:p>
            </p:txBody>
          </p:sp>
          <p:grpSp>
            <p:nvGrpSpPr>
              <p:cNvPr id="75" name="Grupo 74">
                <a:extLst>
                  <a:ext uri="{FF2B5EF4-FFF2-40B4-BE49-F238E27FC236}">
                    <a16:creationId xmlns:a16="http://schemas.microsoft.com/office/drawing/2014/main" id="{74DA9D2E-53DD-4720-9E3B-3E947B3D8DEC}"/>
                  </a:ext>
                </a:extLst>
              </p:cNvPr>
              <p:cNvGrpSpPr/>
              <p:nvPr/>
            </p:nvGrpSpPr>
            <p:grpSpPr>
              <a:xfrm>
                <a:off x="220884" y="1646042"/>
                <a:ext cx="11677864" cy="4220258"/>
                <a:chOff x="220884" y="1646042"/>
                <a:chExt cx="11677864" cy="4220258"/>
              </a:xfrm>
            </p:grpSpPr>
            <p:grpSp>
              <p:nvGrpSpPr>
                <p:cNvPr id="76" name="Grupo 75">
                  <a:extLst>
                    <a:ext uri="{FF2B5EF4-FFF2-40B4-BE49-F238E27FC236}">
                      <a16:creationId xmlns:a16="http://schemas.microsoft.com/office/drawing/2014/main" id="{401BADDD-D172-4B53-8266-351280E7450E}"/>
                    </a:ext>
                  </a:extLst>
                </p:cNvPr>
                <p:cNvGrpSpPr/>
                <p:nvPr/>
              </p:nvGrpSpPr>
              <p:grpSpPr>
                <a:xfrm>
                  <a:off x="220884" y="2862448"/>
                  <a:ext cx="11677864" cy="2261381"/>
                  <a:chOff x="220884" y="2862448"/>
                  <a:chExt cx="11677864" cy="2261381"/>
                </a:xfrm>
              </p:grpSpPr>
              <p:sp>
                <p:nvSpPr>
                  <p:cNvPr id="82" name="Oval 6">
                    <a:extLst>
                      <a:ext uri="{FF2B5EF4-FFF2-40B4-BE49-F238E27FC236}">
                        <a16:creationId xmlns:a16="http://schemas.microsoft.com/office/drawing/2014/main" id="{9727BE86-F726-4651-A96A-5D7B520BA788}"/>
                      </a:ext>
                    </a:extLst>
                  </p:cNvPr>
                  <p:cNvSpPr/>
                  <p:nvPr/>
                </p:nvSpPr>
                <p:spPr>
                  <a:xfrm>
                    <a:off x="1021960" y="3577183"/>
                    <a:ext cx="1546646" cy="154664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3" name="Grupo 82">
                    <a:extLst>
                      <a:ext uri="{FF2B5EF4-FFF2-40B4-BE49-F238E27FC236}">
                        <a16:creationId xmlns:a16="http://schemas.microsoft.com/office/drawing/2014/main" id="{E225C42C-3287-4056-8325-3831BAA88D63}"/>
                      </a:ext>
                    </a:extLst>
                  </p:cNvPr>
                  <p:cNvGrpSpPr/>
                  <p:nvPr/>
                </p:nvGrpSpPr>
                <p:grpSpPr>
                  <a:xfrm>
                    <a:off x="220884" y="2862448"/>
                    <a:ext cx="11677864" cy="2153070"/>
                    <a:chOff x="38005" y="2060584"/>
                    <a:chExt cx="11677864" cy="2153070"/>
                  </a:xfrm>
                </p:grpSpPr>
                <p:grpSp>
                  <p:nvGrpSpPr>
                    <p:cNvPr id="84" name="Grupo 83">
                      <a:extLst>
                        <a:ext uri="{FF2B5EF4-FFF2-40B4-BE49-F238E27FC236}">
                          <a16:creationId xmlns:a16="http://schemas.microsoft.com/office/drawing/2014/main" id="{1EAEBF18-672D-41D2-91D8-4B5B09A95F2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005" y="2060584"/>
                      <a:ext cx="11637929" cy="2153070"/>
                      <a:chOff x="488175" y="1919904"/>
                      <a:chExt cx="11637929" cy="2153070"/>
                    </a:xfrm>
                  </p:grpSpPr>
                  <p:cxnSp>
                    <p:nvCxnSpPr>
                      <p:cNvPr id="86" name="Straight Arrow Connector 92">
                        <a:extLst>
                          <a:ext uri="{FF2B5EF4-FFF2-40B4-BE49-F238E27FC236}">
                            <a16:creationId xmlns:a16="http://schemas.microsoft.com/office/drawing/2014/main" id="{9010135C-1B3F-453E-A668-35056958F43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29420" y="3546172"/>
                        <a:ext cx="0" cy="526802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>
                            <a:lumMod val="75000"/>
                          </a:schemeClr>
                        </a:solidFill>
                        <a:tailEnd type="oval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7" name="Straight Arrow Connector 3">
                        <a:extLst>
                          <a:ext uri="{FF2B5EF4-FFF2-40B4-BE49-F238E27FC236}">
                            <a16:creationId xmlns:a16="http://schemas.microsoft.com/office/drawing/2014/main" id="{8B9F64B6-1320-48C5-8B83-E0B199FF79CF}"/>
                          </a:ext>
                        </a:extLst>
                      </p:cNvPr>
                      <p:cNvCxnSpPr>
                        <a:cxnSpLocks/>
                        <a:stCxn id="88" idx="6"/>
                      </p:cNvCxnSpPr>
                      <p:nvPr/>
                    </p:nvCxnSpPr>
                    <p:spPr>
                      <a:xfrm>
                        <a:off x="1179886" y="3409601"/>
                        <a:ext cx="10155004" cy="0"/>
                      </a:xfrm>
                      <a:prstGeom prst="straightConnector1">
                        <a:avLst/>
                      </a:prstGeom>
                      <a:ln>
                        <a:gradFill flip="none" rotWithShape="1">
                          <a:gsLst>
                            <a:gs pos="0">
                              <a:schemeClr val="accent1"/>
                            </a:gs>
                            <a:gs pos="34000">
                              <a:schemeClr val="accent2"/>
                            </a:gs>
                            <a:gs pos="68000">
                              <a:schemeClr val="accent4"/>
                            </a:gs>
                            <a:gs pos="100000">
                              <a:schemeClr val="accent6"/>
                            </a:gs>
                          </a:gsLst>
                          <a:lin ang="0" scaled="1"/>
                          <a:tileRect/>
                        </a:gra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8" name="Oval 5">
                        <a:extLst>
                          <a:ext uri="{FF2B5EF4-FFF2-40B4-BE49-F238E27FC236}">
                            <a16:creationId xmlns:a16="http://schemas.microsoft.com/office/drawing/2014/main" id="{E4F1B0D4-154C-4CD2-A2F0-984AC6DC20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97670" y="3268493"/>
                        <a:ext cx="282216" cy="28221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  <p:sp>
                    <p:nvSpPr>
                      <p:cNvPr id="89" name="Oval 61">
                        <a:extLst>
                          <a:ext uri="{FF2B5EF4-FFF2-40B4-BE49-F238E27FC236}">
                            <a16:creationId xmlns:a16="http://schemas.microsoft.com/office/drawing/2014/main" id="{DBA47793-6C09-407E-87F8-63605A89DC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442367" y="3268493"/>
                        <a:ext cx="282216" cy="282216"/>
                      </a:xfrm>
                      <a:prstGeom prst="ellipse">
                        <a:avLst/>
                      </a:pr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IN"/>
                      </a:p>
                    </p:txBody>
                  </p:sp>
                  <p:sp>
                    <p:nvSpPr>
                      <p:cNvPr id="90" name="Freeform: Shape 77">
                        <a:extLst>
                          <a:ext uri="{FF2B5EF4-FFF2-40B4-BE49-F238E27FC236}">
                            <a16:creationId xmlns:a16="http://schemas.microsoft.com/office/drawing/2014/main" id="{DDB0D711-E47B-4591-9637-75801E9D3F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8175" y="1919904"/>
                        <a:ext cx="1073078" cy="1293072"/>
                      </a:xfrm>
                      <a:custGeom>
                        <a:avLst/>
                        <a:gdLst>
                          <a:gd name="connsiteX0" fmla="*/ 520604 w 1041208"/>
                          <a:gd name="connsiteY0" fmla="*/ 0 h 1254668"/>
                          <a:gd name="connsiteX1" fmla="*/ 1041208 w 1041208"/>
                          <a:gd name="connsiteY1" fmla="*/ 520604 h 1254668"/>
                          <a:gd name="connsiteX2" fmla="*/ 888727 w 1041208"/>
                          <a:gd name="connsiteY2" fmla="*/ 888727 h 1254668"/>
                          <a:gd name="connsiteX3" fmla="*/ 880743 w 1041208"/>
                          <a:gd name="connsiteY3" fmla="*/ 895314 h 1254668"/>
                          <a:gd name="connsiteX4" fmla="*/ 521389 w 1041208"/>
                          <a:gd name="connsiteY4" fmla="*/ 1254668 h 1254668"/>
                          <a:gd name="connsiteX5" fmla="*/ 169435 w 1041208"/>
                          <a:gd name="connsiteY5" fmla="*/ 902715 h 1254668"/>
                          <a:gd name="connsiteX6" fmla="*/ 152481 w 1041208"/>
                          <a:gd name="connsiteY6" fmla="*/ 888727 h 1254668"/>
                          <a:gd name="connsiteX7" fmla="*/ 0 w 1041208"/>
                          <a:gd name="connsiteY7" fmla="*/ 520604 h 1254668"/>
                          <a:gd name="connsiteX8" fmla="*/ 520604 w 1041208"/>
                          <a:gd name="connsiteY8" fmla="*/ 0 h 12546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041208" h="1254668">
                            <a:moveTo>
                              <a:pt x="520604" y="0"/>
                            </a:moveTo>
                            <a:cubicBezTo>
                              <a:pt x="808126" y="0"/>
                              <a:pt x="1041208" y="233082"/>
                              <a:pt x="1041208" y="520604"/>
                            </a:cubicBezTo>
                            <a:cubicBezTo>
                              <a:pt x="1041208" y="664365"/>
                              <a:pt x="982938" y="794516"/>
                              <a:pt x="888727" y="888727"/>
                            </a:cubicBezTo>
                            <a:lnTo>
                              <a:pt x="880743" y="895314"/>
                            </a:lnTo>
                            <a:lnTo>
                              <a:pt x="521389" y="1254668"/>
                            </a:lnTo>
                            <a:lnTo>
                              <a:pt x="169435" y="902715"/>
                            </a:lnTo>
                            <a:lnTo>
                              <a:pt x="152481" y="888727"/>
                            </a:lnTo>
                            <a:cubicBezTo>
                              <a:pt x="58270" y="794516"/>
                              <a:pt x="0" y="664365"/>
                              <a:pt x="0" y="520604"/>
                            </a:cubicBezTo>
                            <a:cubicBezTo>
                              <a:pt x="0" y="233082"/>
                              <a:pt x="233082" y="0"/>
                              <a:pt x="520604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0000" tIns="360000" rtlCol="0" anchor="t"/>
                      <a:lstStyle/>
                      <a:p>
                        <a:pPr algn="ctr"/>
                        <a:endParaRPr lang="en-IN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endParaRPr>
                      </a:p>
                    </p:txBody>
                  </p:sp>
                  <p:sp>
                    <p:nvSpPr>
                      <p:cNvPr id="91" name="Freeform: Shape 84">
                        <a:extLst>
                          <a:ext uri="{FF2B5EF4-FFF2-40B4-BE49-F238E27FC236}">
                            <a16:creationId xmlns:a16="http://schemas.microsoft.com/office/drawing/2014/main" id="{C44AC1CA-144F-4083-B11B-CFB63938CA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53026" y="1919904"/>
                        <a:ext cx="1073078" cy="1293072"/>
                      </a:xfrm>
                      <a:custGeom>
                        <a:avLst/>
                        <a:gdLst>
                          <a:gd name="connsiteX0" fmla="*/ 520604 w 1041208"/>
                          <a:gd name="connsiteY0" fmla="*/ 0 h 1254668"/>
                          <a:gd name="connsiteX1" fmla="*/ 1041208 w 1041208"/>
                          <a:gd name="connsiteY1" fmla="*/ 520604 h 1254668"/>
                          <a:gd name="connsiteX2" fmla="*/ 888727 w 1041208"/>
                          <a:gd name="connsiteY2" fmla="*/ 888727 h 1254668"/>
                          <a:gd name="connsiteX3" fmla="*/ 880743 w 1041208"/>
                          <a:gd name="connsiteY3" fmla="*/ 895314 h 1254668"/>
                          <a:gd name="connsiteX4" fmla="*/ 521389 w 1041208"/>
                          <a:gd name="connsiteY4" fmla="*/ 1254668 h 1254668"/>
                          <a:gd name="connsiteX5" fmla="*/ 169435 w 1041208"/>
                          <a:gd name="connsiteY5" fmla="*/ 902715 h 1254668"/>
                          <a:gd name="connsiteX6" fmla="*/ 152481 w 1041208"/>
                          <a:gd name="connsiteY6" fmla="*/ 888727 h 1254668"/>
                          <a:gd name="connsiteX7" fmla="*/ 0 w 1041208"/>
                          <a:gd name="connsiteY7" fmla="*/ 520604 h 1254668"/>
                          <a:gd name="connsiteX8" fmla="*/ 520604 w 1041208"/>
                          <a:gd name="connsiteY8" fmla="*/ 0 h 12546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041208" h="1254668">
                            <a:moveTo>
                              <a:pt x="520604" y="0"/>
                            </a:moveTo>
                            <a:cubicBezTo>
                              <a:pt x="808126" y="0"/>
                              <a:pt x="1041208" y="233082"/>
                              <a:pt x="1041208" y="520604"/>
                            </a:cubicBezTo>
                            <a:cubicBezTo>
                              <a:pt x="1041208" y="664365"/>
                              <a:pt x="982938" y="794516"/>
                              <a:pt x="888727" y="888727"/>
                            </a:cubicBezTo>
                            <a:lnTo>
                              <a:pt x="880743" y="895314"/>
                            </a:lnTo>
                            <a:lnTo>
                              <a:pt x="521389" y="1254668"/>
                            </a:lnTo>
                            <a:lnTo>
                              <a:pt x="169435" y="902715"/>
                            </a:lnTo>
                            <a:lnTo>
                              <a:pt x="152481" y="888727"/>
                            </a:lnTo>
                            <a:cubicBezTo>
                              <a:pt x="58270" y="794516"/>
                              <a:pt x="0" y="664365"/>
                              <a:pt x="0" y="520604"/>
                            </a:cubicBezTo>
                            <a:cubicBezTo>
                              <a:pt x="0" y="233082"/>
                              <a:pt x="233082" y="0"/>
                              <a:pt x="520604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lIns="90000" tIns="360000" rtlCol="0" anchor="t"/>
                      <a:lstStyle/>
                      <a:p>
                        <a:pPr algn="ctr"/>
                        <a:endParaRPr lang="en-IN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endParaRPr>
                      </a:p>
                    </p:txBody>
                  </p:sp>
                  <p:cxnSp>
                    <p:nvCxnSpPr>
                      <p:cNvPr id="92" name="Straight Arrow Connector 92">
                        <a:extLst>
                          <a:ext uri="{FF2B5EF4-FFF2-40B4-BE49-F238E27FC236}">
                            <a16:creationId xmlns:a16="http://schemas.microsoft.com/office/drawing/2014/main" id="{6A95E502-A527-4CED-B791-87ED0D1D7DB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1573916" y="3536202"/>
                        <a:ext cx="0" cy="526802"/>
                      </a:xfrm>
                      <a:prstGeom prst="straightConnector1">
                        <a:avLst/>
                      </a:prstGeom>
                      <a:ln>
                        <a:solidFill>
                          <a:schemeClr val="bg1">
                            <a:lumMod val="75000"/>
                          </a:schemeClr>
                        </a:solidFill>
                        <a:tailEnd type="oval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5" name="TextBox 85">
                      <a:extLst>
                        <a:ext uri="{FF2B5EF4-FFF2-40B4-BE49-F238E27FC236}">
                          <a16:creationId xmlns:a16="http://schemas.microsoft.com/office/drawing/2014/main" id="{EED06DA5-BD48-45D4-A4F6-9C3ACB08739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551769" y="2330800"/>
                      <a:ext cx="1164100" cy="6617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IN" sz="15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 I N</a:t>
                      </a:r>
                    </a:p>
                    <a:p>
                      <a:pPr algn="ctr"/>
                      <a:r>
                        <a:rPr lang="en-IN" sz="1100" b="1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Segunda Etapa</a:t>
                      </a:r>
                    </a:p>
                    <a:p>
                      <a:pPr algn="ctr"/>
                      <a:r>
                        <a:rPr lang="en-IN" sz="1100" u="sng" dirty="0">
                          <a:solidFill>
                            <a:schemeClr val="bg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Julio 2021</a:t>
                      </a:r>
                    </a:p>
                  </p:txBody>
                </p:sp>
              </p:grpSp>
            </p:grpSp>
            <p:grpSp>
              <p:nvGrpSpPr>
                <p:cNvPr id="77" name="Grupo 76">
                  <a:extLst>
                    <a:ext uri="{FF2B5EF4-FFF2-40B4-BE49-F238E27FC236}">
                      <a16:creationId xmlns:a16="http://schemas.microsoft.com/office/drawing/2014/main" id="{128EB47F-6279-48CF-B91D-A1836BC6E64A}"/>
                    </a:ext>
                  </a:extLst>
                </p:cNvPr>
                <p:cNvGrpSpPr/>
                <p:nvPr/>
              </p:nvGrpSpPr>
              <p:grpSpPr>
                <a:xfrm>
                  <a:off x="715863" y="1646042"/>
                  <a:ext cx="10597976" cy="1214062"/>
                  <a:chOff x="715863" y="1646042"/>
                  <a:chExt cx="10597976" cy="1214062"/>
                </a:xfrm>
              </p:grpSpPr>
              <p:cxnSp>
                <p:nvCxnSpPr>
                  <p:cNvPr id="79" name="Conector recto 78">
                    <a:extLst>
                      <a:ext uri="{FF2B5EF4-FFF2-40B4-BE49-F238E27FC236}">
                        <a16:creationId xmlns:a16="http://schemas.microsoft.com/office/drawing/2014/main" id="{9B79CCB4-814A-45B3-B903-8534AEFB3A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15863" y="1646042"/>
                    <a:ext cx="10597976" cy="1394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Conector recto de flecha 79">
                    <a:extLst>
                      <a:ext uri="{FF2B5EF4-FFF2-40B4-BE49-F238E27FC236}">
                        <a16:creationId xmlns:a16="http://schemas.microsoft.com/office/drawing/2014/main" id="{B475F738-DCF5-4B18-8053-832C043642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19924" y="1659988"/>
                    <a:ext cx="0" cy="120011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Conector recto de flecha 80">
                    <a:extLst>
                      <a:ext uri="{FF2B5EF4-FFF2-40B4-BE49-F238E27FC236}">
                        <a16:creationId xmlns:a16="http://schemas.microsoft.com/office/drawing/2014/main" id="{8078F36B-2A79-412F-967A-CCA56F26B2AF}"/>
                      </a:ext>
                    </a:extLst>
                  </p:cNvPr>
                  <p:cNvCxnSpPr/>
                  <p:nvPr/>
                </p:nvCxnSpPr>
                <p:spPr>
                  <a:xfrm>
                    <a:off x="11310567" y="1657642"/>
                    <a:ext cx="0" cy="1200116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8" name="TextBox 11">
                  <a:extLst>
                    <a:ext uri="{FF2B5EF4-FFF2-40B4-BE49-F238E27FC236}">
                      <a16:creationId xmlns:a16="http://schemas.microsoft.com/office/drawing/2014/main" id="{8650667E-AFE3-4B93-A8B0-A8427938D043}"/>
                    </a:ext>
                  </a:extLst>
                </p:cNvPr>
                <p:cNvSpPr txBox="1"/>
                <p:nvPr/>
              </p:nvSpPr>
              <p:spPr>
                <a:xfrm>
                  <a:off x="4296042" y="5620079"/>
                  <a:ext cx="1878514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kern="0" dirty="0">
                      <a:solidFill>
                        <a:srgbClr val="002060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Fichas de Cumplimiento</a:t>
                  </a:r>
                </a:p>
              </p:txBody>
            </p:sp>
          </p:grpSp>
        </p:grpSp>
        <p:sp>
          <p:nvSpPr>
            <p:cNvPr id="66" name="Oval 60">
              <a:extLst>
                <a:ext uri="{FF2B5EF4-FFF2-40B4-BE49-F238E27FC236}">
                  <a16:creationId xmlns:a16="http://schemas.microsoft.com/office/drawing/2014/main" id="{1DEB623D-0015-404D-930D-DEC4D5CCE824}"/>
                </a:ext>
              </a:extLst>
            </p:cNvPr>
            <p:cNvSpPr/>
            <p:nvPr/>
          </p:nvSpPr>
          <p:spPr>
            <a:xfrm>
              <a:off x="3950996" y="5022272"/>
              <a:ext cx="282216" cy="2822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7" name="Shape 2783">
              <a:extLst>
                <a:ext uri="{FF2B5EF4-FFF2-40B4-BE49-F238E27FC236}">
                  <a16:creationId xmlns:a16="http://schemas.microsoft.com/office/drawing/2014/main" id="{BA90A472-B0FA-439F-8678-2A048C98DAF1}"/>
                </a:ext>
              </a:extLst>
            </p:cNvPr>
            <p:cNvSpPr/>
            <p:nvPr/>
          </p:nvSpPr>
          <p:spPr>
            <a:xfrm>
              <a:off x="3916229" y="5324657"/>
              <a:ext cx="382209" cy="330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855"/>
                  </a:moveTo>
                  <a:lnTo>
                    <a:pt x="1633" y="10800"/>
                  </a:lnTo>
                  <a:lnTo>
                    <a:pt x="4615" y="9156"/>
                  </a:lnTo>
                  <a:lnTo>
                    <a:pt x="10589" y="12450"/>
                  </a:lnTo>
                  <a:lnTo>
                    <a:pt x="10591" y="12446"/>
                  </a:lnTo>
                  <a:cubicBezTo>
                    <a:pt x="10654" y="12482"/>
                    <a:pt x="10724" y="12505"/>
                    <a:pt x="10800" y="12505"/>
                  </a:cubicBezTo>
                  <a:cubicBezTo>
                    <a:pt x="10876" y="12505"/>
                    <a:pt x="10946" y="12482"/>
                    <a:pt x="11009" y="12446"/>
                  </a:cubicBezTo>
                  <a:lnTo>
                    <a:pt x="11011" y="12450"/>
                  </a:lnTo>
                  <a:lnTo>
                    <a:pt x="16985" y="9156"/>
                  </a:lnTo>
                  <a:lnTo>
                    <a:pt x="19967" y="10800"/>
                  </a:lnTo>
                  <a:cubicBezTo>
                    <a:pt x="19967" y="10800"/>
                    <a:pt x="10800" y="15855"/>
                    <a:pt x="10800" y="15855"/>
                  </a:cubicBezTo>
                  <a:close/>
                  <a:moveTo>
                    <a:pt x="19967" y="15347"/>
                  </a:moveTo>
                  <a:lnTo>
                    <a:pt x="10800" y="20402"/>
                  </a:lnTo>
                  <a:lnTo>
                    <a:pt x="1633" y="15347"/>
                  </a:lnTo>
                  <a:lnTo>
                    <a:pt x="4615" y="13703"/>
                  </a:lnTo>
                  <a:lnTo>
                    <a:pt x="10589" y="16997"/>
                  </a:lnTo>
                  <a:lnTo>
                    <a:pt x="10591" y="16994"/>
                  </a:lnTo>
                  <a:cubicBezTo>
                    <a:pt x="10654" y="17029"/>
                    <a:pt x="10724" y="17053"/>
                    <a:pt x="10800" y="17053"/>
                  </a:cubicBezTo>
                  <a:cubicBezTo>
                    <a:pt x="10876" y="17053"/>
                    <a:pt x="10946" y="17029"/>
                    <a:pt x="11009" y="16994"/>
                  </a:cubicBezTo>
                  <a:lnTo>
                    <a:pt x="11011" y="16997"/>
                  </a:lnTo>
                  <a:lnTo>
                    <a:pt x="16985" y="13703"/>
                  </a:lnTo>
                  <a:cubicBezTo>
                    <a:pt x="16985" y="13703"/>
                    <a:pt x="19967" y="15347"/>
                    <a:pt x="19967" y="15347"/>
                  </a:cubicBezTo>
                  <a:close/>
                  <a:moveTo>
                    <a:pt x="1633" y="6253"/>
                  </a:moveTo>
                  <a:lnTo>
                    <a:pt x="10800" y="1198"/>
                  </a:lnTo>
                  <a:lnTo>
                    <a:pt x="19967" y="6253"/>
                  </a:lnTo>
                  <a:lnTo>
                    <a:pt x="10800" y="11307"/>
                  </a:lnTo>
                  <a:cubicBezTo>
                    <a:pt x="10800" y="11307"/>
                    <a:pt x="1633" y="6253"/>
                    <a:pt x="1633" y="6253"/>
                  </a:cubicBezTo>
                  <a:close/>
                  <a:moveTo>
                    <a:pt x="21600" y="10800"/>
                  </a:moveTo>
                  <a:cubicBezTo>
                    <a:pt x="21600" y="10574"/>
                    <a:pt x="21484" y="10383"/>
                    <a:pt x="21319" y="10290"/>
                  </a:cubicBezTo>
                  <a:lnTo>
                    <a:pt x="21320" y="10287"/>
                  </a:lnTo>
                  <a:lnTo>
                    <a:pt x="18127" y="8526"/>
                  </a:lnTo>
                  <a:lnTo>
                    <a:pt x="21320" y="6766"/>
                  </a:lnTo>
                  <a:lnTo>
                    <a:pt x="21319" y="6762"/>
                  </a:lnTo>
                  <a:cubicBezTo>
                    <a:pt x="21484" y="6671"/>
                    <a:pt x="21600" y="6479"/>
                    <a:pt x="21600" y="6253"/>
                  </a:cubicBezTo>
                  <a:cubicBezTo>
                    <a:pt x="21600" y="6027"/>
                    <a:pt x="21484" y="5835"/>
                    <a:pt x="21319" y="5743"/>
                  </a:cubicBezTo>
                  <a:lnTo>
                    <a:pt x="21320" y="5740"/>
                  </a:lnTo>
                  <a:lnTo>
                    <a:pt x="11011" y="56"/>
                  </a:lnTo>
                  <a:lnTo>
                    <a:pt x="11009" y="59"/>
                  </a:lnTo>
                  <a:cubicBezTo>
                    <a:pt x="10946" y="23"/>
                    <a:pt x="10876" y="0"/>
                    <a:pt x="10800" y="0"/>
                  </a:cubicBezTo>
                  <a:cubicBezTo>
                    <a:pt x="10724" y="0"/>
                    <a:pt x="10654" y="23"/>
                    <a:pt x="10591" y="59"/>
                  </a:cubicBezTo>
                  <a:lnTo>
                    <a:pt x="10589" y="56"/>
                  </a:lnTo>
                  <a:lnTo>
                    <a:pt x="280" y="5740"/>
                  </a:lnTo>
                  <a:lnTo>
                    <a:pt x="281" y="5743"/>
                  </a:lnTo>
                  <a:cubicBezTo>
                    <a:pt x="116" y="5835"/>
                    <a:pt x="0" y="6027"/>
                    <a:pt x="0" y="6253"/>
                  </a:cubicBezTo>
                  <a:cubicBezTo>
                    <a:pt x="0" y="6479"/>
                    <a:pt x="116" y="6671"/>
                    <a:pt x="281" y="6762"/>
                  </a:cubicBezTo>
                  <a:lnTo>
                    <a:pt x="280" y="6766"/>
                  </a:lnTo>
                  <a:lnTo>
                    <a:pt x="3473" y="8526"/>
                  </a:lnTo>
                  <a:lnTo>
                    <a:pt x="280" y="10287"/>
                  </a:lnTo>
                  <a:lnTo>
                    <a:pt x="281" y="10290"/>
                  </a:lnTo>
                  <a:cubicBezTo>
                    <a:pt x="116" y="10383"/>
                    <a:pt x="0" y="10574"/>
                    <a:pt x="0" y="10800"/>
                  </a:cubicBezTo>
                  <a:cubicBezTo>
                    <a:pt x="0" y="11026"/>
                    <a:pt x="116" y="11218"/>
                    <a:pt x="281" y="11310"/>
                  </a:cubicBezTo>
                  <a:lnTo>
                    <a:pt x="280" y="11313"/>
                  </a:lnTo>
                  <a:lnTo>
                    <a:pt x="3473" y="13074"/>
                  </a:lnTo>
                  <a:lnTo>
                    <a:pt x="280" y="14834"/>
                  </a:lnTo>
                  <a:lnTo>
                    <a:pt x="281" y="14838"/>
                  </a:lnTo>
                  <a:cubicBezTo>
                    <a:pt x="116" y="14930"/>
                    <a:pt x="0" y="15121"/>
                    <a:pt x="0" y="15347"/>
                  </a:cubicBezTo>
                  <a:cubicBezTo>
                    <a:pt x="0" y="15574"/>
                    <a:pt x="116" y="15765"/>
                    <a:pt x="281" y="15857"/>
                  </a:cubicBezTo>
                  <a:lnTo>
                    <a:pt x="280" y="15860"/>
                  </a:lnTo>
                  <a:lnTo>
                    <a:pt x="10589" y="21544"/>
                  </a:lnTo>
                  <a:lnTo>
                    <a:pt x="10591" y="21541"/>
                  </a:lnTo>
                  <a:cubicBezTo>
                    <a:pt x="10654" y="21577"/>
                    <a:pt x="10724" y="21600"/>
                    <a:pt x="10800" y="21600"/>
                  </a:cubicBezTo>
                  <a:cubicBezTo>
                    <a:pt x="10876" y="21600"/>
                    <a:pt x="10946" y="21577"/>
                    <a:pt x="11009" y="21541"/>
                  </a:cubicBezTo>
                  <a:lnTo>
                    <a:pt x="11011" y="21544"/>
                  </a:lnTo>
                  <a:lnTo>
                    <a:pt x="21320" y="15860"/>
                  </a:lnTo>
                  <a:lnTo>
                    <a:pt x="21319" y="15857"/>
                  </a:lnTo>
                  <a:cubicBezTo>
                    <a:pt x="21484" y="15765"/>
                    <a:pt x="21600" y="15574"/>
                    <a:pt x="21600" y="15347"/>
                  </a:cubicBezTo>
                  <a:cubicBezTo>
                    <a:pt x="21600" y="15121"/>
                    <a:pt x="21484" y="14930"/>
                    <a:pt x="21319" y="14838"/>
                  </a:cubicBezTo>
                  <a:lnTo>
                    <a:pt x="21320" y="14834"/>
                  </a:lnTo>
                  <a:lnTo>
                    <a:pt x="18127" y="13074"/>
                  </a:lnTo>
                  <a:lnTo>
                    <a:pt x="21320" y="11313"/>
                  </a:lnTo>
                  <a:lnTo>
                    <a:pt x="21319" y="11310"/>
                  </a:lnTo>
                  <a:cubicBezTo>
                    <a:pt x="21484" y="11218"/>
                    <a:pt x="21600" y="11026"/>
                    <a:pt x="21600" y="108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b="1" dirty="0">
                <a:latin typeface="Roboto Bold" charset="0"/>
                <a:ea typeface="Roboto Bold" charset="0"/>
                <a:cs typeface="Roboto Bold" charset="0"/>
              </a:endParaRPr>
            </a:p>
          </p:txBody>
        </p:sp>
        <p:cxnSp>
          <p:nvCxnSpPr>
            <p:cNvPr id="68" name="Conector recto de flecha 67">
              <a:extLst>
                <a:ext uri="{FF2B5EF4-FFF2-40B4-BE49-F238E27FC236}">
                  <a16:creationId xmlns:a16="http://schemas.microsoft.com/office/drawing/2014/main" id="{817A72D7-42A8-4DC9-B886-6A585A8A8E2A}"/>
                </a:ext>
              </a:extLst>
            </p:cNvPr>
            <p:cNvCxnSpPr/>
            <p:nvPr/>
          </p:nvCxnSpPr>
          <p:spPr>
            <a:xfrm>
              <a:off x="1502375" y="2112027"/>
              <a:ext cx="9537089" cy="0"/>
            </a:xfrm>
            <a:prstGeom prst="straightConnector1">
              <a:avLst/>
            </a:prstGeom>
            <a:ln>
              <a:solidFill>
                <a:srgbClr val="00206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99">
              <a:extLst>
                <a:ext uri="{FF2B5EF4-FFF2-40B4-BE49-F238E27FC236}">
                  <a16:creationId xmlns:a16="http://schemas.microsoft.com/office/drawing/2014/main" id="{E49A94D8-91B2-4629-A969-488FBD55AF4C}"/>
                </a:ext>
              </a:extLst>
            </p:cNvPr>
            <p:cNvSpPr txBox="1"/>
            <p:nvPr/>
          </p:nvSpPr>
          <p:spPr>
            <a:xfrm>
              <a:off x="2154620" y="1716605"/>
              <a:ext cx="8093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PROYECTO</a:t>
              </a:r>
              <a:r>
                <a:rPr lang="en-US" sz="1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: IMPLEMENTACIÓN DEL ESQUEMA GUBERNAMENTAL DE SEGURIDAD DE LA INFORMACIÓN – EGSI – Versión 2.0</a:t>
              </a:r>
            </a:p>
            <a:p>
              <a:pPr algn="ctr"/>
              <a:r>
                <a:rPr lang="en-US" sz="10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(GPR – INSTITUCIONES DE LA APCID)</a:t>
              </a:r>
            </a:p>
          </p:txBody>
        </p:sp>
        <p:cxnSp>
          <p:nvCxnSpPr>
            <p:cNvPr id="70" name="Straight Arrow Connector 14">
              <a:extLst>
                <a:ext uri="{FF2B5EF4-FFF2-40B4-BE49-F238E27FC236}">
                  <a16:creationId xmlns:a16="http://schemas.microsoft.com/office/drawing/2014/main" id="{EC00DF88-9C33-4E5C-8D7B-5EFB657D2B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4590" y="3412260"/>
              <a:ext cx="0" cy="526802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11">
              <a:extLst>
                <a:ext uri="{FF2B5EF4-FFF2-40B4-BE49-F238E27FC236}">
                  <a16:creationId xmlns:a16="http://schemas.microsoft.com/office/drawing/2014/main" id="{A625105F-5F0D-48E9-BA51-37012B7A0E1B}"/>
                </a:ext>
              </a:extLst>
            </p:cNvPr>
            <p:cNvSpPr txBox="1"/>
            <p:nvPr/>
          </p:nvSpPr>
          <p:spPr>
            <a:xfrm>
              <a:off x="1213875" y="3023356"/>
              <a:ext cx="12860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algn="ctr">
                <a:defRPr sz="12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en-US" sz="1000" dirty="0"/>
                <a:t>Declaración de Aplicabilidad (SoA</a:t>
              </a:r>
              <a:r>
                <a:rPr lang="en-US" sz="900" dirty="0"/>
                <a:t>)</a:t>
              </a:r>
            </a:p>
          </p:txBody>
        </p:sp>
        <p:sp>
          <p:nvSpPr>
            <p:cNvPr id="72" name="Shape 2783">
              <a:extLst>
                <a:ext uri="{FF2B5EF4-FFF2-40B4-BE49-F238E27FC236}">
                  <a16:creationId xmlns:a16="http://schemas.microsoft.com/office/drawing/2014/main" id="{9D79EB8E-B030-4153-ACCD-CF5AA8215C3D}"/>
                </a:ext>
              </a:extLst>
            </p:cNvPr>
            <p:cNvSpPr/>
            <p:nvPr/>
          </p:nvSpPr>
          <p:spPr>
            <a:xfrm>
              <a:off x="1546922" y="2710018"/>
              <a:ext cx="382209" cy="330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855"/>
                  </a:moveTo>
                  <a:lnTo>
                    <a:pt x="1633" y="10800"/>
                  </a:lnTo>
                  <a:lnTo>
                    <a:pt x="4615" y="9156"/>
                  </a:lnTo>
                  <a:lnTo>
                    <a:pt x="10589" y="12450"/>
                  </a:lnTo>
                  <a:lnTo>
                    <a:pt x="10591" y="12446"/>
                  </a:lnTo>
                  <a:cubicBezTo>
                    <a:pt x="10654" y="12482"/>
                    <a:pt x="10724" y="12505"/>
                    <a:pt x="10800" y="12505"/>
                  </a:cubicBezTo>
                  <a:cubicBezTo>
                    <a:pt x="10876" y="12505"/>
                    <a:pt x="10946" y="12482"/>
                    <a:pt x="11009" y="12446"/>
                  </a:cubicBezTo>
                  <a:lnTo>
                    <a:pt x="11011" y="12450"/>
                  </a:lnTo>
                  <a:lnTo>
                    <a:pt x="16985" y="9156"/>
                  </a:lnTo>
                  <a:lnTo>
                    <a:pt x="19967" y="10800"/>
                  </a:lnTo>
                  <a:cubicBezTo>
                    <a:pt x="19967" y="10800"/>
                    <a:pt x="10800" y="15855"/>
                    <a:pt x="10800" y="15855"/>
                  </a:cubicBezTo>
                  <a:close/>
                  <a:moveTo>
                    <a:pt x="19967" y="15347"/>
                  </a:moveTo>
                  <a:lnTo>
                    <a:pt x="10800" y="20402"/>
                  </a:lnTo>
                  <a:lnTo>
                    <a:pt x="1633" y="15347"/>
                  </a:lnTo>
                  <a:lnTo>
                    <a:pt x="4615" y="13703"/>
                  </a:lnTo>
                  <a:lnTo>
                    <a:pt x="10589" y="16997"/>
                  </a:lnTo>
                  <a:lnTo>
                    <a:pt x="10591" y="16994"/>
                  </a:lnTo>
                  <a:cubicBezTo>
                    <a:pt x="10654" y="17029"/>
                    <a:pt x="10724" y="17053"/>
                    <a:pt x="10800" y="17053"/>
                  </a:cubicBezTo>
                  <a:cubicBezTo>
                    <a:pt x="10876" y="17053"/>
                    <a:pt x="10946" y="17029"/>
                    <a:pt x="11009" y="16994"/>
                  </a:cubicBezTo>
                  <a:lnTo>
                    <a:pt x="11011" y="16997"/>
                  </a:lnTo>
                  <a:lnTo>
                    <a:pt x="16985" y="13703"/>
                  </a:lnTo>
                  <a:cubicBezTo>
                    <a:pt x="16985" y="13703"/>
                    <a:pt x="19967" y="15347"/>
                    <a:pt x="19967" y="15347"/>
                  </a:cubicBezTo>
                  <a:close/>
                  <a:moveTo>
                    <a:pt x="1633" y="6253"/>
                  </a:moveTo>
                  <a:lnTo>
                    <a:pt x="10800" y="1198"/>
                  </a:lnTo>
                  <a:lnTo>
                    <a:pt x="19967" y="6253"/>
                  </a:lnTo>
                  <a:lnTo>
                    <a:pt x="10800" y="11307"/>
                  </a:lnTo>
                  <a:cubicBezTo>
                    <a:pt x="10800" y="11307"/>
                    <a:pt x="1633" y="6253"/>
                    <a:pt x="1633" y="6253"/>
                  </a:cubicBezTo>
                  <a:close/>
                  <a:moveTo>
                    <a:pt x="21600" y="10800"/>
                  </a:moveTo>
                  <a:cubicBezTo>
                    <a:pt x="21600" y="10574"/>
                    <a:pt x="21484" y="10383"/>
                    <a:pt x="21319" y="10290"/>
                  </a:cubicBezTo>
                  <a:lnTo>
                    <a:pt x="21320" y="10287"/>
                  </a:lnTo>
                  <a:lnTo>
                    <a:pt x="18127" y="8526"/>
                  </a:lnTo>
                  <a:lnTo>
                    <a:pt x="21320" y="6766"/>
                  </a:lnTo>
                  <a:lnTo>
                    <a:pt x="21319" y="6762"/>
                  </a:lnTo>
                  <a:cubicBezTo>
                    <a:pt x="21484" y="6671"/>
                    <a:pt x="21600" y="6479"/>
                    <a:pt x="21600" y="6253"/>
                  </a:cubicBezTo>
                  <a:cubicBezTo>
                    <a:pt x="21600" y="6027"/>
                    <a:pt x="21484" y="5835"/>
                    <a:pt x="21319" y="5743"/>
                  </a:cubicBezTo>
                  <a:lnTo>
                    <a:pt x="21320" y="5740"/>
                  </a:lnTo>
                  <a:lnTo>
                    <a:pt x="11011" y="56"/>
                  </a:lnTo>
                  <a:lnTo>
                    <a:pt x="11009" y="59"/>
                  </a:lnTo>
                  <a:cubicBezTo>
                    <a:pt x="10946" y="23"/>
                    <a:pt x="10876" y="0"/>
                    <a:pt x="10800" y="0"/>
                  </a:cubicBezTo>
                  <a:cubicBezTo>
                    <a:pt x="10724" y="0"/>
                    <a:pt x="10654" y="23"/>
                    <a:pt x="10591" y="59"/>
                  </a:cubicBezTo>
                  <a:lnTo>
                    <a:pt x="10589" y="56"/>
                  </a:lnTo>
                  <a:lnTo>
                    <a:pt x="280" y="5740"/>
                  </a:lnTo>
                  <a:lnTo>
                    <a:pt x="281" y="5743"/>
                  </a:lnTo>
                  <a:cubicBezTo>
                    <a:pt x="116" y="5835"/>
                    <a:pt x="0" y="6027"/>
                    <a:pt x="0" y="6253"/>
                  </a:cubicBezTo>
                  <a:cubicBezTo>
                    <a:pt x="0" y="6479"/>
                    <a:pt x="116" y="6671"/>
                    <a:pt x="281" y="6762"/>
                  </a:cubicBezTo>
                  <a:lnTo>
                    <a:pt x="280" y="6766"/>
                  </a:lnTo>
                  <a:lnTo>
                    <a:pt x="3473" y="8526"/>
                  </a:lnTo>
                  <a:lnTo>
                    <a:pt x="280" y="10287"/>
                  </a:lnTo>
                  <a:lnTo>
                    <a:pt x="281" y="10290"/>
                  </a:lnTo>
                  <a:cubicBezTo>
                    <a:pt x="116" y="10383"/>
                    <a:pt x="0" y="10574"/>
                    <a:pt x="0" y="10800"/>
                  </a:cubicBezTo>
                  <a:cubicBezTo>
                    <a:pt x="0" y="11026"/>
                    <a:pt x="116" y="11218"/>
                    <a:pt x="281" y="11310"/>
                  </a:cubicBezTo>
                  <a:lnTo>
                    <a:pt x="280" y="11313"/>
                  </a:lnTo>
                  <a:lnTo>
                    <a:pt x="3473" y="13074"/>
                  </a:lnTo>
                  <a:lnTo>
                    <a:pt x="280" y="14834"/>
                  </a:lnTo>
                  <a:lnTo>
                    <a:pt x="281" y="14838"/>
                  </a:lnTo>
                  <a:cubicBezTo>
                    <a:pt x="116" y="14930"/>
                    <a:pt x="0" y="15121"/>
                    <a:pt x="0" y="15347"/>
                  </a:cubicBezTo>
                  <a:cubicBezTo>
                    <a:pt x="0" y="15574"/>
                    <a:pt x="116" y="15765"/>
                    <a:pt x="281" y="15857"/>
                  </a:cubicBezTo>
                  <a:lnTo>
                    <a:pt x="280" y="15860"/>
                  </a:lnTo>
                  <a:lnTo>
                    <a:pt x="10589" y="21544"/>
                  </a:lnTo>
                  <a:lnTo>
                    <a:pt x="10591" y="21541"/>
                  </a:lnTo>
                  <a:cubicBezTo>
                    <a:pt x="10654" y="21577"/>
                    <a:pt x="10724" y="21600"/>
                    <a:pt x="10800" y="21600"/>
                  </a:cubicBezTo>
                  <a:cubicBezTo>
                    <a:pt x="10876" y="21600"/>
                    <a:pt x="10946" y="21577"/>
                    <a:pt x="11009" y="21541"/>
                  </a:cubicBezTo>
                  <a:lnTo>
                    <a:pt x="11011" y="21544"/>
                  </a:lnTo>
                  <a:lnTo>
                    <a:pt x="21320" y="15860"/>
                  </a:lnTo>
                  <a:lnTo>
                    <a:pt x="21319" y="15857"/>
                  </a:lnTo>
                  <a:cubicBezTo>
                    <a:pt x="21484" y="15765"/>
                    <a:pt x="21600" y="15574"/>
                    <a:pt x="21600" y="15347"/>
                  </a:cubicBezTo>
                  <a:cubicBezTo>
                    <a:pt x="21600" y="15121"/>
                    <a:pt x="21484" y="14930"/>
                    <a:pt x="21319" y="14838"/>
                  </a:cubicBezTo>
                  <a:lnTo>
                    <a:pt x="21320" y="14834"/>
                  </a:lnTo>
                  <a:lnTo>
                    <a:pt x="18127" y="13074"/>
                  </a:lnTo>
                  <a:lnTo>
                    <a:pt x="21320" y="11313"/>
                  </a:lnTo>
                  <a:lnTo>
                    <a:pt x="21319" y="11310"/>
                  </a:lnTo>
                  <a:cubicBezTo>
                    <a:pt x="21484" y="11218"/>
                    <a:pt x="21600" y="11026"/>
                    <a:pt x="21600" y="108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b="1" dirty="0">
                <a:latin typeface="Roboto Bold" charset="0"/>
                <a:ea typeface="Roboto Bold" charset="0"/>
                <a:cs typeface="Roboto Bold" charset="0"/>
              </a:endParaRPr>
            </a:p>
          </p:txBody>
        </p:sp>
        <p:sp>
          <p:nvSpPr>
            <p:cNvPr id="73" name="Oval 60">
              <a:extLst>
                <a:ext uri="{FF2B5EF4-FFF2-40B4-BE49-F238E27FC236}">
                  <a16:creationId xmlns:a16="http://schemas.microsoft.com/office/drawing/2014/main" id="{CB2B38B4-BA63-4A82-AAC8-854B6C6DF995}"/>
                </a:ext>
              </a:extLst>
            </p:cNvPr>
            <p:cNvSpPr/>
            <p:nvPr/>
          </p:nvSpPr>
          <p:spPr>
            <a:xfrm>
              <a:off x="1595751" y="3905315"/>
              <a:ext cx="282216" cy="2822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7</a:t>
              </a:r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id="{B0F7B76A-77DD-4F3E-9AD4-7D4352C5F952}"/>
              </a:ext>
            </a:extLst>
          </p:cNvPr>
          <p:cNvGrpSpPr/>
          <p:nvPr/>
        </p:nvGrpSpPr>
        <p:grpSpPr>
          <a:xfrm>
            <a:off x="2257232" y="3260998"/>
            <a:ext cx="1393149" cy="1486890"/>
            <a:chOff x="1821130" y="2712363"/>
            <a:chExt cx="1393149" cy="1486890"/>
          </a:xfrm>
        </p:grpSpPr>
        <p:cxnSp>
          <p:nvCxnSpPr>
            <p:cNvPr id="94" name="Straight Arrow Connector 14">
              <a:extLst>
                <a:ext uri="{FF2B5EF4-FFF2-40B4-BE49-F238E27FC236}">
                  <a16:creationId xmlns:a16="http://schemas.microsoft.com/office/drawing/2014/main" id="{BDC33CC7-0EDD-4EFE-B764-59FD961821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1846" y="3400537"/>
              <a:ext cx="0" cy="526802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11">
              <a:extLst>
                <a:ext uri="{FF2B5EF4-FFF2-40B4-BE49-F238E27FC236}">
                  <a16:creationId xmlns:a16="http://schemas.microsoft.com/office/drawing/2014/main" id="{36509AFE-4DAA-4F7B-8512-2751CB96DFD0}"/>
                </a:ext>
              </a:extLst>
            </p:cNvPr>
            <p:cNvSpPr txBox="1"/>
            <p:nvPr/>
          </p:nvSpPr>
          <p:spPr>
            <a:xfrm>
              <a:off x="1821130" y="3025701"/>
              <a:ext cx="139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algn="ctr">
                <a:defRPr sz="12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es-EC" sz="1000" dirty="0"/>
                <a:t>Plan de Tratamiento de los riesgos</a:t>
              </a:r>
              <a:endParaRPr lang="en-US" sz="1000" dirty="0"/>
            </a:p>
          </p:txBody>
        </p:sp>
        <p:sp>
          <p:nvSpPr>
            <p:cNvPr id="96" name="Shape 2783">
              <a:extLst>
                <a:ext uri="{FF2B5EF4-FFF2-40B4-BE49-F238E27FC236}">
                  <a16:creationId xmlns:a16="http://schemas.microsoft.com/office/drawing/2014/main" id="{C5D5DA62-6CE4-4B72-970A-8AA59B59209D}"/>
                </a:ext>
              </a:extLst>
            </p:cNvPr>
            <p:cNvSpPr/>
            <p:nvPr/>
          </p:nvSpPr>
          <p:spPr>
            <a:xfrm>
              <a:off x="2154178" y="2712363"/>
              <a:ext cx="382209" cy="330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855"/>
                  </a:moveTo>
                  <a:lnTo>
                    <a:pt x="1633" y="10800"/>
                  </a:lnTo>
                  <a:lnTo>
                    <a:pt x="4615" y="9156"/>
                  </a:lnTo>
                  <a:lnTo>
                    <a:pt x="10589" y="12450"/>
                  </a:lnTo>
                  <a:lnTo>
                    <a:pt x="10591" y="12446"/>
                  </a:lnTo>
                  <a:cubicBezTo>
                    <a:pt x="10654" y="12482"/>
                    <a:pt x="10724" y="12505"/>
                    <a:pt x="10800" y="12505"/>
                  </a:cubicBezTo>
                  <a:cubicBezTo>
                    <a:pt x="10876" y="12505"/>
                    <a:pt x="10946" y="12482"/>
                    <a:pt x="11009" y="12446"/>
                  </a:cubicBezTo>
                  <a:lnTo>
                    <a:pt x="11011" y="12450"/>
                  </a:lnTo>
                  <a:lnTo>
                    <a:pt x="16985" y="9156"/>
                  </a:lnTo>
                  <a:lnTo>
                    <a:pt x="19967" y="10800"/>
                  </a:lnTo>
                  <a:cubicBezTo>
                    <a:pt x="19967" y="10800"/>
                    <a:pt x="10800" y="15855"/>
                    <a:pt x="10800" y="15855"/>
                  </a:cubicBezTo>
                  <a:close/>
                  <a:moveTo>
                    <a:pt x="19967" y="15347"/>
                  </a:moveTo>
                  <a:lnTo>
                    <a:pt x="10800" y="20402"/>
                  </a:lnTo>
                  <a:lnTo>
                    <a:pt x="1633" y="15347"/>
                  </a:lnTo>
                  <a:lnTo>
                    <a:pt x="4615" y="13703"/>
                  </a:lnTo>
                  <a:lnTo>
                    <a:pt x="10589" y="16997"/>
                  </a:lnTo>
                  <a:lnTo>
                    <a:pt x="10591" y="16994"/>
                  </a:lnTo>
                  <a:cubicBezTo>
                    <a:pt x="10654" y="17029"/>
                    <a:pt x="10724" y="17053"/>
                    <a:pt x="10800" y="17053"/>
                  </a:cubicBezTo>
                  <a:cubicBezTo>
                    <a:pt x="10876" y="17053"/>
                    <a:pt x="10946" y="17029"/>
                    <a:pt x="11009" y="16994"/>
                  </a:cubicBezTo>
                  <a:lnTo>
                    <a:pt x="11011" y="16997"/>
                  </a:lnTo>
                  <a:lnTo>
                    <a:pt x="16985" y="13703"/>
                  </a:lnTo>
                  <a:cubicBezTo>
                    <a:pt x="16985" y="13703"/>
                    <a:pt x="19967" y="15347"/>
                    <a:pt x="19967" y="15347"/>
                  </a:cubicBezTo>
                  <a:close/>
                  <a:moveTo>
                    <a:pt x="1633" y="6253"/>
                  </a:moveTo>
                  <a:lnTo>
                    <a:pt x="10800" y="1198"/>
                  </a:lnTo>
                  <a:lnTo>
                    <a:pt x="19967" y="6253"/>
                  </a:lnTo>
                  <a:lnTo>
                    <a:pt x="10800" y="11307"/>
                  </a:lnTo>
                  <a:cubicBezTo>
                    <a:pt x="10800" y="11307"/>
                    <a:pt x="1633" y="6253"/>
                    <a:pt x="1633" y="6253"/>
                  </a:cubicBezTo>
                  <a:close/>
                  <a:moveTo>
                    <a:pt x="21600" y="10800"/>
                  </a:moveTo>
                  <a:cubicBezTo>
                    <a:pt x="21600" y="10574"/>
                    <a:pt x="21484" y="10383"/>
                    <a:pt x="21319" y="10290"/>
                  </a:cubicBezTo>
                  <a:lnTo>
                    <a:pt x="21320" y="10287"/>
                  </a:lnTo>
                  <a:lnTo>
                    <a:pt x="18127" y="8526"/>
                  </a:lnTo>
                  <a:lnTo>
                    <a:pt x="21320" y="6766"/>
                  </a:lnTo>
                  <a:lnTo>
                    <a:pt x="21319" y="6762"/>
                  </a:lnTo>
                  <a:cubicBezTo>
                    <a:pt x="21484" y="6671"/>
                    <a:pt x="21600" y="6479"/>
                    <a:pt x="21600" y="6253"/>
                  </a:cubicBezTo>
                  <a:cubicBezTo>
                    <a:pt x="21600" y="6027"/>
                    <a:pt x="21484" y="5835"/>
                    <a:pt x="21319" y="5743"/>
                  </a:cubicBezTo>
                  <a:lnTo>
                    <a:pt x="21320" y="5740"/>
                  </a:lnTo>
                  <a:lnTo>
                    <a:pt x="11011" y="56"/>
                  </a:lnTo>
                  <a:lnTo>
                    <a:pt x="11009" y="59"/>
                  </a:lnTo>
                  <a:cubicBezTo>
                    <a:pt x="10946" y="23"/>
                    <a:pt x="10876" y="0"/>
                    <a:pt x="10800" y="0"/>
                  </a:cubicBezTo>
                  <a:cubicBezTo>
                    <a:pt x="10724" y="0"/>
                    <a:pt x="10654" y="23"/>
                    <a:pt x="10591" y="59"/>
                  </a:cubicBezTo>
                  <a:lnTo>
                    <a:pt x="10589" y="56"/>
                  </a:lnTo>
                  <a:lnTo>
                    <a:pt x="280" y="5740"/>
                  </a:lnTo>
                  <a:lnTo>
                    <a:pt x="281" y="5743"/>
                  </a:lnTo>
                  <a:cubicBezTo>
                    <a:pt x="116" y="5835"/>
                    <a:pt x="0" y="6027"/>
                    <a:pt x="0" y="6253"/>
                  </a:cubicBezTo>
                  <a:cubicBezTo>
                    <a:pt x="0" y="6479"/>
                    <a:pt x="116" y="6671"/>
                    <a:pt x="281" y="6762"/>
                  </a:cubicBezTo>
                  <a:lnTo>
                    <a:pt x="280" y="6766"/>
                  </a:lnTo>
                  <a:lnTo>
                    <a:pt x="3473" y="8526"/>
                  </a:lnTo>
                  <a:lnTo>
                    <a:pt x="280" y="10287"/>
                  </a:lnTo>
                  <a:lnTo>
                    <a:pt x="281" y="10290"/>
                  </a:lnTo>
                  <a:cubicBezTo>
                    <a:pt x="116" y="10383"/>
                    <a:pt x="0" y="10574"/>
                    <a:pt x="0" y="10800"/>
                  </a:cubicBezTo>
                  <a:cubicBezTo>
                    <a:pt x="0" y="11026"/>
                    <a:pt x="116" y="11218"/>
                    <a:pt x="281" y="11310"/>
                  </a:cubicBezTo>
                  <a:lnTo>
                    <a:pt x="280" y="11313"/>
                  </a:lnTo>
                  <a:lnTo>
                    <a:pt x="3473" y="13074"/>
                  </a:lnTo>
                  <a:lnTo>
                    <a:pt x="280" y="14834"/>
                  </a:lnTo>
                  <a:lnTo>
                    <a:pt x="281" y="14838"/>
                  </a:lnTo>
                  <a:cubicBezTo>
                    <a:pt x="116" y="14930"/>
                    <a:pt x="0" y="15121"/>
                    <a:pt x="0" y="15347"/>
                  </a:cubicBezTo>
                  <a:cubicBezTo>
                    <a:pt x="0" y="15574"/>
                    <a:pt x="116" y="15765"/>
                    <a:pt x="281" y="15857"/>
                  </a:cubicBezTo>
                  <a:lnTo>
                    <a:pt x="280" y="15860"/>
                  </a:lnTo>
                  <a:lnTo>
                    <a:pt x="10589" y="21544"/>
                  </a:lnTo>
                  <a:lnTo>
                    <a:pt x="10591" y="21541"/>
                  </a:lnTo>
                  <a:cubicBezTo>
                    <a:pt x="10654" y="21577"/>
                    <a:pt x="10724" y="21600"/>
                    <a:pt x="10800" y="21600"/>
                  </a:cubicBezTo>
                  <a:cubicBezTo>
                    <a:pt x="10876" y="21600"/>
                    <a:pt x="10946" y="21577"/>
                    <a:pt x="11009" y="21541"/>
                  </a:cubicBezTo>
                  <a:lnTo>
                    <a:pt x="11011" y="21544"/>
                  </a:lnTo>
                  <a:lnTo>
                    <a:pt x="21320" y="15860"/>
                  </a:lnTo>
                  <a:lnTo>
                    <a:pt x="21319" y="15857"/>
                  </a:lnTo>
                  <a:cubicBezTo>
                    <a:pt x="21484" y="15765"/>
                    <a:pt x="21600" y="15574"/>
                    <a:pt x="21600" y="15347"/>
                  </a:cubicBezTo>
                  <a:cubicBezTo>
                    <a:pt x="21600" y="15121"/>
                    <a:pt x="21484" y="14930"/>
                    <a:pt x="21319" y="14838"/>
                  </a:cubicBezTo>
                  <a:lnTo>
                    <a:pt x="21320" y="14834"/>
                  </a:lnTo>
                  <a:lnTo>
                    <a:pt x="18127" y="13074"/>
                  </a:lnTo>
                  <a:lnTo>
                    <a:pt x="21320" y="11313"/>
                  </a:lnTo>
                  <a:lnTo>
                    <a:pt x="21319" y="11310"/>
                  </a:lnTo>
                  <a:cubicBezTo>
                    <a:pt x="21484" y="11218"/>
                    <a:pt x="21600" y="11026"/>
                    <a:pt x="21600" y="108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b="1" dirty="0">
                <a:latin typeface="Roboto Bold" charset="0"/>
                <a:ea typeface="Roboto Bold" charset="0"/>
                <a:cs typeface="Roboto Bold" charset="0"/>
              </a:endParaRPr>
            </a:p>
          </p:txBody>
        </p:sp>
        <p:sp>
          <p:nvSpPr>
            <p:cNvPr id="97" name="Oval 60">
              <a:extLst>
                <a:ext uri="{FF2B5EF4-FFF2-40B4-BE49-F238E27FC236}">
                  <a16:creationId xmlns:a16="http://schemas.microsoft.com/office/drawing/2014/main" id="{F57912B1-5E30-410F-A91A-72527F89E7AA}"/>
                </a:ext>
              </a:extLst>
            </p:cNvPr>
            <p:cNvSpPr/>
            <p:nvPr/>
          </p:nvSpPr>
          <p:spPr>
            <a:xfrm>
              <a:off x="2198317" y="3917037"/>
              <a:ext cx="282216" cy="2822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8</a:t>
              </a:r>
            </a:p>
          </p:txBody>
        </p:sp>
      </p:grpSp>
      <p:grpSp>
        <p:nvGrpSpPr>
          <p:cNvPr id="98" name="Grupo 97">
            <a:extLst>
              <a:ext uri="{FF2B5EF4-FFF2-40B4-BE49-F238E27FC236}">
                <a16:creationId xmlns:a16="http://schemas.microsoft.com/office/drawing/2014/main" id="{57FFB5A0-B864-4006-AD9E-0515CF5617B1}"/>
              </a:ext>
            </a:extLst>
          </p:cNvPr>
          <p:cNvGrpSpPr/>
          <p:nvPr/>
        </p:nvGrpSpPr>
        <p:grpSpPr>
          <a:xfrm>
            <a:off x="7404760" y="3269025"/>
            <a:ext cx="1236449" cy="1462447"/>
            <a:chOff x="2410723" y="2720390"/>
            <a:chExt cx="1236449" cy="1462447"/>
          </a:xfrm>
        </p:grpSpPr>
        <p:sp>
          <p:nvSpPr>
            <p:cNvPr id="99" name="TextBox 11">
              <a:extLst>
                <a:ext uri="{FF2B5EF4-FFF2-40B4-BE49-F238E27FC236}">
                  <a16:creationId xmlns:a16="http://schemas.microsoft.com/office/drawing/2014/main" id="{C67E5E4C-2EE5-4700-AE2C-BF3220E15DCB}"/>
                </a:ext>
              </a:extLst>
            </p:cNvPr>
            <p:cNvSpPr txBox="1"/>
            <p:nvPr/>
          </p:nvSpPr>
          <p:spPr>
            <a:xfrm>
              <a:off x="2410723" y="3023352"/>
              <a:ext cx="12364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algn="ctr">
                <a:defRPr sz="10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en-US" dirty="0"/>
                <a:t>Plan de Auditoría Interna</a:t>
              </a:r>
            </a:p>
          </p:txBody>
        </p:sp>
        <p:cxnSp>
          <p:nvCxnSpPr>
            <p:cNvPr id="100" name="Straight Arrow Connector 14">
              <a:extLst>
                <a:ext uri="{FF2B5EF4-FFF2-40B4-BE49-F238E27FC236}">
                  <a16:creationId xmlns:a16="http://schemas.microsoft.com/office/drawing/2014/main" id="{915C1F6D-121C-48D0-8474-3BF1F0D314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03841" y="3388815"/>
              <a:ext cx="0" cy="526802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Shape 2783">
              <a:extLst>
                <a:ext uri="{FF2B5EF4-FFF2-40B4-BE49-F238E27FC236}">
                  <a16:creationId xmlns:a16="http://schemas.microsoft.com/office/drawing/2014/main" id="{B3CFAFE8-24EA-4FB9-9B6A-6E710AB037F1}"/>
                </a:ext>
              </a:extLst>
            </p:cNvPr>
            <p:cNvSpPr/>
            <p:nvPr/>
          </p:nvSpPr>
          <p:spPr>
            <a:xfrm>
              <a:off x="2924478" y="2720390"/>
              <a:ext cx="382209" cy="330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855"/>
                  </a:moveTo>
                  <a:lnTo>
                    <a:pt x="1633" y="10800"/>
                  </a:lnTo>
                  <a:lnTo>
                    <a:pt x="4615" y="9156"/>
                  </a:lnTo>
                  <a:lnTo>
                    <a:pt x="10589" y="12450"/>
                  </a:lnTo>
                  <a:lnTo>
                    <a:pt x="10591" y="12446"/>
                  </a:lnTo>
                  <a:cubicBezTo>
                    <a:pt x="10654" y="12482"/>
                    <a:pt x="10724" y="12505"/>
                    <a:pt x="10800" y="12505"/>
                  </a:cubicBezTo>
                  <a:cubicBezTo>
                    <a:pt x="10876" y="12505"/>
                    <a:pt x="10946" y="12482"/>
                    <a:pt x="11009" y="12446"/>
                  </a:cubicBezTo>
                  <a:lnTo>
                    <a:pt x="11011" y="12450"/>
                  </a:lnTo>
                  <a:lnTo>
                    <a:pt x="16985" y="9156"/>
                  </a:lnTo>
                  <a:lnTo>
                    <a:pt x="19967" y="10800"/>
                  </a:lnTo>
                  <a:cubicBezTo>
                    <a:pt x="19967" y="10800"/>
                    <a:pt x="10800" y="15855"/>
                    <a:pt x="10800" y="15855"/>
                  </a:cubicBezTo>
                  <a:close/>
                  <a:moveTo>
                    <a:pt x="19967" y="15347"/>
                  </a:moveTo>
                  <a:lnTo>
                    <a:pt x="10800" y="20402"/>
                  </a:lnTo>
                  <a:lnTo>
                    <a:pt x="1633" y="15347"/>
                  </a:lnTo>
                  <a:lnTo>
                    <a:pt x="4615" y="13703"/>
                  </a:lnTo>
                  <a:lnTo>
                    <a:pt x="10589" y="16997"/>
                  </a:lnTo>
                  <a:lnTo>
                    <a:pt x="10591" y="16994"/>
                  </a:lnTo>
                  <a:cubicBezTo>
                    <a:pt x="10654" y="17029"/>
                    <a:pt x="10724" y="17053"/>
                    <a:pt x="10800" y="17053"/>
                  </a:cubicBezTo>
                  <a:cubicBezTo>
                    <a:pt x="10876" y="17053"/>
                    <a:pt x="10946" y="17029"/>
                    <a:pt x="11009" y="16994"/>
                  </a:cubicBezTo>
                  <a:lnTo>
                    <a:pt x="11011" y="16997"/>
                  </a:lnTo>
                  <a:lnTo>
                    <a:pt x="16985" y="13703"/>
                  </a:lnTo>
                  <a:cubicBezTo>
                    <a:pt x="16985" y="13703"/>
                    <a:pt x="19967" y="15347"/>
                    <a:pt x="19967" y="15347"/>
                  </a:cubicBezTo>
                  <a:close/>
                  <a:moveTo>
                    <a:pt x="1633" y="6253"/>
                  </a:moveTo>
                  <a:lnTo>
                    <a:pt x="10800" y="1198"/>
                  </a:lnTo>
                  <a:lnTo>
                    <a:pt x="19967" y="6253"/>
                  </a:lnTo>
                  <a:lnTo>
                    <a:pt x="10800" y="11307"/>
                  </a:lnTo>
                  <a:cubicBezTo>
                    <a:pt x="10800" y="11307"/>
                    <a:pt x="1633" y="6253"/>
                    <a:pt x="1633" y="6253"/>
                  </a:cubicBezTo>
                  <a:close/>
                  <a:moveTo>
                    <a:pt x="21600" y="10800"/>
                  </a:moveTo>
                  <a:cubicBezTo>
                    <a:pt x="21600" y="10574"/>
                    <a:pt x="21484" y="10383"/>
                    <a:pt x="21319" y="10290"/>
                  </a:cubicBezTo>
                  <a:lnTo>
                    <a:pt x="21320" y="10287"/>
                  </a:lnTo>
                  <a:lnTo>
                    <a:pt x="18127" y="8526"/>
                  </a:lnTo>
                  <a:lnTo>
                    <a:pt x="21320" y="6766"/>
                  </a:lnTo>
                  <a:lnTo>
                    <a:pt x="21319" y="6762"/>
                  </a:lnTo>
                  <a:cubicBezTo>
                    <a:pt x="21484" y="6671"/>
                    <a:pt x="21600" y="6479"/>
                    <a:pt x="21600" y="6253"/>
                  </a:cubicBezTo>
                  <a:cubicBezTo>
                    <a:pt x="21600" y="6027"/>
                    <a:pt x="21484" y="5835"/>
                    <a:pt x="21319" y="5743"/>
                  </a:cubicBezTo>
                  <a:lnTo>
                    <a:pt x="21320" y="5740"/>
                  </a:lnTo>
                  <a:lnTo>
                    <a:pt x="11011" y="56"/>
                  </a:lnTo>
                  <a:lnTo>
                    <a:pt x="11009" y="59"/>
                  </a:lnTo>
                  <a:cubicBezTo>
                    <a:pt x="10946" y="23"/>
                    <a:pt x="10876" y="0"/>
                    <a:pt x="10800" y="0"/>
                  </a:cubicBezTo>
                  <a:cubicBezTo>
                    <a:pt x="10724" y="0"/>
                    <a:pt x="10654" y="23"/>
                    <a:pt x="10591" y="59"/>
                  </a:cubicBezTo>
                  <a:lnTo>
                    <a:pt x="10589" y="56"/>
                  </a:lnTo>
                  <a:lnTo>
                    <a:pt x="280" y="5740"/>
                  </a:lnTo>
                  <a:lnTo>
                    <a:pt x="281" y="5743"/>
                  </a:lnTo>
                  <a:cubicBezTo>
                    <a:pt x="116" y="5835"/>
                    <a:pt x="0" y="6027"/>
                    <a:pt x="0" y="6253"/>
                  </a:cubicBezTo>
                  <a:cubicBezTo>
                    <a:pt x="0" y="6479"/>
                    <a:pt x="116" y="6671"/>
                    <a:pt x="281" y="6762"/>
                  </a:cubicBezTo>
                  <a:lnTo>
                    <a:pt x="280" y="6766"/>
                  </a:lnTo>
                  <a:lnTo>
                    <a:pt x="3473" y="8526"/>
                  </a:lnTo>
                  <a:lnTo>
                    <a:pt x="280" y="10287"/>
                  </a:lnTo>
                  <a:lnTo>
                    <a:pt x="281" y="10290"/>
                  </a:lnTo>
                  <a:cubicBezTo>
                    <a:pt x="116" y="10383"/>
                    <a:pt x="0" y="10574"/>
                    <a:pt x="0" y="10800"/>
                  </a:cubicBezTo>
                  <a:cubicBezTo>
                    <a:pt x="0" y="11026"/>
                    <a:pt x="116" y="11218"/>
                    <a:pt x="281" y="11310"/>
                  </a:cubicBezTo>
                  <a:lnTo>
                    <a:pt x="280" y="11313"/>
                  </a:lnTo>
                  <a:lnTo>
                    <a:pt x="3473" y="13074"/>
                  </a:lnTo>
                  <a:lnTo>
                    <a:pt x="280" y="14834"/>
                  </a:lnTo>
                  <a:lnTo>
                    <a:pt x="281" y="14838"/>
                  </a:lnTo>
                  <a:cubicBezTo>
                    <a:pt x="116" y="14930"/>
                    <a:pt x="0" y="15121"/>
                    <a:pt x="0" y="15347"/>
                  </a:cubicBezTo>
                  <a:cubicBezTo>
                    <a:pt x="0" y="15574"/>
                    <a:pt x="116" y="15765"/>
                    <a:pt x="281" y="15857"/>
                  </a:cubicBezTo>
                  <a:lnTo>
                    <a:pt x="280" y="15860"/>
                  </a:lnTo>
                  <a:lnTo>
                    <a:pt x="10589" y="21544"/>
                  </a:lnTo>
                  <a:lnTo>
                    <a:pt x="10591" y="21541"/>
                  </a:lnTo>
                  <a:cubicBezTo>
                    <a:pt x="10654" y="21577"/>
                    <a:pt x="10724" y="21600"/>
                    <a:pt x="10800" y="21600"/>
                  </a:cubicBezTo>
                  <a:cubicBezTo>
                    <a:pt x="10876" y="21600"/>
                    <a:pt x="10946" y="21577"/>
                    <a:pt x="11009" y="21541"/>
                  </a:cubicBezTo>
                  <a:lnTo>
                    <a:pt x="11011" y="21544"/>
                  </a:lnTo>
                  <a:lnTo>
                    <a:pt x="21320" y="15860"/>
                  </a:lnTo>
                  <a:lnTo>
                    <a:pt x="21319" y="15857"/>
                  </a:lnTo>
                  <a:cubicBezTo>
                    <a:pt x="21484" y="15765"/>
                    <a:pt x="21600" y="15574"/>
                    <a:pt x="21600" y="15347"/>
                  </a:cubicBezTo>
                  <a:cubicBezTo>
                    <a:pt x="21600" y="15121"/>
                    <a:pt x="21484" y="14930"/>
                    <a:pt x="21319" y="14838"/>
                  </a:cubicBezTo>
                  <a:lnTo>
                    <a:pt x="21320" y="14834"/>
                  </a:lnTo>
                  <a:lnTo>
                    <a:pt x="18127" y="13074"/>
                  </a:lnTo>
                  <a:lnTo>
                    <a:pt x="21320" y="11313"/>
                  </a:lnTo>
                  <a:lnTo>
                    <a:pt x="21319" y="11310"/>
                  </a:lnTo>
                  <a:cubicBezTo>
                    <a:pt x="21484" y="11218"/>
                    <a:pt x="21600" y="11026"/>
                    <a:pt x="21600" y="108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b="1" dirty="0">
                <a:latin typeface="Roboto Bold" charset="0"/>
                <a:ea typeface="Roboto Bold" charset="0"/>
                <a:cs typeface="Roboto Bold" charset="0"/>
              </a:endParaRPr>
            </a:p>
          </p:txBody>
        </p:sp>
        <p:sp>
          <p:nvSpPr>
            <p:cNvPr id="102" name="Oval 60">
              <a:extLst>
                <a:ext uri="{FF2B5EF4-FFF2-40B4-BE49-F238E27FC236}">
                  <a16:creationId xmlns:a16="http://schemas.microsoft.com/office/drawing/2014/main" id="{2A9064E2-161D-40E3-A2E6-9C831080835E}"/>
                </a:ext>
              </a:extLst>
            </p:cNvPr>
            <p:cNvSpPr/>
            <p:nvPr/>
          </p:nvSpPr>
          <p:spPr>
            <a:xfrm>
              <a:off x="2969696" y="3900621"/>
              <a:ext cx="282216" cy="2822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103" name="TextBox 9">
            <a:extLst>
              <a:ext uri="{FF2B5EF4-FFF2-40B4-BE49-F238E27FC236}">
                <a16:creationId xmlns:a16="http://schemas.microsoft.com/office/drawing/2014/main" id="{82B55106-F18D-4710-8814-08C10B028974}"/>
              </a:ext>
            </a:extLst>
          </p:cNvPr>
          <p:cNvSpPr txBox="1"/>
          <p:nvPr/>
        </p:nvSpPr>
        <p:spPr>
          <a:xfrm>
            <a:off x="65323" y="3380483"/>
            <a:ext cx="12153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5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INICIO</a:t>
            </a:r>
          </a:p>
          <a:p>
            <a:pPr algn="ctr"/>
            <a:r>
              <a:rPr lang="en-IN" sz="11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Segunda Etapa</a:t>
            </a:r>
          </a:p>
          <a:p>
            <a:pPr algn="ctr"/>
            <a:r>
              <a:rPr lang="en-IN" sz="1100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Diciembre 2020</a:t>
            </a:r>
          </a:p>
          <a:p>
            <a:pPr algn="ctr"/>
            <a:endParaRPr lang="en-IN" sz="15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4" name="Grupo 103">
            <a:extLst>
              <a:ext uri="{FF2B5EF4-FFF2-40B4-BE49-F238E27FC236}">
                <a16:creationId xmlns:a16="http://schemas.microsoft.com/office/drawing/2014/main" id="{30E0660A-BF1B-436D-AF58-6FB0748EEA58}"/>
              </a:ext>
            </a:extLst>
          </p:cNvPr>
          <p:cNvGrpSpPr/>
          <p:nvPr/>
        </p:nvGrpSpPr>
        <p:grpSpPr>
          <a:xfrm>
            <a:off x="8325031" y="3259661"/>
            <a:ext cx="1516377" cy="1469466"/>
            <a:chOff x="3359130" y="2711026"/>
            <a:chExt cx="1516377" cy="1469466"/>
          </a:xfrm>
        </p:grpSpPr>
        <p:cxnSp>
          <p:nvCxnSpPr>
            <p:cNvPr id="105" name="Straight Arrow Connector 14">
              <a:extLst>
                <a:ext uri="{FF2B5EF4-FFF2-40B4-BE49-F238E27FC236}">
                  <a16:creationId xmlns:a16="http://schemas.microsoft.com/office/drawing/2014/main" id="{BFBB50C3-FDE6-4D21-8805-9B0F35CFF4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9413" y="3391236"/>
              <a:ext cx="0" cy="526802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Shape 2783">
              <a:extLst>
                <a:ext uri="{FF2B5EF4-FFF2-40B4-BE49-F238E27FC236}">
                  <a16:creationId xmlns:a16="http://schemas.microsoft.com/office/drawing/2014/main" id="{435B6759-33BE-4425-81E3-5E7C634FD047}"/>
                </a:ext>
              </a:extLst>
            </p:cNvPr>
            <p:cNvSpPr/>
            <p:nvPr/>
          </p:nvSpPr>
          <p:spPr>
            <a:xfrm>
              <a:off x="3935219" y="2711026"/>
              <a:ext cx="382209" cy="330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855"/>
                  </a:moveTo>
                  <a:lnTo>
                    <a:pt x="1633" y="10800"/>
                  </a:lnTo>
                  <a:lnTo>
                    <a:pt x="4615" y="9156"/>
                  </a:lnTo>
                  <a:lnTo>
                    <a:pt x="10589" y="12450"/>
                  </a:lnTo>
                  <a:lnTo>
                    <a:pt x="10591" y="12446"/>
                  </a:lnTo>
                  <a:cubicBezTo>
                    <a:pt x="10654" y="12482"/>
                    <a:pt x="10724" y="12505"/>
                    <a:pt x="10800" y="12505"/>
                  </a:cubicBezTo>
                  <a:cubicBezTo>
                    <a:pt x="10876" y="12505"/>
                    <a:pt x="10946" y="12482"/>
                    <a:pt x="11009" y="12446"/>
                  </a:cubicBezTo>
                  <a:lnTo>
                    <a:pt x="11011" y="12450"/>
                  </a:lnTo>
                  <a:lnTo>
                    <a:pt x="16985" y="9156"/>
                  </a:lnTo>
                  <a:lnTo>
                    <a:pt x="19967" y="10800"/>
                  </a:lnTo>
                  <a:cubicBezTo>
                    <a:pt x="19967" y="10800"/>
                    <a:pt x="10800" y="15855"/>
                    <a:pt x="10800" y="15855"/>
                  </a:cubicBezTo>
                  <a:close/>
                  <a:moveTo>
                    <a:pt x="19967" y="15347"/>
                  </a:moveTo>
                  <a:lnTo>
                    <a:pt x="10800" y="20402"/>
                  </a:lnTo>
                  <a:lnTo>
                    <a:pt x="1633" y="15347"/>
                  </a:lnTo>
                  <a:lnTo>
                    <a:pt x="4615" y="13703"/>
                  </a:lnTo>
                  <a:lnTo>
                    <a:pt x="10589" y="16997"/>
                  </a:lnTo>
                  <a:lnTo>
                    <a:pt x="10591" y="16994"/>
                  </a:lnTo>
                  <a:cubicBezTo>
                    <a:pt x="10654" y="17029"/>
                    <a:pt x="10724" y="17053"/>
                    <a:pt x="10800" y="17053"/>
                  </a:cubicBezTo>
                  <a:cubicBezTo>
                    <a:pt x="10876" y="17053"/>
                    <a:pt x="10946" y="17029"/>
                    <a:pt x="11009" y="16994"/>
                  </a:cubicBezTo>
                  <a:lnTo>
                    <a:pt x="11011" y="16997"/>
                  </a:lnTo>
                  <a:lnTo>
                    <a:pt x="16985" y="13703"/>
                  </a:lnTo>
                  <a:cubicBezTo>
                    <a:pt x="16985" y="13703"/>
                    <a:pt x="19967" y="15347"/>
                    <a:pt x="19967" y="15347"/>
                  </a:cubicBezTo>
                  <a:close/>
                  <a:moveTo>
                    <a:pt x="1633" y="6253"/>
                  </a:moveTo>
                  <a:lnTo>
                    <a:pt x="10800" y="1198"/>
                  </a:lnTo>
                  <a:lnTo>
                    <a:pt x="19967" y="6253"/>
                  </a:lnTo>
                  <a:lnTo>
                    <a:pt x="10800" y="11307"/>
                  </a:lnTo>
                  <a:cubicBezTo>
                    <a:pt x="10800" y="11307"/>
                    <a:pt x="1633" y="6253"/>
                    <a:pt x="1633" y="6253"/>
                  </a:cubicBezTo>
                  <a:close/>
                  <a:moveTo>
                    <a:pt x="21600" y="10800"/>
                  </a:moveTo>
                  <a:cubicBezTo>
                    <a:pt x="21600" y="10574"/>
                    <a:pt x="21484" y="10383"/>
                    <a:pt x="21319" y="10290"/>
                  </a:cubicBezTo>
                  <a:lnTo>
                    <a:pt x="21320" y="10287"/>
                  </a:lnTo>
                  <a:lnTo>
                    <a:pt x="18127" y="8526"/>
                  </a:lnTo>
                  <a:lnTo>
                    <a:pt x="21320" y="6766"/>
                  </a:lnTo>
                  <a:lnTo>
                    <a:pt x="21319" y="6762"/>
                  </a:lnTo>
                  <a:cubicBezTo>
                    <a:pt x="21484" y="6671"/>
                    <a:pt x="21600" y="6479"/>
                    <a:pt x="21600" y="6253"/>
                  </a:cubicBezTo>
                  <a:cubicBezTo>
                    <a:pt x="21600" y="6027"/>
                    <a:pt x="21484" y="5835"/>
                    <a:pt x="21319" y="5743"/>
                  </a:cubicBezTo>
                  <a:lnTo>
                    <a:pt x="21320" y="5740"/>
                  </a:lnTo>
                  <a:lnTo>
                    <a:pt x="11011" y="56"/>
                  </a:lnTo>
                  <a:lnTo>
                    <a:pt x="11009" y="59"/>
                  </a:lnTo>
                  <a:cubicBezTo>
                    <a:pt x="10946" y="23"/>
                    <a:pt x="10876" y="0"/>
                    <a:pt x="10800" y="0"/>
                  </a:cubicBezTo>
                  <a:cubicBezTo>
                    <a:pt x="10724" y="0"/>
                    <a:pt x="10654" y="23"/>
                    <a:pt x="10591" y="59"/>
                  </a:cubicBezTo>
                  <a:lnTo>
                    <a:pt x="10589" y="56"/>
                  </a:lnTo>
                  <a:lnTo>
                    <a:pt x="280" y="5740"/>
                  </a:lnTo>
                  <a:lnTo>
                    <a:pt x="281" y="5743"/>
                  </a:lnTo>
                  <a:cubicBezTo>
                    <a:pt x="116" y="5835"/>
                    <a:pt x="0" y="6027"/>
                    <a:pt x="0" y="6253"/>
                  </a:cubicBezTo>
                  <a:cubicBezTo>
                    <a:pt x="0" y="6479"/>
                    <a:pt x="116" y="6671"/>
                    <a:pt x="281" y="6762"/>
                  </a:cubicBezTo>
                  <a:lnTo>
                    <a:pt x="280" y="6766"/>
                  </a:lnTo>
                  <a:lnTo>
                    <a:pt x="3473" y="8526"/>
                  </a:lnTo>
                  <a:lnTo>
                    <a:pt x="280" y="10287"/>
                  </a:lnTo>
                  <a:lnTo>
                    <a:pt x="281" y="10290"/>
                  </a:lnTo>
                  <a:cubicBezTo>
                    <a:pt x="116" y="10383"/>
                    <a:pt x="0" y="10574"/>
                    <a:pt x="0" y="10800"/>
                  </a:cubicBezTo>
                  <a:cubicBezTo>
                    <a:pt x="0" y="11026"/>
                    <a:pt x="116" y="11218"/>
                    <a:pt x="281" y="11310"/>
                  </a:cubicBezTo>
                  <a:lnTo>
                    <a:pt x="280" y="11313"/>
                  </a:lnTo>
                  <a:lnTo>
                    <a:pt x="3473" y="13074"/>
                  </a:lnTo>
                  <a:lnTo>
                    <a:pt x="280" y="14834"/>
                  </a:lnTo>
                  <a:lnTo>
                    <a:pt x="281" y="14838"/>
                  </a:lnTo>
                  <a:cubicBezTo>
                    <a:pt x="116" y="14930"/>
                    <a:pt x="0" y="15121"/>
                    <a:pt x="0" y="15347"/>
                  </a:cubicBezTo>
                  <a:cubicBezTo>
                    <a:pt x="0" y="15574"/>
                    <a:pt x="116" y="15765"/>
                    <a:pt x="281" y="15857"/>
                  </a:cubicBezTo>
                  <a:lnTo>
                    <a:pt x="280" y="15860"/>
                  </a:lnTo>
                  <a:lnTo>
                    <a:pt x="10589" y="21544"/>
                  </a:lnTo>
                  <a:lnTo>
                    <a:pt x="10591" y="21541"/>
                  </a:lnTo>
                  <a:cubicBezTo>
                    <a:pt x="10654" y="21577"/>
                    <a:pt x="10724" y="21600"/>
                    <a:pt x="10800" y="21600"/>
                  </a:cubicBezTo>
                  <a:cubicBezTo>
                    <a:pt x="10876" y="21600"/>
                    <a:pt x="10946" y="21577"/>
                    <a:pt x="11009" y="21541"/>
                  </a:cubicBezTo>
                  <a:lnTo>
                    <a:pt x="11011" y="21544"/>
                  </a:lnTo>
                  <a:lnTo>
                    <a:pt x="21320" y="15860"/>
                  </a:lnTo>
                  <a:lnTo>
                    <a:pt x="21319" y="15857"/>
                  </a:lnTo>
                  <a:cubicBezTo>
                    <a:pt x="21484" y="15765"/>
                    <a:pt x="21600" y="15574"/>
                    <a:pt x="21600" y="15347"/>
                  </a:cubicBezTo>
                  <a:cubicBezTo>
                    <a:pt x="21600" y="15121"/>
                    <a:pt x="21484" y="14930"/>
                    <a:pt x="21319" y="14838"/>
                  </a:cubicBezTo>
                  <a:lnTo>
                    <a:pt x="21320" y="14834"/>
                  </a:lnTo>
                  <a:lnTo>
                    <a:pt x="18127" y="13074"/>
                  </a:lnTo>
                  <a:lnTo>
                    <a:pt x="21320" y="11313"/>
                  </a:lnTo>
                  <a:lnTo>
                    <a:pt x="21319" y="11310"/>
                  </a:lnTo>
                  <a:cubicBezTo>
                    <a:pt x="21484" y="11218"/>
                    <a:pt x="21600" y="11026"/>
                    <a:pt x="21600" y="108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b="1" dirty="0">
                <a:latin typeface="Roboto Bold" charset="0"/>
                <a:ea typeface="Roboto Bold" charset="0"/>
                <a:cs typeface="Roboto Bold" charset="0"/>
              </a:endParaRPr>
            </a:p>
          </p:txBody>
        </p:sp>
        <p:sp>
          <p:nvSpPr>
            <p:cNvPr id="107" name="TextBox 11">
              <a:extLst>
                <a:ext uri="{FF2B5EF4-FFF2-40B4-BE49-F238E27FC236}">
                  <a16:creationId xmlns:a16="http://schemas.microsoft.com/office/drawing/2014/main" id="{AC9BF5FB-6986-4169-B741-A76685EEF664}"/>
                </a:ext>
              </a:extLst>
            </p:cNvPr>
            <p:cNvSpPr txBox="1"/>
            <p:nvPr/>
          </p:nvSpPr>
          <p:spPr>
            <a:xfrm>
              <a:off x="3359130" y="3025710"/>
              <a:ext cx="151637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algn="ctr">
                <a:defRPr sz="12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en-US" sz="1000" dirty="0"/>
                <a:t>Informe Revisión</a:t>
              </a:r>
            </a:p>
            <a:p>
              <a:r>
                <a:rPr lang="en-US" sz="1000" dirty="0"/>
                <a:t>Dirección</a:t>
              </a:r>
            </a:p>
            <a:p>
              <a:endParaRPr lang="en-US" sz="1000" dirty="0"/>
            </a:p>
          </p:txBody>
        </p:sp>
        <p:sp>
          <p:nvSpPr>
            <p:cNvPr id="108" name="Oval 60">
              <a:extLst>
                <a:ext uri="{FF2B5EF4-FFF2-40B4-BE49-F238E27FC236}">
                  <a16:creationId xmlns:a16="http://schemas.microsoft.com/office/drawing/2014/main" id="{669C567A-0AC8-40C1-A1D3-971762D0580B}"/>
                </a:ext>
              </a:extLst>
            </p:cNvPr>
            <p:cNvSpPr/>
            <p:nvPr/>
          </p:nvSpPr>
          <p:spPr>
            <a:xfrm>
              <a:off x="3966161" y="3898276"/>
              <a:ext cx="282216" cy="2822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cxnSp>
        <p:nvCxnSpPr>
          <p:cNvPr id="109" name="Conector recto de flecha 108">
            <a:extLst>
              <a:ext uri="{FF2B5EF4-FFF2-40B4-BE49-F238E27FC236}">
                <a16:creationId xmlns:a16="http://schemas.microsoft.com/office/drawing/2014/main" id="{7C96CC74-F269-4DAC-B6B0-79563406A819}"/>
              </a:ext>
            </a:extLst>
          </p:cNvPr>
          <p:cNvCxnSpPr>
            <a:cxnSpLocks/>
          </p:cNvCxnSpPr>
          <p:nvPr/>
        </p:nvCxnSpPr>
        <p:spPr>
          <a:xfrm>
            <a:off x="2883880" y="4212573"/>
            <a:ext cx="5000722" cy="0"/>
          </a:xfrm>
          <a:prstGeom prst="straightConnector1">
            <a:avLst/>
          </a:prstGeom>
          <a:ln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1">
            <a:extLst>
              <a:ext uri="{FF2B5EF4-FFF2-40B4-BE49-F238E27FC236}">
                <a16:creationId xmlns:a16="http://schemas.microsoft.com/office/drawing/2014/main" id="{A1D0ABBA-9F71-4D70-B740-FE369CB71458}"/>
              </a:ext>
            </a:extLst>
          </p:cNvPr>
          <p:cNvSpPr txBox="1"/>
          <p:nvPr/>
        </p:nvSpPr>
        <p:spPr>
          <a:xfrm>
            <a:off x="3862591" y="3997993"/>
            <a:ext cx="31394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C"/>
            </a:defPPr>
            <a:lvl1pPr algn="ctr">
              <a:defRPr sz="1000" ker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800" dirty="0"/>
              <a:t>PROCESO DE IMPLEMENTACIÓN DE (115) CONTROLES</a:t>
            </a:r>
          </a:p>
        </p:txBody>
      </p:sp>
      <p:grpSp>
        <p:nvGrpSpPr>
          <p:cNvPr id="111" name="Grupo 110">
            <a:extLst>
              <a:ext uri="{FF2B5EF4-FFF2-40B4-BE49-F238E27FC236}">
                <a16:creationId xmlns:a16="http://schemas.microsoft.com/office/drawing/2014/main" id="{496B9FE8-8AA3-4DC4-A95B-FB91972ACBB5}"/>
              </a:ext>
            </a:extLst>
          </p:cNvPr>
          <p:cNvGrpSpPr/>
          <p:nvPr/>
        </p:nvGrpSpPr>
        <p:grpSpPr>
          <a:xfrm>
            <a:off x="9510858" y="3258650"/>
            <a:ext cx="1247560" cy="1479864"/>
            <a:chOff x="4544956" y="2710015"/>
            <a:chExt cx="1247560" cy="1479864"/>
          </a:xfrm>
        </p:grpSpPr>
        <p:sp>
          <p:nvSpPr>
            <p:cNvPr id="112" name="TextBox 11">
              <a:extLst>
                <a:ext uri="{FF2B5EF4-FFF2-40B4-BE49-F238E27FC236}">
                  <a16:creationId xmlns:a16="http://schemas.microsoft.com/office/drawing/2014/main" id="{267F2ACA-9C0A-449D-8DA5-FBA749B4FA1B}"/>
                </a:ext>
              </a:extLst>
            </p:cNvPr>
            <p:cNvSpPr txBox="1"/>
            <p:nvPr/>
          </p:nvSpPr>
          <p:spPr>
            <a:xfrm>
              <a:off x="4544956" y="3048098"/>
              <a:ext cx="12475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C"/>
              </a:defPPr>
              <a:lvl1pPr algn="ctr">
                <a:defRPr sz="10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en-US" dirty="0"/>
                <a:t>Informe Medidas Correctivas</a:t>
              </a:r>
            </a:p>
          </p:txBody>
        </p:sp>
        <p:cxnSp>
          <p:nvCxnSpPr>
            <p:cNvPr id="113" name="Straight Arrow Connector 14">
              <a:extLst>
                <a:ext uri="{FF2B5EF4-FFF2-40B4-BE49-F238E27FC236}">
                  <a16:creationId xmlns:a16="http://schemas.microsoft.com/office/drawing/2014/main" id="{74B7A3BE-BF91-4D68-AA78-502A85C73D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24904" y="3412257"/>
              <a:ext cx="0" cy="526802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Shape 2783">
              <a:extLst>
                <a:ext uri="{FF2B5EF4-FFF2-40B4-BE49-F238E27FC236}">
                  <a16:creationId xmlns:a16="http://schemas.microsoft.com/office/drawing/2014/main" id="{090EF38C-E679-4E0E-8A92-3ECA09105DA4}"/>
                </a:ext>
              </a:extLst>
            </p:cNvPr>
            <p:cNvSpPr/>
            <p:nvPr/>
          </p:nvSpPr>
          <p:spPr>
            <a:xfrm>
              <a:off x="4937236" y="2710015"/>
              <a:ext cx="382209" cy="330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855"/>
                  </a:moveTo>
                  <a:lnTo>
                    <a:pt x="1633" y="10800"/>
                  </a:lnTo>
                  <a:lnTo>
                    <a:pt x="4615" y="9156"/>
                  </a:lnTo>
                  <a:lnTo>
                    <a:pt x="10589" y="12450"/>
                  </a:lnTo>
                  <a:lnTo>
                    <a:pt x="10591" y="12446"/>
                  </a:lnTo>
                  <a:cubicBezTo>
                    <a:pt x="10654" y="12482"/>
                    <a:pt x="10724" y="12505"/>
                    <a:pt x="10800" y="12505"/>
                  </a:cubicBezTo>
                  <a:cubicBezTo>
                    <a:pt x="10876" y="12505"/>
                    <a:pt x="10946" y="12482"/>
                    <a:pt x="11009" y="12446"/>
                  </a:cubicBezTo>
                  <a:lnTo>
                    <a:pt x="11011" y="12450"/>
                  </a:lnTo>
                  <a:lnTo>
                    <a:pt x="16985" y="9156"/>
                  </a:lnTo>
                  <a:lnTo>
                    <a:pt x="19967" y="10800"/>
                  </a:lnTo>
                  <a:cubicBezTo>
                    <a:pt x="19967" y="10800"/>
                    <a:pt x="10800" y="15855"/>
                    <a:pt x="10800" y="15855"/>
                  </a:cubicBezTo>
                  <a:close/>
                  <a:moveTo>
                    <a:pt x="19967" y="15347"/>
                  </a:moveTo>
                  <a:lnTo>
                    <a:pt x="10800" y="20402"/>
                  </a:lnTo>
                  <a:lnTo>
                    <a:pt x="1633" y="15347"/>
                  </a:lnTo>
                  <a:lnTo>
                    <a:pt x="4615" y="13703"/>
                  </a:lnTo>
                  <a:lnTo>
                    <a:pt x="10589" y="16997"/>
                  </a:lnTo>
                  <a:lnTo>
                    <a:pt x="10591" y="16994"/>
                  </a:lnTo>
                  <a:cubicBezTo>
                    <a:pt x="10654" y="17029"/>
                    <a:pt x="10724" y="17053"/>
                    <a:pt x="10800" y="17053"/>
                  </a:cubicBezTo>
                  <a:cubicBezTo>
                    <a:pt x="10876" y="17053"/>
                    <a:pt x="10946" y="17029"/>
                    <a:pt x="11009" y="16994"/>
                  </a:cubicBezTo>
                  <a:lnTo>
                    <a:pt x="11011" y="16997"/>
                  </a:lnTo>
                  <a:lnTo>
                    <a:pt x="16985" y="13703"/>
                  </a:lnTo>
                  <a:cubicBezTo>
                    <a:pt x="16985" y="13703"/>
                    <a:pt x="19967" y="15347"/>
                    <a:pt x="19967" y="15347"/>
                  </a:cubicBezTo>
                  <a:close/>
                  <a:moveTo>
                    <a:pt x="1633" y="6253"/>
                  </a:moveTo>
                  <a:lnTo>
                    <a:pt x="10800" y="1198"/>
                  </a:lnTo>
                  <a:lnTo>
                    <a:pt x="19967" y="6253"/>
                  </a:lnTo>
                  <a:lnTo>
                    <a:pt x="10800" y="11307"/>
                  </a:lnTo>
                  <a:cubicBezTo>
                    <a:pt x="10800" y="11307"/>
                    <a:pt x="1633" y="6253"/>
                    <a:pt x="1633" y="6253"/>
                  </a:cubicBezTo>
                  <a:close/>
                  <a:moveTo>
                    <a:pt x="21600" y="10800"/>
                  </a:moveTo>
                  <a:cubicBezTo>
                    <a:pt x="21600" y="10574"/>
                    <a:pt x="21484" y="10383"/>
                    <a:pt x="21319" y="10290"/>
                  </a:cubicBezTo>
                  <a:lnTo>
                    <a:pt x="21320" y="10287"/>
                  </a:lnTo>
                  <a:lnTo>
                    <a:pt x="18127" y="8526"/>
                  </a:lnTo>
                  <a:lnTo>
                    <a:pt x="21320" y="6766"/>
                  </a:lnTo>
                  <a:lnTo>
                    <a:pt x="21319" y="6762"/>
                  </a:lnTo>
                  <a:cubicBezTo>
                    <a:pt x="21484" y="6671"/>
                    <a:pt x="21600" y="6479"/>
                    <a:pt x="21600" y="6253"/>
                  </a:cubicBezTo>
                  <a:cubicBezTo>
                    <a:pt x="21600" y="6027"/>
                    <a:pt x="21484" y="5835"/>
                    <a:pt x="21319" y="5743"/>
                  </a:cubicBezTo>
                  <a:lnTo>
                    <a:pt x="21320" y="5740"/>
                  </a:lnTo>
                  <a:lnTo>
                    <a:pt x="11011" y="56"/>
                  </a:lnTo>
                  <a:lnTo>
                    <a:pt x="11009" y="59"/>
                  </a:lnTo>
                  <a:cubicBezTo>
                    <a:pt x="10946" y="23"/>
                    <a:pt x="10876" y="0"/>
                    <a:pt x="10800" y="0"/>
                  </a:cubicBezTo>
                  <a:cubicBezTo>
                    <a:pt x="10724" y="0"/>
                    <a:pt x="10654" y="23"/>
                    <a:pt x="10591" y="59"/>
                  </a:cubicBezTo>
                  <a:lnTo>
                    <a:pt x="10589" y="56"/>
                  </a:lnTo>
                  <a:lnTo>
                    <a:pt x="280" y="5740"/>
                  </a:lnTo>
                  <a:lnTo>
                    <a:pt x="281" y="5743"/>
                  </a:lnTo>
                  <a:cubicBezTo>
                    <a:pt x="116" y="5835"/>
                    <a:pt x="0" y="6027"/>
                    <a:pt x="0" y="6253"/>
                  </a:cubicBezTo>
                  <a:cubicBezTo>
                    <a:pt x="0" y="6479"/>
                    <a:pt x="116" y="6671"/>
                    <a:pt x="281" y="6762"/>
                  </a:cubicBezTo>
                  <a:lnTo>
                    <a:pt x="280" y="6766"/>
                  </a:lnTo>
                  <a:lnTo>
                    <a:pt x="3473" y="8526"/>
                  </a:lnTo>
                  <a:lnTo>
                    <a:pt x="280" y="10287"/>
                  </a:lnTo>
                  <a:lnTo>
                    <a:pt x="281" y="10290"/>
                  </a:lnTo>
                  <a:cubicBezTo>
                    <a:pt x="116" y="10383"/>
                    <a:pt x="0" y="10574"/>
                    <a:pt x="0" y="10800"/>
                  </a:cubicBezTo>
                  <a:cubicBezTo>
                    <a:pt x="0" y="11026"/>
                    <a:pt x="116" y="11218"/>
                    <a:pt x="281" y="11310"/>
                  </a:cubicBezTo>
                  <a:lnTo>
                    <a:pt x="280" y="11313"/>
                  </a:lnTo>
                  <a:lnTo>
                    <a:pt x="3473" y="13074"/>
                  </a:lnTo>
                  <a:lnTo>
                    <a:pt x="280" y="14834"/>
                  </a:lnTo>
                  <a:lnTo>
                    <a:pt x="281" y="14838"/>
                  </a:lnTo>
                  <a:cubicBezTo>
                    <a:pt x="116" y="14930"/>
                    <a:pt x="0" y="15121"/>
                    <a:pt x="0" y="15347"/>
                  </a:cubicBezTo>
                  <a:cubicBezTo>
                    <a:pt x="0" y="15574"/>
                    <a:pt x="116" y="15765"/>
                    <a:pt x="281" y="15857"/>
                  </a:cubicBezTo>
                  <a:lnTo>
                    <a:pt x="280" y="15860"/>
                  </a:lnTo>
                  <a:lnTo>
                    <a:pt x="10589" y="21544"/>
                  </a:lnTo>
                  <a:lnTo>
                    <a:pt x="10591" y="21541"/>
                  </a:lnTo>
                  <a:cubicBezTo>
                    <a:pt x="10654" y="21577"/>
                    <a:pt x="10724" y="21600"/>
                    <a:pt x="10800" y="21600"/>
                  </a:cubicBezTo>
                  <a:cubicBezTo>
                    <a:pt x="10876" y="21600"/>
                    <a:pt x="10946" y="21577"/>
                    <a:pt x="11009" y="21541"/>
                  </a:cubicBezTo>
                  <a:lnTo>
                    <a:pt x="11011" y="21544"/>
                  </a:lnTo>
                  <a:lnTo>
                    <a:pt x="21320" y="15860"/>
                  </a:lnTo>
                  <a:lnTo>
                    <a:pt x="21319" y="15857"/>
                  </a:lnTo>
                  <a:cubicBezTo>
                    <a:pt x="21484" y="15765"/>
                    <a:pt x="21600" y="15574"/>
                    <a:pt x="21600" y="15347"/>
                  </a:cubicBezTo>
                  <a:cubicBezTo>
                    <a:pt x="21600" y="15121"/>
                    <a:pt x="21484" y="14930"/>
                    <a:pt x="21319" y="14838"/>
                  </a:cubicBezTo>
                  <a:lnTo>
                    <a:pt x="21320" y="14834"/>
                  </a:lnTo>
                  <a:lnTo>
                    <a:pt x="18127" y="13074"/>
                  </a:lnTo>
                  <a:lnTo>
                    <a:pt x="21320" y="11313"/>
                  </a:lnTo>
                  <a:lnTo>
                    <a:pt x="21319" y="11310"/>
                  </a:lnTo>
                  <a:cubicBezTo>
                    <a:pt x="21484" y="11218"/>
                    <a:pt x="21600" y="11026"/>
                    <a:pt x="21600" y="108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b="1" dirty="0">
                <a:latin typeface="Roboto Bold" charset="0"/>
                <a:ea typeface="Roboto Bold" charset="0"/>
                <a:cs typeface="Roboto Bold" charset="0"/>
              </a:endParaRPr>
            </a:p>
          </p:txBody>
        </p:sp>
        <p:sp>
          <p:nvSpPr>
            <p:cNvPr id="115" name="Oval 60">
              <a:extLst>
                <a:ext uri="{FF2B5EF4-FFF2-40B4-BE49-F238E27FC236}">
                  <a16:creationId xmlns:a16="http://schemas.microsoft.com/office/drawing/2014/main" id="{11354513-758A-4F5B-8D81-CAF04079D2FA}"/>
                </a:ext>
              </a:extLst>
            </p:cNvPr>
            <p:cNvSpPr/>
            <p:nvPr/>
          </p:nvSpPr>
          <p:spPr>
            <a:xfrm>
              <a:off x="4988406" y="3907663"/>
              <a:ext cx="282216" cy="2822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sp>
        <p:nvSpPr>
          <p:cNvPr id="116" name="TextBox 99">
            <a:extLst>
              <a:ext uri="{FF2B5EF4-FFF2-40B4-BE49-F238E27FC236}">
                <a16:creationId xmlns:a16="http://schemas.microsoft.com/office/drawing/2014/main" id="{62D5C486-DCF5-4AE4-8761-1790DAF514B7}"/>
              </a:ext>
            </a:extLst>
          </p:cNvPr>
          <p:cNvSpPr txBox="1"/>
          <p:nvPr/>
        </p:nvSpPr>
        <p:spPr>
          <a:xfrm>
            <a:off x="-147141" y="5294026"/>
            <a:ext cx="183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INFORME DE LA EVALUACIÓN DE RIESGOS </a:t>
            </a:r>
          </a:p>
        </p:txBody>
      </p:sp>
      <p:grpSp>
        <p:nvGrpSpPr>
          <p:cNvPr id="117" name="Grupo 116">
            <a:extLst>
              <a:ext uri="{FF2B5EF4-FFF2-40B4-BE49-F238E27FC236}">
                <a16:creationId xmlns:a16="http://schemas.microsoft.com/office/drawing/2014/main" id="{7B708BFA-0C22-4BBC-8B23-F286ABA0A90B}"/>
              </a:ext>
            </a:extLst>
          </p:cNvPr>
          <p:cNvGrpSpPr/>
          <p:nvPr/>
        </p:nvGrpSpPr>
        <p:grpSpPr>
          <a:xfrm>
            <a:off x="10240848" y="5303073"/>
            <a:ext cx="1808862" cy="752942"/>
            <a:chOff x="10240848" y="4754438"/>
            <a:chExt cx="1808862" cy="752942"/>
          </a:xfrm>
        </p:grpSpPr>
        <p:sp>
          <p:nvSpPr>
            <p:cNvPr id="118" name="TextBox 99">
              <a:extLst>
                <a:ext uri="{FF2B5EF4-FFF2-40B4-BE49-F238E27FC236}">
                  <a16:creationId xmlns:a16="http://schemas.microsoft.com/office/drawing/2014/main" id="{77F674EF-411F-400E-8ED7-58DACE8D65FE}"/>
                </a:ext>
              </a:extLst>
            </p:cNvPr>
            <p:cNvSpPr txBox="1"/>
            <p:nvPr/>
          </p:nvSpPr>
          <p:spPr>
            <a:xfrm>
              <a:off x="10240848" y="4754438"/>
              <a:ext cx="18088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sz="12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INFORME DE CIERRE DEL PROYECTO</a:t>
              </a:r>
              <a:endParaRPr lang="en-US" sz="1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9" name="Shape 2783">
              <a:extLst>
                <a:ext uri="{FF2B5EF4-FFF2-40B4-BE49-F238E27FC236}">
                  <a16:creationId xmlns:a16="http://schemas.microsoft.com/office/drawing/2014/main" id="{9AE75D49-26D9-4AF7-8D34-08B8F200D8D9}"/>
                </a:ext>
              </a:extLst>
            </p:cNvPr>
            <p:cNvSpPr/>
            <p:nvPr/>
          </p:nvSpPr>
          <p:spPr>
            <a:xfrm>
              <a:off x="11046762" y="5177290"/>
              <a:ext cx="382209" cy="330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855"/>
                  </a:moveTo>
                  <a:lnTo>
                    <a:pt x="1633" y="10800"/>
                  </a:lnTo>
                  <a:lnTo>
                    <a:pt x="4615" y="9156"/>
                  </a:lnTo>
                  <a:lnTo>
                    <a:pt x="10589" y="12450"/>
                  </a:lnTo>
                  <a:lnTo>
                    <a:pt x="10591" y="12446"/>
                  </a:lnTo>
                  <a:cubicBezTo>
                    <a:pt x="10654" y="12482"/>
                    <a:pt x="10724" y="12505"/>
                    <a:pt x="10800" y="12505"/>
                  </a:cubicBezTo>
                  <a:cubicBezTo>
                    <a:pt x="10876" y="12505"/>
                    <a:pt x="10946" y="12482"/>
                    <a:pt x="11009" y="12446"/>
                  </a:cubicBezTo>
                  <a:lnTo>
                    <a:pt x="11011" y="12450"/>
                  </a:lnTo>
                  <a:lnTo>
                    <a:pt x="16985" y="9156"/>
                  </a:lnTo>
                  <a:lnTo>
                    <a:pt x="19967" y="10800"/>
                  </a:lnTo>
                  <a:cubicBezTo>
                    <a:pt x="19967" y="10800"/>
                    <a:pt x="10800" y="15855"/>
                    <a:pt x="10800" y="15855"/>
                  </a:cubicBezTo>
                  <a:close/>
                  <a:moveTo>
                    <a:pt x="19967" y="15347"/>
                  </a:moveTo>
                  <a:lnTo>
                    <a:pt x="10800" y="20402"/>
                  </a:lnTo>
                  <a:lnTo>
                    <a:pt x="1633" y="15347"/>
                  </a:lnTo>
                  <a:lnTo>
                    <a:pt x="4615" y="13703"/>
                  </a:lnTo>
                  <a:lnTo>
                    <a:pt x="10589" y="16997"/>
                  </a:lnTo>
                  <a:lnTo>
                    <a:pt x="10591" y="16994"/>
                  </a:lnTo>
                  <a:cubicBezTo>
                    <a:pt x="10654" y="17029"/>
                    <a:pt x="10724" y="17053"/>
                    <a:pt x="10800" y="17053"/>
                  </a:cubicBezTo>
                  <a:cubicBezTo>
                    <a:pt x="10876" y="17053"/>
                    <a:pt x="10946" y="17029"/>
                    <a:pt x="11009" y="16994"/>
                  </a:cubicBezTo>
                  <a:lnTo>
                    <a:pt x="11011" y="16997"/>
                  </a:lnTo>
                  <a:lnTo>
                    <a:pt x="16985" y="13703"/>
                  </a:lnTo>
                  <a:cubicBezTo>
                    <a:pt x="16985" y="13703"/>
                    <a:pt x="19967" y="15347"/>
                    <a:pt x="19967" y="15347"/>
                  </a:cubicBezTo>
                  <a:close/>
                  <a:moveTo>
                    <a:pt x="1633" y="6253"/>
                  </a:moveTo>
                  <a:lnTo>
                    <a:pt x="10800" y="1198"/>
                  </a:lnTo>
                  <a:lnTo>
                    <a:pt x="19967" y="6253"/>
                  </a:lnTo>
                  <a:lnTo>
                    <a:pt x="10800" y="11307"/>
                  </a:lnTo>
                  <a:cubicBezTo>
                    <a:pt x="10800" y="11307"/>
                    <a:pt x="1633" y="6253"/>
                    <a:pt x="1633" y="6253"/>
                  </a:cubicBezTo>
                  <a:close/>
                  <a:moveTo>
                    <a:pt x="21600" y="10800"/>
                  </a:moveTo>
                  <a:cubicBezTo>
                    <a:pt x="21600" y="10574"/>
                    <a:pt x="21484" y="10383"/>
                    <a:pt x="21319" y="10290"/>
                  </a:cubicBezTo>
                  <a:lnTo>
                    <a:pt x="21320" y="10287"/>
                  </a:lnTo>
                  <a:lnTo>
                    <a:pt x="18127" y="8526"/>
                  </a:lnTo>
                  <a:lnTo>
                    <a:pt x="21320" y="6766"/>
                  </a:lnTo>
                  <a:lnTo>
                    <a:pt x="21319" y="6762"/>
                  </a:lnTo>
                  <a:cubicBezTo>
                    <a:pt x="21484" y="6671"/>
                    <a:pt x="21600" y="6479"/>
                    <a:pt x="21600" y="6253"/>
                  </a:cubicBezTo>
                  <a:cubicBezTo>
                    <a:pt x="21600" y="6027"/>
                    <a:pt x="21484" y="5835"/>
                    <a:pt x="21319" y="5743"/>
                  </a:cubicBezTo>
                  <a:lnTo>
                    <a:pt x="21320" y="5740"/>
                  </a:lnTo>
                  <a:lnTo>
                    <a:pt x="11011" y="56"/>
                  </a:lnTo>
                  <a:lnTo>
                    <a:pt x="11009" y="59"/>
                  </a:lnTo>
                  <a:cubicBezTo>
                    <a:pt x="10946" y="23"/>
                    <a:pt x="10876" y="0"/>
                    <a:pt x="10800" y="0"/>
                  </a:cubicBezTo>
                  <a:cubicBezTo>
                    <a:pt x="10724" y="0"/>
                    <a:pt x="10654" y="23"/>
                    <a:pt x="10591" y="59"/>
                  </a:cubicBezTo>
                  <a:lnTo>
                    <a:pt x="10589" y="56"/>
                  </a:lnTo>
                  <a:lnTo>
                    <a:pt x="280" y="5740"/>
                  </a:lnTo>
                  <a:lnTo>
                    <a:pt x="281" y="5743"/>
                  </a:lnTo>
                  <a:cubicBezTo>
                    <a:pt x="116" y="5835"/>
                    <a:pt x="0" y="6027"/>
                    <a:pt x="0" y="6253"/>
                  </a:cubicBezTo>
                  <a:cubicBezTo>
                    <a:pt x="0" y="6479"/>
                    <a:pt x="116" y="6671"/>
                    <a:pt x="281" y="6762"/>
                  </a:cubicBezTo>
                  <a:lnTo>
                    <a:pt x="280" y="6766"/>
                  </a:lnTo>
                  <a:lnTo>
                    <a:pt x="3473" y="8526"/>
                  </a:lnTo>
                  <a:lnTo>
                    <a:pt x="280" y="10287"/>
                  </a:lnTo>
                  <a:lnTo>
                    <a:pt x="281" y="10290"/>
                  </a:lnTo>
                  <a:cubicBezTo>
                    <a:pt x="116" y="10383"/>
                    <a:pt x="0" y="10574"/>
                    <a:pt x="0" y="10800"/>
                  </a:cubicBezTo>
                  <a:cubicBezTo>
                    <a:pt x="0" y="11026"/>
                    <a:pt x="116" y="11218"/>
                    <a:pt x="281" y="11310"/>
                  </a:cubicBezTo>
                  <a:lnTo>
                    <a:pt x="280" y="11313"/>
                  </a:lnTo>
                  <a:lnTo>
                    <a:pt x="3473" y="13074"/>
                  </a:lnTo>
                  <a:lnTo>
                    <a:pt x="280" y="14834"/>
                  </a:lnTo>
                  <a:lnTo>
                    <a:pt x="281" y="14838"/>
                  </a:lnTo>
                  <a:cubicBezTo>
                    <a:pt x="116" y="14930"/>
                    <a:pt x="0" y="15121"/>
                    <a:pt x="0" y="15347"/>
                  </a:cubicBezTo>
                  <a:cubicBezTo>
                    <a:pt x="0" y="15574"/>
                    <a:pt x="116" y="15765"/>
                    <a:pt x="281" y="15857"/>
                  </a:cubicBezTo>
                  <a:lnTo>
                    <a:pt x="280" y="15860"/>
                  </a:lnTo>
                  <a:lnTo>
                    <a:pt x="10589" y="21544"/>
                  </a:lnTo>
                  <a:lnTo>
                    <a:pt x="10591" y="21541"/>
                  </a:lnTo>
                  <a:cubicBezTo>
                    <a:pt x="10654" y="21577"/>
                    <a:pt x="10724" y="21600"/>
                    <a:pt x="10800" y="21600"/>
                  </a:cubicBezTo>
                  <a:cubicBezTo>
                    <a:pt x="10876" y="21600"/>
                    <a:pt x="10946" y="21577"/>
                    <a:pt x="11009" y="21541"/>
                  </a:cubicBezTo>
                  <a:lnTo>
                    <a:pt x="11011" y="21544"/>
                  </a:lnTo>
                  <a:lnTo>
                    <a:pt x="21320" y="15860"/>
                  </a:lnTo>
                  <a:lnTo>
                    <a:pt x="21319" y="15857"/>
                  </a:lnTo>
                  <a:cubicBezTo>
                    <a:pt x="21484" y="15765"/>
                    <a:pt x="21600" y="15574"/>
                    <a:pt x="21600" y="15347"/>
                  </a:cubicBezTo>
                  <a:cubicBezTo>
                    <a:pt x="21600" y="15121"/>
                    <a:pt x="21484" y="14930"/>
                    <a:pt x="21319" y="14838"/>
                  </a:cubicBezTo>
                  <a:lnTo>
                    <a:pt x="21320" y="14834"/>
                  </a:lnTo>
                  <a:lnTo>
                    <a:pt x="18127" y="13074"/>
                  </a:lnTo>
                  <a:lnTo>
                    <a:pt x="21320" y="11313"/>
                  </a:lnTo>
                  <a:lnTo>
                    <a:pt x="21319" y="11310"/>
                  </a:lnTo>
                  <a:cubicBezTo>
                    <a:pt x="21484" y="11218"/>
                    <a:pt x="21600" y="11026"/>
                    <a:pt x="21600" y="1080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b="1" dirty="0">
                <a:latin typeface="Roboto Bold" charset="0"/>
                <a:ea typeface="Roboto Bold" charset="0"/>
                <a:cs typeface="Roboto Bold" charset="0"/>
              </a:endParaRPr>
            </a:p>
          </p:txBody>
        </p:sp>
      </p:grpSp>
      <p:sp>
        <p:nvSpPr>
          <p:cNvPr id="121" name="TextBox 9">
            <a:extLst>
              <a:ext uri="{FF2B5EF4-FFF2-40B4-BE49-F238E27FC236}">
                <a16:creationId xmlns:a16="http://schemas.microsoft.com/office/drawing/2014/main" id="{278DF71A-22AE-41FB-8AEA-86C267428F74}"/>
              </a:ext>
            </a:extLst>
          </p:cNvPr>
          <p:cNvSpPr txBox="1"/>
          <p:nvPr/>
        </p:nvSpPr>
        <p:spPr>
          <a:xfrm>
            <a:off x="10937633" y="4463694"/>
            <a:ext cx="546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127</a:t>
            </a:r>
          </a:p>
        </p:txBody>
      </p:sp>
      <p:sp>
        <p:nvSpPr>
          <p:cNvPr id="122" name="Oval 60">
            <a:extLst>
              <a:ext uri="{FF2B5EF4-FFF2-40B4-BE49-F238E27FC236}">
                <a16:creationId xmlns:a16="http://schemas.microsoft.com/office/drawing/2014/main" id="{1D4F21AD-77A1-4071-BB5C-738478CD439F}"/>
              </a:ext>
            </a:extLst>
          </p:cNvPr>
          <p:cNvSpPr/>
          <p:nvPr/>
        </p:nvSpPr>
        <p:spPr>
          <a:xfrm>
            <a:off x="4836340" y="3460425"/>
            <a:ext cx="1212112" cy="4712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b="1" dirty="0"/>
              <a:t>9 - 123</a:t>
            </a:r>
          </a:p>
        </p:txBody>
      </p:sp>
      <p:sp>
        <p:nvSpPr>
          <p:cNvPr id="123" name="TextBox 9">
            <a:extLst>
              <a:ext uri="{FF2B5EF4-FFF2-40B4-BE49-F238E27FC236}">
                <a16:creationId xmlns:a16="http://schemas.microsoft.com/office/drawing/2014/main" id="{7958C419-D2D5-43A7-ABC6-019E38B3A7CC}"/>
              </a:ext>
            </a:extLst>
          </p:cNvPr>
          <p:cNvSpPr txBox="1"/>
          <p:nvPr/>
        </p:nvSpPr>
        <p:spPr>
          <a:xfrm>
            <a:off x="7807572" y="4456666"/>
            <a:ext cx="546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124</a:t>
            </a:r>
          </a:p>
        </p:txBody>
      </p:sp>
      <p:sp>
        <p:nvSpPr>
          <p:cNvPr id="124" name="TextBox 9">
            <a:extLst>
              <a:ext uri="{FF2B5EF4-FFF2-40B4-BE49-F238E27FC236}">
                <a16:creationId xmlns:a16="http://schemas.microsoft.com/office/drawing/2014/main" id="{1397A5EB-77FB-402C-8D9A-8839BD915448}"/>
              </a:ext>
            </a:extLst>
          </p:cNvPr>
          <p:cNvSpPr txBox="1"/>
          <p:nvPr/>
        </p:nvSpPr>
        <p:spPr>
          <a:xfrm>
            <a:off x="8789967" y="4468390"/>
            <a:ext cx="546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125</a:t>
            </a:r>
          </a:p>
        </p:txBody>
      </p:sp>
      <p:sp>
        <p:nvSpPr>
          <p:cNvPr id="125" name="TextBox 9">
            <a:extLst>
              <a:ext uri="{FF2B5EF4-FFF2-40B4-BE49-F238E27FC236}">
                <a16:creationId xmlns:a16="http://schemas.microsoft.com/office/drawing/2014/main" id="{A0D4008E-8B95-49C5-B0A9-7282302C3397}"/>
              </a:ext>
            </a:extLst>
          </p:cNvPr>
          <p:cNvSpPr txBox="1"/>
          <p:nvPr/>
        </p:nvSpPr>
        <p:spPr>
          <a:xfrm>
            <a:off x="9814562" y="4466042"/>
            <a:ext cx="546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126</a:t>
            </a:r>
          </a:p>
        </p:txBody>
      </p:sp>
      <p:sp>
        <p:nvSpPr>
          <p:cNvPr id="126" name="Shape 2783">
            <a:extLst>
              <a:ext uri="{FF2B5EF4-FFF2-40B4-BE49-F238E27FC236}">
                <a16:creationId xmlns:a16="http://schemas.microsoft.com/office/drawing/2014/main" id="{D3C4DB09-ED1E-45FF-AE49-87D9493AC79A}"/>
              </a:ext>
            </a:extLst>
          </p:cNvPr>
          <p:cNvSpPr/>
          <p:nvPr/>
        </p:nvSpPr>
        <p:spPr>
          <a:xfrm>
            <a:off x="5278449" y="3099611"/>
            <a:ext cx="382209" cy="330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b="1" dirty="0">
              <a:latin typeface="Roboto Bold" charset="0"/>
              <a:ea typeface="Roboto Bold" charset="0"/>
              <a:cs typeface="Roboto Bold" charset="0"/>
            </a:endParaRPr>
          </a:p>
        </p:txBody>
      </p:sp>
      <p:sp>
        <p:nvSpPr>
          <p:cNvPr id="127" name="TextBox 9">
            <a:extLst>
              <a:ext uri="{FF2B5EF4-FFF2-40B4-BE49-F238E27FC236}">
                <a16:creationId xmlns:a16="http://schemas.microsoft.com/office/drawing/2014/main" id="{3B5AA4CF-BFEC-49B3-87A5-ADE056B738AB}"/>
              </a:ext>
            </a:extLst>
          </p:cNvPr>
          <p:cNvSpPr txBox="1"/>
          <p:nvPr/>
        </p:nvSpPr>
        <p:spPr>
          <a:xfrm>
            <a:off x="414991" y="4421490"/>
            <a:ext cx="54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92084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3C60C12-3A46-434D-8AE6-F9B8B4B4D533}"/>
              </a:ext>
            </a:extLst>
          </p:cNvPr>
          <p:cNvGrpSpPr/>
          <p:nvPr/>
        </p:nvGrpSpPr>
        <p:grpSpPr>
          <a:xfrm>
            <a:off x="5868454" y="4020487"/>
            <a:ext cx="725715" cy="725715"/>
            <a:chOff x="7795731" y="2374563"/>
            <a:chExt cx="725715" cy="725715"/>
          </a:xfrm>
        </p:grpSpPr>
        <p:sp>
          <p:nvSpPr>
            <p:cNvPr id="54" name="Oval 76">
              <a:extLst>
                <a:ext uri="{FF2B5EF4-FFF2-40B4-BE49-F238E27FC236}">
                  <a16:creationId xmlns:a16="http://schemas.microsoft.com/office/drawing/2014/main" id="{741C6231-91C2-4870-8C5F-261ECDA530CE}"/>
                </a:ext>
              </a:extLst>
            </p:cNvPr>
            <p:cNvSpPr/>
            <p:nvPr/>
          </p:nvSpPr>
          <p:spPr>
            <a:xfrm>
              <a:off x="7795731" y="2374563"/>
              <a:ext cx="725715" cy="72571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8" name="Group 58">
              <a:extLst>
                <a:ext uri="{FF2B5EF4-FFF2-40B4-BE49-F238E27FC236}">
                  <a16:creationId xmlns:a16="http://schemas.microsoft.com/office/drawing/2014/main" id="{A2875E4D-21E5-4903-89BE-D74A8BFEB850}"/>
                </a:ext>
              </a:extLst>
            </p:cNvPr>
            <p:cNvGrpSpPr/>
            <p:nvPr/>
          </p:nvGrpSpPr>
          <p:grpSpPr>
            <a:xfrm>
              <a:off x="8022504" y="2610418"/>
              <a:ext cx="296518" cy="225864"/>
              <a:chOff x="9218613" y="1665288"/>
              <a:chExt cx="4910138" cy="3740150"/>
            </a:xfrm>
            <a:solidFill>
              <a:schemeClr val="bg1"/>
            </a:solidFill>
          </p:grpSpPr>
          <p:sp>
            <p:nvSpPr>
              <p:cNvPr id="59" name="Freeform 6">
                <a:extLst>
                  <a:ext uri="{FF2B5EF4-FFF2-40B4-BE49-F238E27FC236}">
                    <a16:creationId xmlns:a16="http://schemas.microsoft.com/office/drawing/2014/main" id="{30844C77-E0F7-4345-907C-4C54FE9B12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18613" y="1665288"/>
                <a:ext cx="4910138" cy="3740150"/>
              </a:xfrm>
              <a:custGeom>
                <a:avLst/>
                <a:gdLst>
                  <a:gd name="T0" fmla="*/ 691 w 6186"/>
                  <a:gd name="T1" fmla="*/ 353 h 4712"/>
                  <a:gd name="T2" fmla="*/ 569 w 6186"/>
                  <a:gd name="T3" fmla="*/ 395 h 4712"/>
                  <a:gd name="T4" fmla="*/ 465 w 6186"/>
                  <a:gd name="T5" fmla="*/ 470 h 4712"/>
                  <a:gd name="T6" fmla="*/ 392 w 6186"/>
                  <a:gd name="T7" fmla="*/ 571 h 4712"/>
                  <a:gd name="T8" fmla="*/ 351 w 6186"/>
                  <a:gd name="T9" fmla="*/ 693 h 4712"/>
                  <a:gd name="T10" fmla="*/ 345 w 6186"/>
                  <a:gd name="T11" fmla="*/ 3955 h 4712"/>
                  <a:gd name="T12" fmla="*/ 366 w 6186"/>
                  <a:gd name="T13" fmla="*/ 4085 h 4712"/>
                  <a:gd name="T14" fmla="*/ 426 w 6186"/>
                  <a:gd name="T15" fmla="*/ 4199 h 4712"/>
                  <a:gd name="T16" fmla="*/ 514 w 6186"/>
                  <a:gd name="T17" fmla="*/ 4288 h 4712"/>
                  <a:gd name="T18" fmla="*/ 627 w 6186"/>
                  <a:gd name="T19" fmla="*/ 4346 h 4712"/>
                  <a:gd name="T20" fmla="*/ 756 w 6186"/>
                  <a:gd name="T21" fmla="*/ 4367 h 4712"/>
                  <a:gd name="T22" fmla="*/ 5498 w 6186"/>
                  <a:gd name="T23" fmla="*/ 4361 h 4712"/>
                  <a:gd name="T24" fmla="*/ 5620 w 6186"/>
                  <a:gd name="T25" fmla="*/ 4321 h 4712"/>
                  <a:gd name="T26" fmla="*/ 5721 w 6186"/>
                  <a:gd name="T27" fmla="*/ 4246 h 4712"/>
                  <a:gd name="T28" fmla="*/ 5796 w 6186"/>
                  <a:gd name="T29" fmla="*/ 4145 h 4712"/>
                  <a:gd name="T30" fmla="*/ 5837 w 6186"/>
                  <a:gd name="T31" fmla="*/ 4023 h 4712"/>
                  <a:gd name="T32" fmla="*/ 5841 w 6186"/>
                  <a:gd name="T33" fmla="*/ 3955 h 4712"/>
                  <a:gd name="T34" fmla="*/ 5835 w 6186"/>
                  <a:gd name="T35" fmla="*/ 693 h 4712"/>
                  <a:gd name="T36" fmla="*/ 5794 w 6186"/>
                  <a:gd name="T37" fmla="*/ 571 h 4712"/>
                  <a:gd name="T38" fmla="*/ 5721 w 6186"/>
                  <a:gd name="T39" fmla="*/ 470 h 4712"/>
                  <a:gd name="T40" fmla="*/ 5618 w 6186"/>
                  <a:gd name="T41" fmla="*/ 395 h 4712"/>
                  <a:gd name="T42" fmla="*/ 5496 w 6186"/>
                  <a:gd name="T43" fmla="*/ 353 h 4712"/>
                  <a:gd name="T44" fmla="*/ 756 w 6186"/>
                  <a:gd name="T45" fmla="*/ 348 h 4712"/>
                  <a:gd name="T46" fmla="*/ 5430 w 6186"/>
                  <a:gd name="T47" fmla="*/ 0 h 4712"/>
                  <a:gd name="T48" fmla="*/ 5618 w 6186"/>
                  <a:gd name="T49" fmla="*/ 25 h 4712"/>
                  <a:gd name="T50" fmla="*/ 5787 w 6186"/>
                  <a:gd name="T51" fmla="*/ 90 h 4712"/>
                  <a:gd name="T52" fmla="*/ 5933 w 6186"/>
                  <a:gd name="T53" fmla="*/ 194 h 4712"/>
                  <a:gd name="T54" fmla="*/ 6051 w 6186"/>
                  <a:gd name="T55" fmla="*/ 327 h 4712"/>
                  <a:gd name="T56" fmla="*/ 6136 w 6186"/>
                  <a:gd name="T57" fmla="*/ 487 h 4712"/>
                  <a:gd name="T58" fmla="*/ 6181 w 6186"/>
                  <a:gd name="T59" fmla="*/ 665 h 4712"/>
                  <a:gd name="T60" fmla="*/ 6186 w 6186"/>
                  <a:gd name="T61" fmla="*/ 3955 h 4712"/>
                  <a:gd name="T62" fmla="*/ 6164 w 6186"/>
                  <a:gd name="T63" fmla="*/ 4143 h 4712"/>
                  <a:gd name="T64" fmla="*/ 6098 w 6186"/>
                  <a:gd name="T65" fmla="*/ 4312 h 4712"/>
                  <a:gd name="T66" fmla="*/ 5995 w 6186"/>
                  <a:gd name="T67" fmla="*/ 4459 h 4712"/>
                  <a:gd name="T68" fmla="*/ 5862 w 6186"/>
                  <a:gd name="T69" fmla="*/ 4577 h 4712"/>
                  <a:gd name="T70" fmla="*/ 5702 w 6186"/>
                  <a:gd name="T71" fmla="*/ 4661 h 4712"/>
                  <a:gd name="T72" fmla="*/ 5524 w 6186"/>
                  <a:gd name="T73" fmla="*/ 4706 h 4712"/>
                  <a:gd name="T74" fmla="*/ 756 w 6186"/>
                  <a:gd name="T75" fmla="*/ 4712 h 4712"/>
                  <a:gd name="T76" fmla="*/ 570 w 6186"/>
                  <a:gd name="T77" fmla="*/ 4690 h 4712"/>
                  <a:gd name="T78" fmla="*/ 402 w 6186"/>
                  <a:gd name="T79" fmla="*/ 4624 h 4712"/>
                  <a:gd name="T80" fmla="*/ 255 w 6186"/>
                  <a:gd name="T81" fmla="*/ 4522 h 4712"/>
                  <a:gd name="T82" fmla="*/ 135 w 6186"/>
                  <a:gd name="T83" fmla="*/ 4389 h 4712"/>
                  <a:gd name="T84" fmla="*/ 51 w 6186"/>
                  <a:gd name="T85" fmla="*/ 4229 h 4712"/>
                  <a:gd name="T86" fmla="*/ 6 w 6186"/>
                  <a:gd name="T87" fmla="*/ 4051 h 4712"/>
                  <a:gd name="T88" fmla="*/ 0 w 6186"/>
                  <a:gd name="T89" fmla="*/ 759 h 4712"/>
                  <a:gd name="T90" fmla="*/ 23 w 6186"/>
                  <a:gd name="T91" fmla="*/ 571 h 4712"/>
                  <a:gd name="T92" fmla="*/ 88 w 6186"/>
                  <a:gd name="T93" fmla="*/ 402 h 4712"/>
                  <a:gd name="T94" fmla="*/ 191 w 6186"/>
                  <a:gd name="T95" fmla="*/ 256 h 4712"/>
                  <a:gd name="T96" fmla="*/ 325 w 6186"/>
                  <a:gd name="T97" fmla="*/ 137 h 4712"/>
                  <a:gd name="T98" fmla="*/ 484 w 6186"/>
                  <a:gd name="T99" fmla="*/ 53 h 4712"/>
                  <a:gd name="T100" fmla="*/ 662 w 6186"/>
                  <a:gd name="T101" fmla="*/ 8 h 4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86" h="4712">
                    <a:moveTo>
                      <a:pt x="756" y="348"/>
                    </a:moveTo>
                    <a:lnTo>
                      <a:pt x="691" y="353"/>
                    </a:lnTo>
                    <a:lnTo>
                      <a:pt x="627" y="370"/>
                    </a:lnTo>
                    <a:lnTo>
                      <a:pt x="569" y="395"/>
                    </a:lnTo>
                    <a:lnTo>
                      <a:pt x="514" y="428"/>
                    </a:lnTo>
                    <a:lnTo>
                      <a:pt x="465" y="470"/>
                    </a:lnTo>
                    <a:lnTo>
                      <a:pt x="426" y="517"/>
                    </a:lnTo>
                    <a:lnTo>
                      <a:pt x="392" y="571"/>
                    </a:lnTo>
                    <a:lnTo>
                      <a:pt x="366" y="629"/>
                    </a:lnTo>
                    <a:lnTo>
                      <a:pt x="351" y="693"/>
                    </a:lnTo>
                    <a:lnTo>
                      <a:pt x="345" y="759"/>
                    </a:lnTo>
                    <a:lnTo>
                      <a:pt x="345" y="3955"/>
                    </a:lnTo>
                    <a:lnTo>
                      <a:pt x="351" y="4023"/>
                    </a:lnTo>
                    <a:lnTo>
                      <a:pt x="366" y="4085"/>
                    </a:lnTo>
                    <a:lnTo>
                      <a:pt x="392" y="4145"/>
                    </a:lnTo>
                    <a:lnTo>
                      <a:pt x="426" y="4199"/>
                    </a:lnTo>
                    <a:lnTo>
                      <a:pt x="465" y="4246"/>
                    </a:lnTo>
                    <a:lnTo>
                      <a:pt x="514" y="4288"/>
                    </a:lnTo>
                    <a:lnTo>
                      <a:pt x="569" y="4321"/>
                    </a:lnTo>
                    <a:lnTo>
                      <a:pt x="627" y="4346"/>
                    </a:lnTo>
                    <a:lnTo>
                      <a:pt x="691" y="4361"/>
                    </a:lnTo>
                    <a:lnTo>
                      <a:pt x="756" y="4367"/>
                    </a:lnTo>
                    <a:lnTo>
                      <a:pt x="5430" y="4367"/>
                    </a:lnTo>
                    <a:lnTo>
                      <a:pt x="5498" y="4361"/>
                    </a:lnTo>
                    <a:lnTo>
                      <a:pt x="5562" y="4346"/>
                    </a:lnTo>
                    <a:lnTo>
                      <a:pt x="5620" y="4321"/>
                    </a:lnTo>
                    <a:lnTo>
                      <a:pt x="5674" y="4288"/>
                    </a:lnTo>
                    <a:lnTo>
                      <a:pt x="5721" y="4246"/>
                    </a:lnTo>
                    <a:lnTo>
                      <a:pt x="5762" y="4199"/>
                    </a:lnTo>
                    <a:lnTo>
                      <a:pt x="5796" y="4145"/>
                    </a:lnTo>
                    <a:lnTo>
                      <a:pt x="5820" y="4085"/>
                    </a:lnTo>
                    <a:lnTo>
                      <a:pt x="5837" y="4023"/>
                    </a:lnTo>
                    <a:lnTo>
                      <a:pt x="5841" y="3955"/>
                    </a:lnTo>
                    <a:lnTo>
                      <a:pt x="5841" y="3955"/>
                    </a:lnTo>
                    <a:lnTo>
                      <a:pt x="5841" y="759"/>
                    </a:lnTo>
                    <a:lnTo>
                      <a:pt x="5835" y="693"/>
                    </a:lnTo>
                    <a:lnTo>
                      <a:pt x="5820" y="629"/>
                    </a:lnTo>
                    <a:lnTo>
                      <a:pt x="5794" y="571"/>
                    </a:lnTo>
                    <a:lnTo>
                      <a:pt x="5760" y="517"/>
                    </a:lnTo>
                    <a:lnTo>
                      <a:pt x="5721" y="470"/>
                    </a:lnTo>
                    <a:lnTo>
                      <a:pt x="5672" y="428"/>
                    </a:lnTo>
                    <a:lnTo>
                      <a:pt x="5618" y="395"/>
                    </a:lnTo>
                    <a:lnTo>
                      <a:pt x="5560" y="370"/>
                    </a:lnTo>
                    <a:lnTo>
                      <a:pt x="5496" y="353"/>
                    </a:lnTo>
                    <a:lnTo>
                      <a:pt x="5430" y="348"/>
                    </a:lnTo>
                    <a:lnTo>
                      <a:pt x="756" y="348"/>
                    </a:lnTo>
                    <a:close/>
                    <a:moveTo>
                      <a:pt x="756" y="0"/>
                    </a:moveTo>
                    <a:lnTo>
                      <a:pt x="5430" y="0"/>
                    </a:lnTo>
                    <a:lnTo>
                      <a:pt x="5526" y="8"/>
                    </a:lnTo>
                    <a:lnTo>
                      <a:pt x="5618" y="25"/>
                    </a:lnTo>
                    <a:lnTo>
                      <a:pt x="5704" y="53"/>
                    </a:lnTo>
                    <a:lnTo>
                      <a:pt x="5787" y="90"/>
                    </a:lnTo>
                    <a:lnTo>
                      <a:pt x="5864" y="137"/>
                    </a:lnTo>
                    <a:lnTo>
                      <a:pt x="5933" y="194"/>
                    </a:lnTo>
                    <a:lnTo>
                      <a:pt x="5997" y="256"/>
                    </a:lnTo>
                    <a:lnTo>
                      <a:pt x="6051" y="327"/>
                    </a:lnTo>
                    <a:lnTo>
                      <a:pt x="6098" y="404"/>
                    </a:lnTo>
                    <a:lnTo>
                      <a:pt x="6136" y="487"/>
                    </a:lnTo>
                    <a:lnTo>
                      <a:pt x="6164" y="573"/>
                    </a:lnTo>
                    <a:lnTo>
                      <a:pt x="6181" y="665"/>
                    </a:lnTo>
                    <a:lnTo>
                      <a:pt x="6186" y="759"/>
                    </a:lnTo>
                    <a:lnTo>
                      <a:pt x="6186" y="3955"/>
                    </a:lnTo>
                    <a:lnTo>
                      <a:pt x="6181" y="4051"/>
                    </a:lnTo>
                    <a:lnTo>
                      <a:pt x="6164" y="4143"/>
                    </a:lnTo>
                    <a:lnTo>
                      <a:pt x="6136" y="4229"/>
                    </a:lnTo>
                    <a:lnTo>
                      <a:pt x="6098" y="4312"/>
                    </a:lnTo>
                    <a:lnTo>
                      <a:pt x="6051" y="4389"/>
                    </a:lnTo>
                    <a:lnTo>
                      <a:pt x="5995" y="4459"/>
                    </a:lnTo>
                    <a:lnTo>
                      <a:pt x="5931" y="4522"/>
                    </a:lnTo>
                    <a:lnTo>
                      <a:pt x="5862" y="4577"/>
                    </a:lnTo>
                    <a:lnTo>
                      <a:pt x="5785" y="4624"/>
                    </a:lnTo>
                    <a:lnTo>
                      <a:pt x="5702" y="4661"/>
                    </a:lnTo>
                    <a:lnTo>
                      <a:pt x="5616" y="4690"/>
                    </a:lnTo>
                    <a:lnTo>
                      <a:pt x="5524" y="4706"/>
                    </a:lnTo>
                    <a:lnTo>
                      <a:pt x="5430" y="4712"/>
                    </a:lnTo>
                    <a:lnTo>
                      <a:pt x="756" y="4712"/>
                    </a:lnTo>
                    <a:lnTo>
                      <a:pt x="662" y="4706"/>
                    </a:lnTo>
                    <a:lnTo>
                      <a:pt x="570" y="4690"/>
                    </a:lnTo>
                    <a:lnTo>
                      <a:pt x="484" y="4661"/>
                    </a:lnTo>
                    <a:lnTo>
                      <a:pt x="402" y="4624"/>
                    </a:lnTo>
                    <a:lnTo>
                      <a:pt x="325" y="4577"/>
                    </a:lnTo>
                    <a:lnTo>
                      <a:pt x="255" y="4522"/>
                    </a:lnTo>
                    <a:lnTo>
                      <a:pt x="191" y="4459"/>
                    </a:lnTo>
                    <a:lnTo>
                      <a:pt x="135" y="4389"/>
                    </a:lnTo>
                    <a:lnTo>
                      <a:pt x="88" y="4312"/>
                    </a:lnTo>
                    <a:lnTo>
                      <a:pt x="51" y="4229"/>
                    </a:lnTo>
                    <a:lnTo>
                      <a:pt x="23" y="4143"/>
                    </a:lnTo>
                    <a:lnTo>
                      <a:pt x="6" y="4051"/>
                    </a:lnTo>
                    <a:lnTo>
                      <a:pt x="0" y="3955"/>
                    </a:lnTo>
                    <a:lnTo>
                      <a:pt x="0" y="759"/>
                    </a:lnTo>
                    <a:lnTo>
                      <a:pt x="6" y="663"/>
                    </a:lnTo>
                    <a:lnTo>
                      <a:pt x="23" y="571"/>
                    </a:lnTo>
                    <a:lnTo>
                      <a:pt x="51" y="485"/>
                    </a:lnTo>
                    <a:lnTo>
                      <a:pt x="88" y="402"/>
                    </a:lnTo>
                    <a:lnTo>
                      <a:pt x="135" y="325"/>
                    </a:lnTo>
                    <a:lnTo>
                      <a:pt x="191" y="256"/>
                    </a:lnTo>
                    <a:lnTo>
                      <a:pt x="255" y="192"/>
                    </a:lnTo>
                    <a:lnTo>
                      <a:pt x="325" y="137"/>
                    </a:lnTo>
                    <a:lnTo>
                      <a:pt x="402" y="90"/>
                    </a:lnTo>
                    <a:lnTo>
                      <a:pt x="484" y="53"/>
                    </a:lnTo>
                    <a:lnTo>
                      <a:pt x="570" y="25"/>
                    </a:lnTo>
                    <a:lnTo>
                      <a:pt x="662" y="8"/>
                    </a:lnTo>
                    <a:lnTo>
                      <a:pt x="7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">
                <a:extLst>
                  <a:ext uri="{FF2B5EF4-FFF2-40B4-BE49-F238E27FC236}">
                    <a16:creationId xmlns:a16="http://schemas.microsoft.com/office/drawing/2014/main" id="{3EB9D557-5901-4929-9CBD-238F77D6C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85351" y="2185988"/>
                <a:ext cx="3778250" cy="2701925"/>
              </a:xfrm>
              <a:custGeom>
                <a:avLst/>
                <a:gdLst>
                  <a:gd name="T0" fmla="*/ 221 w 4760"/>
                  <a:gd name="T1" fmla="*/ 5 h 3402"/>
                  <a:gd name="T2" fmla="*/ 289 w 4760"/>
                  <a:gd name="T3" fmla="*/ 43 h 3402"/>
                  <a:gd name="T4" fmla="*/ 1961 w 4760"/>
                  <a:gd name="T5" fmla="*/ 1538 h 3402"/>
                  <a:gd name="T6" fmla="*/ 1974 w 4760"/>
                  <a:gd name="T7" fmla="*/ 1553 h 3402"/>
                  <a:gd name="T8" fmla="*/ 2383 w 4760"/>
                  <a:gd name="T9" fmla="*/ 1919 h 3402"/>
                  <a:gd name="T10" fmla="*/ 4503 w 4760"/>
                  <a:gd name="T11" fmla="*/ 20 h 3402"/>
                  <a:gd name="T12" fmla="*/ 4576 w 4760"/>
                  <a:gd name="T13" fmla="*/ 0 h 3402"/>
                  <a:gd name="T14" fmla="*/ 4650 w 4760"/>
                  <a:gd name="T15" fmla="*/ 13 h 3402"/>
                  <a:gd name="T16" fmla="*/ 4713 w 4760"/>
                  <a:gd name="T17" fmla="*/ 56 h 3402"/>
                  <a:gd name="T18" fmla="*/ 4753 w 4760"/>
                  <a:gd name="T19" fmla="*/ 125 h 3402"/>
                  <a:gd name="T20" fmla="*/ 4757 w 4760"/>
                  <a:gd name="T21" fmla="*/ 201 h 3402"/>
                  <a:gd name="T22" fmla="*/ 4728 w 4760"/>
                  <a:gd name="T23" fmla="*/ 272 h 3402"/>
                  <a:gd name="T24" fmla="*/ 3188 w 4760"/>
                  <a:gd name="T25" fmla="*/ 1660 h 3402"/>
                  <a:gd name="T26" fmla="*/ 4734 w 4760"/>
                  <a:gd name="T27" fmla="*/ 3134 h 3402"/>
                  <a:gd name="T28" fmla="*/ 4760 w 4760"/>
                  <a:gd name="T29" fmla="*/ 3205 h 3402"/>
                  <a:gd name="T30" fmla="*/ 4753 w 4760"/>
                  <a:gd name="T31" fmla="*/ 3280 h 3402"/>
                  <a:gd name="T32" fmla="*/ 4713 w 4760"/>
                  <a:gd name="T33" fmla="*/ 3348 h 3402"/>
                  <a:gd name="T34" fmla="*/ 4655 w 4760"/>
                  <a:gd name="T35" fmla="*/ 3387 h 3402"/>
                  <a:gd name="T36" fmla="*/ 4590 w 4760"/>
                  <a:gd name="T37" fmla="*/ 3402 h 3402"/>
                  <a:gd name="T38" fmla="*/ 4526 w 4760"/>
                  <a:gd name="T39" fmla="*/ 3389 h 3402"/>
                  <a:gd name="T40" fmla="*/ 4470 w 4760"/>
                  <a:gd name="T41" fmla="*/ 3354 h 3402"/>
                  <a:gd name="T42" fmla="*/ 2499 w 4760"/>
                  <a:gd name="T43" fmla="*/ 2278 h 3402"/>
                  <a:gd name="T44" fmla="*/ 2445 w 4760"/>
                  <a:gd name="T45" fmla="*/ 2311 h 3402"/>
                  <a:gd name="T46" fmla="*/ 2385 w 4760"/>
                  <a:gd name="T47" fmla="*/ 2323 h 3402"/>
                  <a:gd name="T48" fmla="*/ 2325 w 4760"/>
                  <a:gd name="T49" fmla="*/ 2311 h 3402"/>
                  <a:gd name="T50" fmla="*/ 2269 w 4760"/>
                  <a:gd name="T51" fmla="*/ 2279 h 3402"/>
                  <a:gd name="T52" fmla="*/ 302 w 4760"/>
                  <a:gd name="T53" fmla="*/ 3354 h 3402"/>
                  <a:gd name="T54" fmla="*/ 246 w 4760"/>
                  <a:gd name="T55" fmla="*/ 3387 h 3402"/>
                  <a:gd name="T56" fmla="*/ 184 w 4760"/>
                  <a:gd name="T57" fmla="*/ 3399 h 3402"/>
                  <a:gd name="T58" fmla="*/ 116 w 4760"/>
                  <a:gd name="T59" fmla="*/ 3386 h 3402"/>
                  <a:gd name="T60" fmla="*/ 58 w 4760"/>
                  <a:gd name="T61" fmla="*/ 3344 h 3402"/>
                  <a:gd name="T62" fmla="*/ 19 w 4760"/>
                  <a:gd name="T63" fmla="*/ 3277 h 3402"/>
                  <a:gd name="T64" fmla="*/ 13 w 4760"/>
                  <a:gd name="T65" fmla="*/ 3201 h 3402"/>
                  <a:gd name="T66" fmla="*/ 39 w 4760"/>
                  <a:gd name="T67" fmla="*/ 3130 h 3402"/>
                  <a:gd name="T68" fmla="*/ 1589 w 4760"/>
                  <a:gd name="T69" fmla="*/ 1671 h 3402"/>
                  <a:gd name="T70" fmla="*/ 32 w 4760"/>
                  <a:gd name="T71" fmla="*/ 272 h 3402"/>
                  <a:gd name="T72" fmla="*/ 4 w 4760"/>
                  <a:gd name="T73" fmla="*/ 201 h 3402"/>
                  <a:gd name="T74" fmla="*/ 8 w 4760"/>
                  <a:gd name="T75" fmla="*/ 125 h 3402"/>
                  <a:gd name="T76" fmla="*/ 45 w 4760"/>
                  <a:gd name="T77" fmla="*/ 56 h 3402"/>
                  <a:gd name="T78" fmla="*/ 109 w 4760"/>
                  <a:gd name="T79" fmla="*/ 11 h 3402"/>
                  <a:gd name="T80" fmla="*/ 184 w 4760"/>
                  <a:gd name="T81" fmla="*/ 0 h 3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760" h="3402">
                    <a:moveTo>
                      <a:pt x="184" y="0"/>
                    </a:moveTo>
                    <a:lnTo>
                      <a:pt x="221" y="5"/>
                    </a:lnTo>
                    <a:lnTo>
                      <a:pt x="257" y="20"/>
                    </a:lnTo>
                    <a:lnTo>
                      <a:pt x="289" y="43"/>
                    </a:lnTo>
                    <a:lnTo>
                      <a:pt x="1946" y="1526"/>
                    </a:lnTo>
                    <a:lnTo>
                      <a:pt x="1961" y="1538"/>
                    </a:lnTo>
                    <a:lnTo>
                      <a:pt x="1974" y="1551"/>
                    </a:lnTo>
                    <a:lnTo>
                      <a:pt x="1974" y="1553"/>
                    </a:lnTo>
                    <a:lnTo>
                      <a:pt x="1976" y="1555"/>
                    </a:lnTo>
                    <a:lnTo>
                      <a:pt x="2383" y="1919"/>
                    </a:lnTo>
                    <a:lnTo>
                      <a:pt x="4470" y="45"/>
                    </a:lnTo>
                    <a:lnTo>
                      <a:pt x="4503" y="20"/>
                    </a:lnTo>
                    <a:lnTo>
                      <a:pt x="4539" y="5"/>
                    </a:lnTo>
                    <a:lnTo>
                      <a:pt x="4576" y="0"/>
                    </a:lnTo>
                    <a:lnTo>
                      <a:pt x="4614" y="1"/>
                    </a:lnTo>
                    <a:lnTo>
                      <a:pt x="4650" y="13"/>
                    </a:lnTo>
                    <a:lnTo>
                      <a:pt x="4683" y="30"/>
                    </a:lnTo>
                    <a:lnTo>
                      <a:pt x="4713" y="56"/>
                    </a:lnTo>
                    <a:lnTo>
                      <a:pt x="4738" y="90"/>
                    </a:lnTo>
                    <a:lnTo>
                      <a:pt x="4753" y="125"/>
                    </a:lnTo>
                    <a:lnTo>
                      <a:pt x="4758" y="163"/>
                    </a:lnTo>
                    <a:lnTo>
                      <a:pt x="4757" y="201"/>
                    </a:lnTo>
                    <a:lnTo>
                      <a:pt x="4745" y="238"/>
                    </a:lnTo>
                    <a:lnTo>
                      <a:pt x="4728" y="272"/>
                    </a:lnTo>
                    <a:lnTo>
                      <a:pt x="4702" y="302"/>
                    </a:lnTo>
                    <a:lnTo>
                      <a:pt x="3188" y="1660"/>
                    </a:lnTo>
                    <a:lnTo>
                      <a:pt x="4708" y="3104"/>
                    </a:lnTo>
                    <a:lnTo>
                      <a:pt x="4734" y="3134"/>
                    </a:lnTo>
                    <a:lnTo>
                      <a:pt x="4751" y="3168"/>
                    </a:lnTo>
                    <a:lnTo>
                      <a:pt x="4760" y="3205"/>
                    </a:lnTo>
                    <a:lnTo>
                      <a:pt x="4760" y="3243"/>
                    </a:lnTo>
                    <a:lnTo>
                      <a:pt x="4753" y="3280"/>
                    </a:lnTo>
                    <a:lnTo>
                      <a:pt x="4738" y="3316"/>
                    </a:lnTo>
                    <a:lnTo>
                      <a:pt x="4713" y="3348"/>
                    </a:lnTo>
                    <a:lnTo>
                      <a:pt x="4687" y="3371"/>
                    </a:lnTo>
                    <a:lnTo>
                      <a:pt x="4655" y="3387"/>
                    </a:lnTo>
                    <a:lnTo>
                      <a:pt x="4623" y="3399"/>
                    </a:lnTo>
                    <a:lnTo>
                      <a:pt x="4590" y="3402"/>
                    </a:lnTo>
                    <a:lnTo>
                      <a:pt x="4558" y="3399"/>
                    </a:lnTo>
                    <a:lnTo>
                      <a:pt x="4526" y="3389"/>
                    </a:lnTo>
                    <a:lnTo>
                      <a:pt x="4496" y="3374"/>
                    </a:lnTo>
                    <a:lnTo>
                      <a:pt x="4470" y="3354"/>
                    </a:lnTo>
                    <a:lnTo>
                      <a:pt x="2931" y="1891"/>
                    </a:lnTo>
                    <a:lnTo>
                      <a:pt x="2499" y="2278"/>
                    </a:lnTo>
                    <a:lnTo>
                      <a:pt x="2475" y="2298"/>
                    </a:lnTo>
                    <a:lnTo>
                      <a:pt x="2445" y="2311"/>
                    </a:lnTo>
                    <a:lnTo>
                      <a:pt x="2415" y="2321"/>
                    </a:lnTo>
                    <a:lnTo>
                      <a:pt x="2385" y="2323"/>
                    </a:lnTo>
                    <a:lnTo>
                      <a:pt x="2355" y="2321"/>
                    </a:lnTo>
                    <a:lnTo>
                      <a:pt x="2325" y="2311"/>
                    </a:lnTo>
                    <a:lnTo>
                      <a:pt x="2295" y="2298"/>
                    </a:lnTo>
                    <a:lnTo>
                      <a:pt x="2269" y="2279"/>
                    </a:lnTo>
                    <a:lnTo>
                      <a:pt x="1850" y="1904"/>
                    </a:lnTo>
                    <a:lnTo>
                      <a:pt x="302" y="3354"/>
                    </a:lnTo>
                    <a:lnTo>
                      <a:pt x="276" y="3372"/>
                    </a:lnTo>
                    <a:lnTo>
                      <a:pt x="246" y="3387"/>
                    </a:lnTo>
                    <a:lnTo>
                      <a:pt x="216" y="3397"/>
                    </a:lnTo>
                    <a:lnTo>
                      <a:pt x="184" y="3399"/>
                    </a:lnTo>
                    <a:lnTo>
                      <a:pt x="150" y="3395"/>
                    </a:lnTo>
                    <a:lnTo>
                      <a:pt x="116" y="3386"/>
                    </a:lnTo>
                    <a:lnTo>
                      <a:pt x="86" y="3369"/>
                    </a:lnTo>
                    <a:lnTo>
                      <a:pt x="58" y="3344"/>
                    </a:lnTo>
                    <a:lnTo>
                      <a:pt x="34" y="3312"/>
                    </a:lnTo>
                    <a:lnTo>
                      <a:pt x="19" y="3277"/>
                    </a:lnTo>
                    <a:lnTo>
                      <a:pt x="11" y="3239"/>
                    </a:lnTo>
                    <a:lnTo>
                      <a:pt x="13" y="3201"/>
                    </a:lnTo>
                    <a:lnTo>
                      <a:pt x="23" y="3164"/>
                    </a:lnTo>
                    <a:lnTo>
                      <a:pt x="39" y="3130"/>
                    </a:lnTo>
                    <a:lnTo>
                      <a:pt x="66" y="3100"/>
                    </a:lnTo>
                    <a:lnTo>
                      <a:pt x="1589" y="1671"/>
                    </a:lnTo>
                    <a:lnTo>
                      <a:pt x="58" y="302"/>
                    </a:lnTo>
                    <a:lnTo>
                      <a:pt x="32" y="272"/>
                    </a:lnTo>
                    <a:lnTo>
                      <a:pt x="13" y="238"/>
                    </a:lnTo>
                    <a:lnTo>
                      <a:pt x="4" y="201"/>
                    </a:lnTo>
                    <a:lnTo>
                      <a:pt x="0" y="163"/>
                    </a:lnTo>
                    <a:lnTo>
                      <a:pt x="8" y="125"/>
                    </a:lnTo>
                    <a:lnTo>
                      <a:pt x="23" y="90"/>
                    </a:lnTo>
                    <a:lnTo>
                      <a:pt x="45" y="56"/>
                    </a:lnTo>
                    <a:lnTo>
                      <a:pt x="75" y="30"/>
                    </a:lnTo>
                    <a:lnTo>
                      <a:pt x="109" y="11"/>
                    </a:lnTo>
                    <a:lnTo>
                      <a:pt x="144" y="1"/>
                    </a:lnTo>
                    <a:lnTo>
                      <a:pt x="18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1" name="Freeform 19">
            <a:extLst>
              <a:ext uri="{FF2B5EF4-FFF2-40B4-BE49-F238E27FC236}">
                <a16:creationId xmlns:a16="http://schemas.microsoft.com/office/drawing/2014/main" id="{ABFF7D61-A12D-437B-A89E-D7FDBE25910B}"/>
              </a:ext>
            </a:extLst>
          </p:cNvPr>
          <p:cNvSpPr>
            <a:spLocks noEditPoints="1"/>
          </p:cNvSpPr>
          <p:nvPr/>
        </p:nvSpPr>
        <p:spPr bwMode="auto">
          <a:xfrm>
            <a:off x="5602859" y="1994708"/>
            <a:ext cx="272169" cy="279945"/>
          </a:xfrm>
          <a:custGeom>
            <a:avLst/>
            <a:gdLst>
              <a:gd name="T0" fmla="*/ 345 w 5950"/>
              <a:gd name="T1" fmla="*/ 3458 h 6120"/>
              <a:gd name="T2" fmla="*/ 533 w 5950"/>
              <a:gd name="T3" fmla="*/ 5726 h 6120"/>
              <a:gd name="T4" fmla="*/ 1495 w 5950"/>
              <a:gd name="T5" fmla="*/ 5580 h 6120"/>
              <a:gd name="T6" fmla="*/ 1356 w 5950"/>
              <a:gd name="T7" fmla="*/ 3275 h 6120"/>
              <a:gd name="T8" fmla="*/ 3216 w 5950"/>
              <a:gd name="T9" fmla="*/ 548 h 6120"/>
              <a:gd name="T10" fmla="*/ 3209 w 5950"/>
              <a:gd name="T11" fmla="*/ 835 h 6120"/>
              <a:gd name="T12" fmla="*/ 3024 w 5950"/>
              <a:gd name="T13" fmla="*/ 1289 h 6120"/>
              <a:gd name="T14" fmla="*/ 2680 w 5950"/>
              <a:gd name="T15" fmla="*/ 2013 h 6120"/>
              <a:gd name="T16" fmla="*/ 2237 w 5950"/>
              <a:gd name="T17" fmla="*/ 2687 h 6120"/>
              <a:gd name="T18" fmla="*/ 1866 w 5950"/>
              <a:gd name="T19" fmla="*/ 3166 h 6120"/>
              <a:gd name="T20" fmla="*/ 1842 w 5950"/>
              <a:gd name="T21" fmla="*/ 5595 h 6120"/>
              <a:gd name="T22" fmla="*/ 2112 w 5950"/>
              <a:gd name="T23" fmla="*/ 5685 h 6120"/>
              <a:gd name="T24" fmla="*/ 2797 w 5950"/>
              <a:gd name="T25" fmla="*/ 5740 h 6120"/>
              <a:gd name="T26" fmla="*/ 3646 w 5950"/>
              <a:gd name="T27" fmla="*/ 5757 h 6120"/>
              <a:gd name="T28" fmla="*/ 4579 w 5950"/>
              <a:gd name="T29" fmla="*/ 5729 h 6120"/>
              <a:gd name="T30" fmla="*/ 5146 w 5950"/>
              <a:gd name="T31" fmla="*/ 5403 h 6120"/>
              <a:gd name="T32" fmla="*/ 5187 w 5950"/>
              <a:gd name="T33" fmla="*/ 5093 h 6120"/>
              <a:gd name="T34" fmla="*/ 5241 w 5950"/>
              <a:gd name="T35" fmla="*/ 4877 h 6120"/>
              <a:gd name="T36" fmla="*/ 5475 w 5950"/>
              <a:gd name="T37" fmla="*/ 4389 h 6120"/>
              <a:gd name="T38" fmla="*/ 5404 w 5950"/>
              <a:gd name="T39" fmla="*/ 4186 h 6120"/>
              <a:gd name="T40" fmla="*/ 5583 w 5950"/>
              <a:gd name="T41" fmla="*/ 3804 h 6120"/>
              <a:gd name="T42" fmla="*/ 5522 w 5950"/>
              <a:gd name="T43" fmla="*/ 3439 h 6120"/>
              <a:gd name="T44" fmla="*/ 5404 w 5950"/>
              <a:gd name="T45" fmla="*/ 3262 h 6120"/>
              <a:gd name="T46" fmla="*/ 5481 w 5950"/>
              <a:gd name="T47" fmla="*/ 3031 h 6120"/>
              <a:gd name="T48" fmla="*/ 5388 w 5950"/>
              <a:gd name="T49" fmla="*/ 2678 h 6120"/>
              <a:gd name="T50" fmla="*/ 4857 w 5950"/>
              <a:gd name="T51" fmla="*/ 2523 h 6120"/>
              <a:gd name="T52" fmla="*/ 4188 w 5950"/>
              <a:gd name="T53" fmla="*/ 2566 h 6120"/>
              <a:gd name="T54" fmla="*/ 3730 w 5950"/>
              <a:gd name="T55" fmla="*/ 2657 h 6120"/>
              <a:gd name="T56" fmla="*/ 3449 w 5950"/>
              <a:gd name="T57" fmla="*/ 2477 h 6120"/>
              <a:gd name="T58" fmla="*/ 3460 w 5950"/>
              <a:gd name="T59" fmla="*/ 1903 h 6120"/>
              <a:gd name="T60" fmla="*/ 3691 w 5950"/>
              <a:gd name="T61" fmla="*/ 1023 h 6120"/>
              <a:gd name="T62" fmla="*/ 3570 w 5950"/>
              <a:gd name="T63" fmla="*/ 473 h 6120"/>
              <a:gd name="T64" fmla="*/ 3268 w 5950"/>
              <a:gd name="T65" fmla="*/ 345 h 6120"/>
              <a:gd name="T66" fmla="*/ 3492 w 5950"/>
              <a:gd name="T67" fmla="*/ 40 h 6120"/>
              <a:gd name="T68" fmla="*/ 3935 w 5950"/>
              <a:gd name="T69" fmla="*/ 390 h 6120"/>
              <a:gd name="T70" fmla="*/ 4019 w 5950"/>
              <a:gd name="T71" fmla="*/ 1173 h 6120"/>
              <a:gd name="T72" fmla="*/ 3801 w 5950"/>
              <a:gd name="T73" fmla="*/ 1981 h 6120"/>
              <a:gd name="T74" fmla="*/ 3760 w 5950"/>
              <a:gd name="T75" fmla="*/ 2302 h 6120"/>
              <a:gd name="T76" fmla="*/ 4103 w 5950"/>
              <a:gd name="T77" fmla="*/ 2235 h 6120"/>
              <a:gd name="T78" fmla="*/ 4732 w 5950"/>
              <a:gd name="T79" fmla="*/ 2177 h 6120"/>
              <a:gd name="T80" fmla="*/ 5555 w 5950"/>
              <a:gd name="T81" fmla="*/ 2372 h 6120"/>
              <a:gd name="T82" fmla="*/ 5840 w 5950"/>
              <a:gd name="T83" fmla="*/ 2868 h 6120"/>
              <a:gd name="T84" fmla="*/ 5848 w 5950"/>
              <a:gd name="T85" fmla="*/ 3307 h 6120"/>
              <a:gd name="T86" fmla="*/ 5911 w 5950"/>
              <a:gd name="T87" fmla="*/ 3914 h 6120"/>
              <a:gd name="T88" fmla="*/ 5825 w 5950"/>
              <a:gd name="T89" fmla="*/ 4474 h 6120"/>
              <a:gd name="T90" fmla="*/ 5604 w 5950"/>
              <a:gd name="T91" fmla="*/ 5012 h 6120"/>
              <a:gd name="T92" fmla="*/ 5447 w 5950"/>
              <a:gd name="T93" fmla="*/ 5573 h 6120"/>
              <a:gd name="T94" fmla="*/ 4872 w 5950"/>
              <a:gd name="T95" fmla="*/ 6007 h 6120"/>
              <a:gd name="T96" fmla="*/ 3920 w 5950"/>
              <a:gd name="T97" fmla="*/ 6118 h 6120"/>
              <a:gd name="T98" fmla="*/ 2861 w 5950"/>
              <a:gd name="T99" fmla="*/ 6090 h 6120"/>
              <a:gd name="T100" fmla="*/ 2104 w 5950"/>
              <a:gd name="T101" fmla="*/ 6031 h 6120"/>
              <a:gd name="T102" fmla="*/ 1507 w 5950"/>
              <a:gd name="T103" fmla="*/ 6035 h 6120"/>
              <a:gd name="T104" fmla="*/ 242 w 5950"/>
              <a:gd name="T105" fmla="*/ 5986 h 6120"/>
              <a:gd name="T106" fmla="*/ 0 w 5950"/>
              <a:gd name="T107" fmla="*/ 3458 h 6120"/>
              <a:gd name="T108" fmla="*/ 307 w 5950"/>
              <a:gd name="T109" fmla="*/ 2976 h 6120"/>
              <a:gd name="T110" fmla="*/ 1566 w 5950"/>
              <a:gd name="T111" fmla="*/ 2991 h 6120"/>
              <a:gd name="T112" fmla="*/ 1838 w 5950"/>
              <a:gd name="T113" fmla="*/ 2596 h 6120"/>
              <a:gd name="T114" fmla="*/ 2330 w 5950"/>
              <a:gd name="T115" fmla="*/ 1933 h 6120"/>
              <a:gd name="T116" fmla="*/ 2747 w 5950"/>
              <a:gd name="T117" fmla="*/ 1062 h 6120"/>
              <a:gd name="T118" fmla="*/ 2870 w 5950"/>
              <a:gd name="T119" fmla="*/ 520 h 6120"/>
              <a:gd name="T120" fmla="*/ 3030 w 5950"/>
              <a:gd name="T121" fmla="*/ 73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50" h="6120">
                <a:moveTo>
                  <a:pt x="533" y="3270"/>
                </a:moveTo>
                <a:lnTo>
                  <a:pt x="490" y="3275"/>
                </a:lnTo>
                <a:lnTo>
                  <a:pt x="451" y="3288"/>
                </a:lnTo>
                <a:lnTo>
                  <a:pt x="415" y="3311"/>
                </a:lnTo>
                <a:lnTo>
                  <a:pt x="386" y="3341"/>
                </a:lnTo>
                <a:lnTo>
                  <a:pt x="363" y="3374"/>
                </a:lnTo>
                <a:lnTo>
                  <a:pt x="350" y="3415"/>
                </a:lnTo>
                <a:lnTo>
                  <a:pt x="345" y="3458"/>
                </a:lnTo>
                <a:lnTo>
                  <a:pt x="345" y="5539"/>
                </a:lnTo>
                <a:lnTo>
                  <a:pt x="350" y="5580"/>
                </a:lnTo>
                <a:lnTo>
                  <a:pt x="363" y="5621"/>
                </a:lnTo>
                <a:lnTo>
                  <a:pt x="386" y="5655"/>
                </a:lnTo>
                <a:lnTo>
                  <a:pt x="415" y="5685"/>
                </a:lnTo>
                <a:lnTo>
                  <a:pt x="449" y="5707"/>
                </a:lnTo>
                <a:lnTo>
                  <a:pt x="488" y="5720"/>
                </a:lnTo>
                <a:lnTo>
                  <a:pt x="533" y="5726"/>
                </a:lnTo>
                <a:lnTo>
                  <a:pt x="533" y="5724"/>
                </a:lnTo>
                <a:lnTo>
                  <a:pt x="1313" y="5724"/>
                </a:lnTo>
                <a:lnTo>
                  <a:pt x="1356" y="5720"/>
                </a:lnTo>
                <a:lnTo>
                  <a:pt x="1395" y="5705"/>
                </a:lnTo>
                <a:lnTo>
                  <a:pt x="1430" y="5683"/>
                </a:lnTo>
                <a:lnTo>
                  <a:pt x="1458" y="5655"/>
                </a:lnTo>
                <a:lnTo>
                  <a:pt x="1481" y="5619"/>
                </a:lnTo>
                <a:lnTo>
                  <a:pt x="1495" y="5580"/>
                </a:lnTo>
                <a:lnTo>
                  <a:pt x="1499" y="5537"/>
                </a:lnTo>
                <a:lnTo>
                  <a:pt x="1499" y="3458"/>
                </a:lnTo>
                <a:lnTo>
                  <a:pt x="1495" y="3415"/>
                </a:lnTo>
                <a:lnTo>
                  <a:pt x="1481" y="3376"/>
                </a:lnTo>
                <a:lnTo>
                  <a:pt x="1458" y="3341"/>
                </a:lnTo>
                <a:lnTo>
                  <a:pt x="1430" y="3313"/>
                </a:lnTo>
                <a:lnTo>
                  <a:pt x="1395" y="3290"/>
                </a:lnTo>
                <a:lnTo>
                  <a:pt x="1356" y="3275"/>
                </a:lnTo>
                <a:lnTo>
                  <a:pt x="1313" y="3270"/>
                </a:lnTo>
                <a:lnTo>
                  <a:pt x="533" y="3270"/>
                </a:lnTo>
                <a:close/>
                <a:moveTo>
                  <a:pt x="3244" y="343"/>
                </a:moveTo>
                <a:lnTo>
                  <a:pt x="3235" y="369"/>
                </a:lnTo>
                <a:lnTo>
                  <a:pt x="3226" y="403"/>
                </a:lnTo>
                <a:lnTo>
                  <a:pt x="3220" y="445"/>
                </a:lnTo>
                <a:lnTo>
                  <a:pt x="3216" y="494"/>
                </a:lnTo>
                <a:lnTo>
                  <a:pt x="3216" y="548"/>
                </a:lnTo>
                <a:lnTo>
                  <a:pt x="3218" y="604"/>
                </a:lnTo>
                <a:lnTo>
                  <a:pt x="3222" y="660"/>
                </a:lnTo>
                <a:lnTo>
                  <a:pt x="3227" y="714"/>
                </a:lnTo>
                <a:lnTo>
                  <a:pt x="3231" y="743"/>
                </a:lnTo>
                <a:lnTo>
                  <a:pt x="3227" y="773"/>
                </a:lnTo>
                <a:lnTo>
                  <a:pt x="3220" y="799"/>
                </a:lnTo>
                <a:lnTo>
                  <a:pt x="3216" y="812"/>
                </a:lnTo>
                <a:lnTo>
                  <a:pt x="3209" y="835"/>
                </a:lnTo>
                <a:lnTo>
                  <a:pt x="3196" y="864"/>
                </a:lnTo>
                <a:lnTo>
                  <a:pt x="3181" y="905"/>
                </a:lnTo>
                <a:lnTo>
                  <a:pt x="3162" y="952"/>
                </a:lnTo>
                <a:lnTo>
                  <a:pt x="3142" y="1008"/>
                </a:lnTo>
                <a:lnTo>
                  <a:pt x="3116" y="1069"/>
                </a:lnTo>
                <a:lnTo>
                  <a:pt x="3090" y="1138"/>
                </a:lnTo>
                <a:lnTo>
                  <a:pt x="3058" y="1211"/>
                </a:lnTo>
                <a:lnTo>
                  <a:pt x="3024" y="1289"/>
                </a:lnTo>
                <a:lnTo>
                  <a:pt x="2989" y="1371"/>
                </a:lnTo>
                <a:lnTo>
                  <a:pt x="2952" y="1456"/>
                </a:lnTo>
                <a:lnTo>
                  <a:pt x="2911" y="1546"/>
                </a:lnTo>
                <a:lnTo>
                  <a:pt x="2868" y="1637"/>
                </a:lnTo>
                <a:lnTo>
                  <a:pt x="2823" y="1730"/>
                </a:lnTo>
                <a:lnTo>
                  <a:pt x="2777" y="1825"/>
                </a:lnTo>
                <a:lnTo>
                  <a:pt x="2728" y="1920"/>
                </a:lnTo>
                <a:lnTo>
                  <a:pt x="2680" y="2013"/>
                </a:lnTo>
                <a:lnTo>
                  <a:pt x="2628" y="2106"/>
                </a:lnTo>
                <a:lnTo>
                  <a:pt x="2576" y="2199"/>
                </a:lnTo>
                <a:lnTo>
                  <a:pt x="2522" y="2289"/>
                </a:lnTo>
                <a:lnTo>
                  <a:pt x="2466" y="2376"/>
                </a:lnTo>
                <a:lnTo>
                  <a:pt x="2410" y="2460"/>
                </a:lnTo>
                <a:lnTo>
                  <a:pt x="2352" y="2540"/>
                </a:lnTo>
                <a:lnTo>
                  <a:pt x="2294" y="2616"/>
                </a:lnTo>
                <a:lnTo>
                  <a:pt x="2237" y="2687"/>
                </a:lnTo>
                <a:lnTo>
                  <a:pt x="2177" y="2750"/>
                </a:lnTo>
                <a:lnTo>
                  <a:pt x="2119" y="2808"/>
                </a:lnTo>
                <a:lnTo>
                  <a:pt x="2060" y="2860"/>
                </a:lnTo>
                <a:lnTo>
                  <a:pt x="2006" y="2922"/>
                </a:lnTo>
                <a:lnTo>
                  <a:pt x="1961" y="2985"/>
                </a:lnTo>
                <a:lnTo>
                  <a:pt x="1924" y="3046"/>
                </a:lnTo>
                <a:lnTo>
                  <a:pt x="1892" y="3108"/>
                </a:lnTo>
                <a:lnTo>
                  <a:pt x="1866" y="3166"/>
                </a:lnTo>
                <a:lnTo>
                  <a:pt x="1847" y="3216"/>
                </a:lnTo>
                <a:lnTo>
                  <a:pt x="1833" y="3262"/>
                </a:lnTo>
                <a:lnTo>
                  <a:pt x="1821" y="3298"/>
                </a:lnTo>
                <a:lnTo>
                  <a:pt x="1834" y="3350"/>
                </a:lnTo>
                <a:lnTo>
                  <a:pt x="1842" y="3402"/>
                </a:lnTo>
                <a:lnTo>
                  <a:pt x="1846" y="3458"/>
                </a:lnTo>
                <a:lnTo>
                  <a:pt x="1846" y="5539"/>
                </a:lnTo>
                <a:lnTo>
                  <a:pt x="1842" y="5595"/>
                </a:lnTo>
                <a:lnTo>
                  <a:pt x="1834" y="5651"/>
                </a:lnTo>
                <a:lnTo>
                  <a:pt x="1963" y="5666"/>
                </a:lnTo>
                <a:lnTo>
                  <a:pt x="1965" y="5666"/>
                </a:lnTo>
                <a:lnTo>
                  <a:pt x="1972" y="5668"/>
                </a:lnTo>
                <a:lnTo>
                  <a:pt x="1991" y="5670"/>
                </a:lnTo>
                <a:lnTo>
                  <a:pt x="2021" y="5673"/>
                </a:lnTo>
                <a:lnTo>
                  <a:pt x="2062" y="5679"/>
                </a:lnTo>
                <a:lnTo>
                  <a:pt x="2112" y="5685"/>
                </a:lnTo>
                <a:lnTo>
                  <a:pt x="2171" y="5690"/>
                </a:lnTo>
                <a:lnTo>
                  <a:pt x="2240" y="5698"/>
                </a:lnTo>
                <a:lnTo>
                  <a:pt x="2317" y="5705"/>
                </a:lnTo>
                <a:lnTo>
                  <a:pt x="2401" y="5713"/>
                </a:lnTo>
                <a:lnTo>
                  <a:pt x="2492" y="5720"/>
                </a:lnTo>
                <a:lnTo>
                  <a:pt x="2589" y="5727"/>
                </a:lnTo>
                <a:lnTo>
                  <a:pt x="2689" y="5733"/>
                </a:lnTo>
                <a:lnTo>
                  <a:pt x="2797" y="5740"/>
                </a:lnTo>
                <a:lnTo>
                  <a:pt x="2909" y="5746"/>
                </a:lnTo>
                <a:lnTo>
                  <a:pt x="3023" y="5752"/>
                </a:lnTo>
                <a:lnTo>
                  <a:pt x="3140" y="5755"/>
                </a:lnTo>
                <a:lnTo>
                  <a:pt x="3261" y="5757"/>
                </a:lnTo>
                <a:lnTo>
                  <a:pt x="3382" y="5759"/>
                </a:lnTo>
                <a:lnTo>
                  <a:pt x="3505" y="5759"/>
                </a:lnTo>
                <a:lnTo>
                  <a:pt x="3630" y="5757"/>
                </a:lnTo>
                <a:lnTo>
                  <a:pt x="3646" y="5757"/>
                </a:lnTo>
                <a:lnTo>
                  <a:pt x="3788" y="5766"/>
                </a:lnTo>
                <a:lnTo>
                  <a:pt x="3924" y="5774"/>
                </a:lnTo>
                <a:lnTo>
                  <a:pt x="4051" y="5776"/>
                </a:lnTo>
                <a:lnTo>
                  <a:pt x="4172" y="5774"/>
                </a:lnTo>
                <a:lnTo>
                  <a:pt x="4285" y="5768"/>
                </a:lnTo>
                <a:lnTo>
                  <a:pt x="4391" y="5759"/>
                </a:lnTo>
                <a:lnTo>
                  <a:pt x="4490" y="5746"/>
                </a:lnTo>
                <a:lnTo>
                  <a:pt x="4579" y="5729"/>
                </a:lnTo>
                <a:lnTo>
                  <a:pt x="4684" y="5703"/>
                </a:lnTo>
                <a:lnTo>
                  <a:pt x="4779" y="5673"/>
                </a:lnTo>
                <a:lnTo>
                  <a:pt x="4864" y="5640"/>
                </a:lnTo>
                <a:lnTo>
                  <a:pt x="4939" y="5601"/>
                </a:lnTo>
                <a:lnTo>
                  <a:pt x="5006" y="5558"/>
                </a:lnTo>
                <a:lnTo>
                  <a:pt x="5062" y="5511"/>
                </a:lnTo>
                <a:lnTo>
                  <a:pt x="5108" y="5459"/>
                </a:lnTo>
                <a:lnTo>
                  <a:pt x="5146" y="5403"/>
                </a:lnTo>
                <a:lnTo>
                  <a:pt x="5170" y="5357"/>
                </a:lnTo>
                <a:lnTo>
                  <a:pt x="5185" y="5308"/>
                </a:lnTo>
                <a:lnTo>
                  <a:pt x="5194" y="5262"/>
                </a:lnTo>
                <a:lnTo>
                  <a:pt x="5198" y="5219"/>
                </a:lnTo>
                <a:lnTo>
                  <a:pt x="5198" y="5180"/>
                </a:lnTo>
                <a:lnTo>
                  <a:pt x="5194" y="5145"/>
                </a:lnTo>
                <a:lnTo>
                  <a:pt x="5190" y="5115"/>
                </a:lnTo>
                <a:lnTo>
                  <a:pt x="5187" y="5093"/>
                </a:lnTo>
                <a:lnTo>
                  <a:pt x="5183" y="5079"/>
                </a:lnTo>
                <a:lnTo>
                  <a:pt x="5181" y="5074"/>
                </a:lnTo>
                <a:lnTo>
                  <a:pt x="5172" y="5039"/>
                </a:lnTo>
                <a:lnTo>
                  <a:pt x="5172" y="5001"/>
                </a:lnTo>
                <a:lnTo>
                  <a:pt x="5177" y="4966"/>
                </a:lnTo>
                <a:lnTo>
                  <a:pt x="5192" y="4932"/>
                </a:lnTo>
                <a:lnTo>
                  <a:pt x="5213" y="4903"/>
                </a:lnTo>
                <a:lnTo>
                  <a:pt x="5241" y="4877"/>
                </a:lnTo>
                <a:lnTo>
                  <a:pt x="5306" y="4821"/>
                </a:lnTo>
                <a:lnTo>
                  <a:pt x="5364" y="4763"/>
                </a:lnTo>
                <a:lnTo>
                  <a:pt x="5408" y="4702"/>
                </a:lnTo>
                <a:lnTo>
                  <a:pt x="5442" y="4638"/>
                </a:lnTo>
                <a:lnTo>
                  <a:pt x="5466" y="4573"/>
                </a:lnTo>
                <a:lnTo>
                  <a:pt x="5479" y="4504"/>
                </a:lnTo>
                <a:lnTo>
                  <a:pt x="5481" y="4433"/>
                </a:lnTo>
                <a:lnTo>
                  <a:pt x="5475" y="4389"/>
                </a:lnTo>
                <a:lnTo>
                  <a:pt x="5468" y="4350"/>
                </a:lnTo>
                <a:lnTo>
                  <a:pt x="5458" y="4312"/>
                </a:lnTo>
                <a:lnTo>
                  <a:pt x="5449" y="4281"/>
                </a:lnTo>
                <a:lnTo>
                  <a:pt x="5438" y="4257"/>
                </a:lnTo>
                <a:lnTo>
                  <a:pt x="5431" y="4236"/>
                </a:lnTo>
                <a:lnTo>
                  <a:pt x="5423" y="4225"/>
                </a:lnTo>
                <a:lnTo>
                  <a:pt x="5421" y="4219"/>
                </a:lnTo>
                <a:lnTo>
                  <a:pt x="5404" y="4186"/>
                </a:lnTo>
                <a:lnTo>
                  <a:pt x="5397" y="4149"/>
                </a:lnTo>
                <a:lnTo>
                  <a:pt x="5397" y="4111"/>
                </a:lnTo>
                <a:lnTo>
                  <a:pt x="5406" y="4076"/>
                </a:lnTo>
                <a:lnTo>
                  <a:pt x="5421" y="4042"/>
                </a:lnTo>
                <a:lnTo>
                  <a:pt x="5444" y="4011"/>
                </a:lnTo>
                <a:lnTo>
                  <a:pt x="5505" y="3942"/>
                </a:lnTo>
                <a:lnTo>
                  <a:pt x="5550" y="3873"/>
                </a:lnTo>
                <a:lnTo>
                  <a:pt x="5583" y="3804"/>
                </a:lnTo>
                <a:lnTo>
                  <a:pt x="5600" y="3735"/>
                </a:lnTo>
                <a:lnTo>
                  <a:pt x="5604" y="3666"/>
                </a:lnTo>
                <a:lnTo>
                  <a:pt x="5600" y="3620"/>
                </a:lnTo>
                <a:lnTo>
                  <a:pt x="5591" y="3577"/>
                </a:lnTo>
                <a:lnTo>
                  <a:pt x="5576" y="3538"/>
                </a:lnTo>
                <a:lnTo>
                  <a:pt x="5559" y="3501"/>
                </a:lnTo>
                <a:lnTo>
                  <a:pt x="5540" y="3469"/>
                </a:lnTo>
                <a:lnTo>
                  <a:pt x="5522" y="3439"/>
                </a:lnTo>
                <a:lnTo>
                  <a:pt x="5503" y="3415"/>
                </a:lnTo>
                <a:lnTo>
                  <a:pt x="5488" y="3395"/>
                </a:lnTo>
                <a:lnTo>
                  <a:pt x="5475" y="3380"/>
                </a:lnTo>
                <a:lnTo>
                  <a:pt x="5466" y="3370"/>
                </a:lnTo>
                <a:lnTo>
                  <a:pt x="5462" y="3368"/>
                </a:lnTo>
                <a:lnTo>
                  <a:pt x="5434" y="3337"/>
                </a:lnTo>
                <a:lnTo>
                  <a:pt x="5416" y="3300"/>
                </a:lnTo>
                <a:lnTo>
                  <a:pt x="5404" y="3262"/>
                </a:lnTo>
                <a:lnTo>
                  <a:pt x="5404" y="3221"/>
                </a:lnTo>
                <a:lnTo>
                  <a:pt x="5414" y="3182"/>
                </a:lnTo>
                <a:lnTo>
                  <a:pt x="5432" y="3145"/>
                </a:lnTo>
                <a:lnTo>
                  <a:pt x="5438" y="3136"/>
                </a:lnTo>
                <a:lnTo>
                  <a:pt x="5447" y="3117"/>
                </a:lnTo>
                <a:lnTo>
                  <a:pt x="5458" y="3095"/>
                </a:lnTo>
                <a:lnTo>
                  <a:pt x="5470" y="3063"/>
                </a:lnTo>
                <a:lnTo>
                  <a:pt x="5481" y="3031"/>
                </a:lnTo>
                <a:lnTo>
                  <a:pt x="5490" y="2992"/>
                </a:lnTo>
                <a:lnTo>
                  <a:pt x="5496" y="2951"/>
                </a:lnTo>
                <a:lnTo>
                  <a:pt x="5498" y="2907"/>
                </a:lnTo>
                <a:lnTo>
                  <a:pt x="5494" y="2862"/>
                </a:lnTo>
                <a:lnTo>
                  <a:pt x="5481" y="2816"/>
                </a:lnTo>
                <a:lnTo>
                  <a:pt x="5460" y="2769"/>
                </a:lnTo>
                <a:lnTo>
                  <a:pt x="5431" y="2722"/>
                </a:lnTo>
                <a:lnTo>
                  <a:pt x="5388" y="2678"/>
                </a:lnTo>
                <a:lnTo>
                  <a:pt x="5343" y="2642"/>
                </a:lnTo>
                <a:lnTo>
                  <a:pt x="5291" y="2613"/>
                </a:lnTo>
                <a:lnTo>
                  <a:pt x="5231" y="2588"/>
                </a:lnTo>
                <a:lnTo>
                  <a:pt x="5166" y="2568"/>
                </a:lnTo>
                <a:lnTo>
                  <a:pt x="5095" y="2551"/>
                </a:lnTo>
                <a:lnTo>
                  <a:pt x="5019" y="2538"/>
                </a:lnTo>
                <a:lnTo>
                  <a:pt x="4939" y="2529"/>
                </a:lnTo>
                <a:lnTo>
                  <a:pt x="4857" y="2523"/>
                </a:lnTo>
                <a:lnTo>
                  <a:pt x="4773" y="2519"/>
                </a:lnTo>
                <a:lnTo>
                  <a:pt x="4687" y="2519"/>
                </a:lnTo>
                <a:lnTo>
                  <a:pt x="4600" y="2523"/>
                </a:lnTo>
                <a:lnTo>
                  <a:pt x="4514" y="2527"/>
                </a:lnTo>
                <a:lnTo>
                  <a:pt x="4429" y="2534"/>
                </a:lnTo>
                <a:lnTo>
                  <a:pt x="4347" y="2544"/>
                </a:lnTo>
                <a:lnTo>
                  <a:pt x="4265" y="2555"/>
                </a:lnTo>
                <a:lnTo>
                  <a:pt x="4188" y="2566"/>
                </a:lnTo>
                <a:lnTo>
                  <a:pt x="4114" y="2579"/>
                </a:lnTo>
                <a:lnTo>
                  <a:pt x="4047" y="2594"/>
                </a:lnTo>
                <a:lnTo>
                  <a:pt x="4038" y="2596"/>
                </a:lnTo>
                <a:lnTo>
                  <a:pt x="4030" y="2598"/>
                </a:lnTo>
                <a:lnTo>
                  <a:pt x="3922" y="2616"/>
                </a:lnTo>
                <a:lnTo>
                  <a:pt x="3807" y="2642"/>
                </a:lnTo>
                <a:lnTo>
                  <a:pt x="3769" y="2652"/>
                </a:lnTo>
                <a:lnTo>
                  <a:pt x="3730" y="2657"/>
                </a:lnTo>
                <a:lnTo>
                  <a:pt x="3689" y="2659"/>
                </a:lnTo>
                <a:lnTo>
                  <a:pt x="3648" y="2654"/>
                </a:lnTo>
                <a:lnTo>
                  <a:pt x="3605" y="2641"/>
                </a:lnTo>
                <a:lnTo>
                  <a:pt x="3566" y="2620"/>
                </a:lnTo>
                <a:lnTo>
                  <a:pt x="3527" y="2592"/>
                </a:lnTo>
                <a:lnTo>
                  <a:pt x="3496" y="2559"/>
                </a:lnTo>
                <a:lnTo>
                  <a:pt x="3470" y="2521"/>
                </a:lnTo>
                <a:lnTo>
                  <a:pt x="3449" y="2477"/>
                </a:lnTo>
                <a:lnTo>
                  <a:pt x="3432" y="2428"/>
                </a:lnTo>
                <a:lnTo>
                  <a:pt x="3421" y="2372"/>
                </a:lnTo>
                <a:lnTo>
                  <a:pt x="3414" y="2311"/>
                </a:lnTo>
                <a:lnTo>
                  <a:pt x="3414" y="2244"/>
                </a:lnTo>
                <a:lnTo>
                  <a:pt x="3417" y="2169"/>
                </a:lnTo>
                <a:lnTo>
                  <a:pt x="3427" y="2088"/>
                </a:lnTo>
                <a:lnTo>
                  <a:pt x="3442" y="2000"/>
                </a:lnTo>
                <a:lnTo>
                  <a:pt x="3460" y="1903"/>
                </a:lnTo>
                <a:lnTo>
                  <a:pt x="3484" y="1801"/>
                </a:lnTo>
                <a:lnTo>
                  <a:pt x="3514" y="1691"/>
                </a:lnTo>
                <a:lnTo>
                  <a:pt x="3550" y="1572"/>
                </a:lnTo>
                <a:lnTo>
                  <a:pt x="3591" y="1447"/>
                </a:lnTo>
                <a:lnTo>
                  <a:pt x="3626" y="1332"/>
                </a:lnTo>
                <a:lnTo>
                  <a:pt x="3654" y="1224"/>
                </a:lnTo>
                <a:lnTo>
                  <a:pt x="3676" y="1121"/>
                </a:lnTo>
                <a:lnTo>
                  <a:pt x="3691" y="1023"/>
                </a:lnTo>
                <a:lnTo>
                  <a:pt x="3699" y="931"/>
                </a:lnTo>
                <a:lnTo>
                  <a:pt x="3700" y="846"/>
                </a:lnTo>
                <a:lnTo>
                  <a:pt x="3695" y="768"/>
                </a:lnTo>
                <a:lnTo>
                  <a:pt x="3682" y="695"/>
                </a:lnTo>
                <a:lnTo>
                  <a:pt x="3663" y="628"/>
                </a:lnTo>
                <a:lnTo>
                  <a:pt x="3639" y="568"/>
                </a:lnTo>
                <a:lnTo>
                  <a:pt x="3605" y="516"/>
                </a:lnTo>
                <a:lnTo>
                  <a:pt x="3570" y="473"/>
                </a:lnTo>
                <a:lnTo>
                  <a:pt x="3533" y="440"/>
                </a:lnTo>
                <a:lnTo>
                  <a:pt x="3492" y="412"/>
                </a:lnTo>
                <a:lnTo>
                  <a:pt x="3451" y="390"/>
                </a:lnTo>
                <a:lnTo>
                  <a:pt x="3410" y="373"/>
                </a:lnTo>
                <a:lnTo>
                  <a:pt x="3369" y="360"/>
                </a:lnTo>
                <a:lnTo>
                  <a:pt x="3332" y="352"/>
                </a:lnTo>
                <a:lnTo>
                  <a:pt x="3298" y="347"/>
                </a:lnTo>
                <a:lnTo>
                  <a:pt x="3268" y="345"/>
                </a:lnTo>
                <a:lnTo>
                  <a:pt x="3244" y="343"/>
                </a:lnTo>
                <a:close/>
                <a:moveTo>
                  <a:pt x="3237" y="0"/>
                </a:moveTo>
                <a:lnTo>
                  <a:pt x="3263" y="0"/>
                </a:lnTo>
                <a:lnTo>
                  <a:pt x="3298" y="2"/>
                </a:lnTo>
                <a:lnTo>
                  <a:pt x="3339" y="6"/>
                </a:lnTo>
                <a:lnTo>
                  <a:pt x="3386" y="13"/>
                </a:lnTo>
                <a:lnTo>
                  <a:pt x="3436" y="25"/>
                </a:lnTo>
                <a:lnTo>
                  <a:pt x="3492" y="40"/>
                </a:lnTo>
                <a:lnTo>
                  <a:pt x="3548" y="58"/>
                </a:lnTo>
                <a:lnTo>
                  <a:pt x="3607" y="84"/>
                </a:lnTo>
                <a:lnTo>
                  <a:pt x="3667" y="116"/>
                </a:lnTo>
                <a:lnTo>
                  <a:pt x="3725" y="153"/>
                </a:lnTo>
                <a:lnTo>
                  <a:pt x="3782" y="200"/>
                </a:lnTo>
                <a:lnTo>
                  <a:pt x="3836" y="254"/>
                </a:lnTo>
                <a:lnTo>
                  <a:pt x="3889" y="317"/>
                </a:lnTo>
                <a:lnTo>
                  <a:pt x="3935" y="390"/>
                </a:lnTo>
                <a:lnTo>
                  <a:pt x="3972" y="468"/>
                </a:lnTo>
                <a:lnTo>
                  <a:pt x="4004" y="552"/>
                </a:lnTo>
                <a:lnTo>
                  <a:pt x="4026" y="641"/>
                </a:lnTo>
                <a:lnTo>
                  <a:pt x="4041" y="736"/>
                </a:lnTo>
                <a:lnTo>
                  <a:pt x="4047" y="836"/>
                </a:lnTo>
                <a:lnTo>
                  <a:pt x="4047" y="944"/>
                </a:lnTo>
                <a:lnTo>
                  <a:pt x="4038" y="1056"/>
                </a:lnTo>
                <a:lnTo>
                  <a:pt x="4019" y="1173"/>
                </a:lnTo>
                <a:lnTo>
                  <a:pt x="3995" y="1296"/>
                </a:lnTo>
                <a:lnTo>
                  <a:pt x="3961" y="1425"/>
                </a:lnTo>
                <a:lnTo>
                  <a:pt x="3920" y="1557"/>
                </a:lnTo>
                <a:lnTo>
                  <a:pt x="3889" y="1659"/>
                </a:lnTo>
                <a:lnTo>
                  <a:pt x="3861" y="1752"/>
                </a:lnTo>
                <a:lnTo>
                  <a:pt x="3836" y="1836"/>
                </a:lnTo>
                <a:lnTo>
                  <a:pt x="3818" y="1913"/>
                </a:lnTo>
                <a:lnTo>
                  <a:pt x="3801" y="1981"/>
                </a:lnTo>
                <a:lnTo>
                  <a:pt x="3788" y="2043"/>
                </a:lnTo>
                <a:lnTo>
                  <a:pt x="3777" y="2097"/>
                </a:lnTo>
                <a:lnTo>
                  <a:pt x="3769" y="2145"/>
                </a:lnTo>
                <a:lnTo>
                  <a:pt x="3766" y="2188"/>
                </a:lnTo>
                <a:lnTo>
                  <a:pt x="3762" y="2223"/>
                </a:lnTo>
                <a:lnTo>
                  <a:pt x="3760" y="2255"/>
                </a:lnTo>
                <a:lnTo>
                  <a:pt x="3760" y="2281"/>
                </a:lnTo>
                <a:lnTo>
                  <a:pt x="3760" y="2302"/>
                </a:lnTo>
                <a:lnTo>
                  <a:pt x="3862" y="2279"/>
                </a:lnTo>
                <a:lnTo>
                  <a:pt x="3961" y="2261"/>
                </a:lnTo>
                <a:lnTo>
                  <a:pt x="3963" y="2261"/>
                </a:lnTo>
                <a:lnTo>
                  <a:pt x="3972" y="2259"/>
                </a:lnTo>
                <a:lnTo>
                  <a:pt x="3991" y="2255"/>
                </a:lnTo>
                <a:lnTo>
                  <a:pt x="4019" y="2250"/>
                </a:lnTo>
                <a:lnTo>
                  <a:pt x="4056" y="2242"/>
                </a:lnTo>
                <a:lnTo>
                  <a:pt x="4103" y="2235"/>
                </a:lnTo>
                <a:lnTo>
                  <a:pt x="4157" y="2225"/>
                </a:lnTo>
                <a:lnTo>
                  <a:pt x="4216" y="2216"/>
                </a:lnTo>
                <a:lnTo>
                  <a:pt x="4283" y="2207"/>
                </a:lnTo>
                <a:lnTo>
                  <a:pt x="4354" y="2199"/>
                </a:lnTo>
                <a:lnTo>
                  <a:pt x="4430" y="2192"/>
                </a:lnTo>
                <a:lnTo>
                  <a:pt x="4511" y="2184"/>
                </a:lnTo>
                <a:lnTo>
                  <a:pt x="4593" y="2181"/>
                </a:lnTo>
                <a:lnTo>
                  <a:pt x="4732" y="2177"/>
                </a:lnTo>
                <a:lnTo>
                  <a:pt x="4864" y="2179"/>
                </a:lnTo>
                <a:lnTo>
                  <a:pt x="4987" y="2188"/>
                </a:lnTo>
                <a:lnTo>
                  <a:pt x="5103" y="2203"/>
                </a:lnTo>
                <a:lnTo>
                  <a:pt x="5211" y="2225"/>
                </a:lnTo>
                <a:lnTo>
                  <a:pt x="5309" y="2253"/>
                </a:lnTo>
                <a:lnTo>
                  <a:pt x="5401" y="2287"/>
                </a:lnTo>
                <a:lnTo>
                  <a:pt x="5483" y="2326"/>
                </a:lnTo>
                <a:lnTo>
                  <a:pt x="5555" y="2372"/>
                </a:lnTo>
                <a:lnTo>
                  <a:pt x="5621" y="2426"/>
                </a:lnTo>
                <a:lnTo>
                  <a:pt x="5680" y="2486"/>
                </a:lnTo>
                <a:lnTo>
                  <a:pt x="5729" y="2547"/>
                </a:lnTo>
                <a:lnTo>
                  <a:pt x="5768" y="2611"/>
                </a:lnTo>
                <a:lnTo>
                  <a:pt x="5797" y="2674"/>
                </a:lnTo>
                <a:lnTo>
                  <a:pt x="5820" y="2739"/>
                </a:lnTo>
                <a:lnTo>
                  <a:pt x="5833" y="2804"/>
                </a:lnTo>
                <a:lnTo>
                  <a:pt x="5840" y="2868"/>
                </a:lnTo>
                <a:lnTo>
                  <a:pt x="5842" y="2931"/>
                </a:lnTo>
                <a:lnTo>
                  <a:pt x="5838" y="2992"/>
                </a:lnTo>
                <a:lnTo>
                  <a:pt x="5831" y="3052"/>
                </a:lnTo>
                <a:lnTo>
                  <a:pt x="5818" y="3110"/>
                </a:lnTo>
                <a:lnTo>
                  <a:pt x="5801" y="3164"/>
                </a:lnTo>
                <a:lnTo>
                  <a:pt x="5784" y="3212"/>
                </a:lnTo>
                <a:lnTo>
                  <a:pt x="5816" y="3257"/>
                </a:lnTo>
                <a:lnTo>
                  <a:pt x="5848" y="3307"/>
                </a:lnTo>
                <a:lnTo>
                  <a:pt x="5878" y="3365"/>
                </a:lnTo>
                <a:lnTo>
                  <a:pt x="5904" y="3428"/>
                </a:lnTo>
                <a:lnTo>
                  <a:pt x="5926" y="3497"/>
                </a:lnTo>
                <a:lnTo>
                  <a:pt x="5943" y="3573"/>
                </a:lnTo>
                <a:lnTo>
                  <a:pt x="5950" y="3653"/>
                </a:lnTo>
                <a:lnTo>
                  <a:pt x="5948" y="3741"/>
                </a:lnTo>
                <a:lnTo>
                  <a:pt x="5935" y="3828"/>
                </a:lnTo>
                <a:lnTo>
                  <a:pt x="5911" y="3914"/>
                </a:lnTo>
                <a:lnTo>
                  <a:pt x="5876" y="3998"/>
                </a:lnTo>
                <a:lnTo>
                  <a:pt x="5829" y="4080"/>
                </a:lnTo>
                <a:lnTo>
                  <a:pt x="5771" y="4162"/>
                </a:lnTo>
                <a:lnTo>
                  <a:pt x="5790" y="4214"/>
                </a:lnTo>
                <a:lnTo>
                  <a:pt x="5805" y="4275"/>
                </a:lnTo>
                <a:lnTo>
                  <a:pt x="5818" y="4344"/>
                </a:lnTo>
                <a:lnTo>
                  <a:pt x="5825" y="4419"/>
                </a:lnTo>
                <a:lnTo>
                  <a:pt x="5825" y="4474"/>
                </a:lnTo>
                <a:lnTo>
                  <a:pt x="5822" y="4534"/>
                </a:lnTo>
                <a:lnTo>
                  <a:pt x="5814" y="4597"/>
                </a:lnTo>
                <a:lnTo>
                  <a:pt x="5799" y="4664"/>
                </a:lnTo>
                <a:lnTo>
                  <a:pt x="5779" y="4731"/>
                </a:lnTo>
                <a:lnTo>
                  <a:pt x="5749" y="4802"/>
                </a:lnTo>
                <a:lnTo>
                  <a:pt x="5712" y="4871"/>
                </a:lnTo>
                <a:lnTo>
                  <a:pt x="5663" y="4942"/>
                </a:lnTo>
                <a:lnTo>
                  <a:pt x="5604" y="5012"/>
                </a:lnTo>
                <a:lnTo>
                  <a:pt x="5535" y="5083"/>
                </a:lnTo>
                <a:lnTo>
                  <a:pt x="5540" y="5137"/>
                </a:lnTo>
                <a:lnTo>
                  <a:pt x="5542" y="5199"/>
                </a:lnTo>
                <a:lnTo>
                  <a:pt x="5540" y="5266"/>
                </a:lnTo>
                <a:lnTo>
                  <a:pt x="5529" y="5338"/>
                </a:lnTo>
                <a:lnTo>
                  <a:pt x="5512" y="5415"/>
                </a:lnTo>
                <a:lnTo>
                  <a:pt x="5485" y="5493"/>
                </a:lnTo>
                <a:lnTo>
                  <a:pt x="5447" y="5573"/>
                </a:lnTo>
                <a:lnTo>
                  <a:pt x="5403" y="5644"/>
                </a:lnTo>
                <a:lnTo>
                  <a:pt x="5350" y="5711"/>
                </a:lnTo>
                <a:lnTo>
                  <a:pt x="5289" y="5772"/>
                </a:lnTo>
                <a:lnTo>
                  <a:pt x="5222" y="5828"/>
                </a:lnTo>
                <a:lnTo>
                  <a:pt x="5146" y="5880"/>
                </a:lnTo>
                <a:lnTo>
                  <a:pt x="5062" y="5928"/>
                </a:lnTo>
                <a:lnTo>
                  <a:pt x="4971" y="5969"/>
                </a:lnTo>
                <a:lnTo>
                  <a:pt x="4872" y="6007"/>
                </a:lnTo>
                <a:lnTo>
                  <a:pt x="4766" y="6040"/>
                </a:lnTo>
                <a:lnTo>
                  <a:pt x="4652" y="6068"/>
                </a:lnTo>
                <a:lnTo>
                  <a:pt x="4548" y="6087"/>
                </a:lnTo>
                <a:lnTo>
                  <a:pt x="4436" y="6102"/>
                </a:lnTo>
                <a:lnTo>
                  <a:pt x="4317" y="6113"/>
                </a:lnTo>
                <a:lnTo>
                  <a:pt x="4190" y="6118"/>
                </a:lnTo>
                <a:lnTo>
                  <a:pt x="4056" y="6120"/>
                </a:lnTo>
                <a:lnTo>
                  <a:pt x="3920" y="6118"/>
                </a:lnTo>
                <a:lnTo>
                  <a:pt x="3777" y="6113"/>
                </a:lnTo>
                <a:lnTo>
                  <a:pt x="3628" y="6103"/>
                </a:lnTo>
                <a:lnTo>
                  <a:pt x="3496" y="6105"/>
                </a:lnTo>
                <a:lnTo>
                  <a:pt x="3363" y="6105"/>
                </a:lnTo>
                <a:lnTo>
                  <a:pt x="3233" y="6103"/>
                </a:lnTo>
                <a:lnTo>
                  <a:pt x="3106" y="6100"/>
                </a:lnTo>
                <a:lnTo>
                  <a:pt x="2982" y="6096"/>
                </a:lnTo>
                <a:lnTo>
                  <a:pt x="2861" y="6090"/>
                </a:lnTo>
                <a:lnTo>
                  <a:pt x="2745" y="6083"/>
                </a:lnTo>
                <a:lnTo>
                  <a:pt x="2633" y="6076"/>
                </a:lnTo>
                <a:lnTo>
                  <a:pt x="2527" y="6068"/>
                </a:lnTo>
                <a:lnTo>
                  <a:pt x="2427" y="6061"/>
                </a:lnTo>
                <a:lnTo>
                  <a:pt x="2333" y="6053"/>
                </a:lnTo>
                <a:lnTo>
                  <a:pt x="2250" y="6046"/>
                </a:lnTo>
                <a:lnTo>
                  <a:pt x="2171" y="6038"/>
                </a:lnTo>
                <a:lnTo>
                  <a:pt x="2104" y="6031"/>
                </a:lnTo>
                <a:lnTo>
                  <a:pt x="2047" y="6025"/>
                </a:lnTo>
                <a:lnTo>
                  <a:pt x="1998" y="6020"/>
                </a:lnTo>
                <a:lnTo>
                  <a:pt x="1961" y="6014"/>
                </a:lnTo>
                <a:lnTo>
                  <a:pt x="1935" y="6012"/>
                </a:lnTo>
                <a:lnTo>
                  <a:pt x="1920" y="6010"/>
                </a:lnTo>
                <a:lnTo>
                  <a:pt x="1620" y="5973"/>
                </a:lnTo>
                <a:lnTo>
                  <a:pt x="1566" y="6007"/>
                </a:lnTo>
                <a:lnTo>
                  <a:pt x="1507" y="6035"/>
                </a:lnTo>
                <a:lnTo>
                  <a:pt x="1445" y="6055"/>
                </a:lnTo>
                <a:lnTo>
                  <a:pt x="1380" y="6066"/>
                </a:lnTo>
                <a:lnTo>
                  <a:pt x="1313" y="6072"/>
                </a:lnTo>
                <a:lnTo>
                  <a:pt x="533" y="6072"/>
                </a:lnTo>
                <a:lnTo>
                  <a:pt x="453" y="6066"/>
                </a:lnTo>
                <a:lnTo>
                  <a:pt x="378" y="6049"/>
                </a:lnTo>
                <a:lnTo>
                  <a:pt x="307" y="6022"/>
                </a:lnTo>
                <a:lnTo>
                  <a:pt x="242" y="5986"/>
                </a:lnTo>
                <a:lnTo>
                  <a:pt x="183" y="5942"/>
                </a:lnTo>
                <a:lnTo>
                  <a:pt x="130" y="5888"/>
                </a:lnTo>
                <a:lnTo>
                  <a:pt x="86" y="5828"/>
                </a:lnTo>
                <a:lnTo>
                  <a:pt x="48" y="5763"/>
                </a:lnTo>
                <a:lnTo>
                  <a:pt x="22" y="5692"/>
                </a:lnTo>
                <a:lnTo>
                  <a:pt x="6" y="5618"/>
                </a:lnTo>
                <a:lnTo>
                  <a:pt x="0" y="5539"/>
                </a:lnTo>
                <a:lnTo>
                  <a:pt x="0" y="3458"/>
                </a:lnTo>
                <a:lnTo>
                  <a:pt x="6" y="3380"/>
                </a:lnTo>
                <a:lnTo>
                  <a:pt x="22" y="3305"/>
                </a:lnTo>
                <a:lnTo>
                  <a:pt x="48" y="3234"/>
                </a:lnTo>
                <a:lnTo>
                  <a:pt x="86" y="3169"/>
                </a:lnTo>
                <a:lnTo>
                  <a:pt x="130" y="3110"/>
                </a:lnTo>
                <a:lnTo>
                  <a:pt x="183" y="3058"/>
                </a:lnTo>
                <a:lnTo>
                  <a:pt x="242" y="3013"/>
                </a:lnTo>
                <a:lnTo>
                  <a:pt x="307" y="2976"/>
                </a:lnTo>
                <a:lnTo>
                  <a:pt x="378" y="2950"/>
                </a:lnTo>
                <a:lnTo>
                  <a:pt x="453" y="2933"/>
                </a:lnTo>
                <a:lnTo>
                  <a:pt x="533" y="2925"/>
                </a:lnTo>
                <a:lnTo>
                  <a:pt x="1313" y="2925"/>
                </a:lnTo>
                <a:lnTo>
                  <a:pt x="1380" y="2931"/>
                </a:lnTo>
                <a:lnTo>
                  <a:pt x="1445" y="2942"/>
                </a:lnTo>
                <a:lnTo>
                  <a:pt x="1508" y="2963"/>
                </a:lnTo>
                <a:lnTo>
                  <a:pt x="1566" y="2991"/>
                </a:lnTo>
                <a:lnTo>
                  <a:pt x="1602" y="2918"/>
                </a:lnTo>
                <a:lnTo>
                  <a:pt x="1644" y="2843"/>
                </a:lnTo>
                <a:lnTo>
                  <a:pt x="1693" y="2765"/>
                </a:lnTo>
                <a:lnTo>
                  <a:pt x="1751" y="2689"/>
                </a:lnTo>
                <a:lnTo>
                  <a:pt x="1818" y="2614"/>
                </a:lnTo>
                <a:lnTo>
                  <a:pt x="1823" y="2607"/>
                </a:lnTo>
                <a:lnTo>
                  <a:pt x="1831" y="2601"/>
                </a:lnTo>
                <a:lnTo>
                  <a:pt x="1838" y="2596"/>
                </a:lnTo>
                <a:lnTo>
                  <a:pt x="1898" y="2544"/>
                </a:lnTo>
                <a:lnTo>
                  <a:pt x="1959" y="2480"/>
                </a:lnTo>
                <a:lnTo>
                  <a:pt x="2022" y="2408"/>
                </a:lnTo>
                <a:lnTo>
                  <a:pt x="2084" y="2326"/>
                </a:lnTo>
                <a:lnTo>
                  <a:pt x="2145" y="2236"/>
                </a:lnTo>
                <a:lnTo>
                  <a:pt x="2209" y="2142"/>
                </a:lnTo>
                <a:lnTo>
                  <a:pt x="2268" y="2039"/>
                </a:lnTo>
                <a:lnTo>
                  <a:pt x="2330" y="1933"/>
                </a:lnTo>
                <a:lnTo>
                  <a:pt x="2389" y="1825"/>
                </a:lnTo>
                <a:lnTo>
                  <a:pt x="2447" y="1713"/>
                </a:lnTo>
                <a:lnTo>
                  <a:pt x="2503" y="1602"/>
                </a:lnTo>
                <a:lnTo>
                  <a:pt x="2557" y="1490"/>
                </a:lnTo>
                <a:lnTo>
                  <a:pt x="2607" y="1378"/>
                </a:lnTo>
                <a:lnTo>
                  <a:pt x="2658" y="1268"/>
                </a:lnTo>
                <a:lnTo>
                  <a:pt x="2704" y="1164"/>
                </a:lnTo>
                <a:lnTo>
                  <a:pt x="2747" y="1062"/>
                </a:lnTo>
                <a:lnTo>
                  <a:pt x="2786" y="967"/>
                </a:lnTo>
                <a:lnTo>
                  <a:pt x="2821" y="877"/>
                </a:lnTo>
                <a:lnTo>
                  <a:pt x="2853" y="795"/>
                </a:lnTo>
                <a:lnTo>
                  <a:pt x="2881" y="723"/>
                </a:lnTo>
                <a:lnTo>
                  <a:pt x="2877" y="682"/>
                </a:lnTo>
                <a:lnTo>
                  <a:pt x="2872" y="632"/>
                </a:lnTo>
                <a:lnTo>
                  <a:pt x="2870" y="578"/>
                </a:lnTo>
                <a:lnTo>
                  <a:pt x="2870" y="520"/>
                </a:lnTo>
                <a:lnTo>
                  <a:pt x="2872" y="458"/>
                </a:lnTo>
                <a:lnTo>
                  <a:pt x="2879" y="395"/>
                </a:lnTo>
                <a:lnTo>
                  <a:pt x="2888" y="334"/>
                </a:lnTo>
                <a:lnTo>
                  <a:pt x="2905" y="272"/>
                </a:lnTo>
                <a:lnTo>
                  <a:pt x="2926" y="215"/>
                </a:lnTo>
                <a:lnTo>
                  <a:pt x="2954" y="161"/>
                </a:lnTo>
                <a:lnTo>
                  <a:pt x="2989" y="112"/>
                </a:lnTo>
                <a:lnTo>
                  <a:pt x="3030" y="73"/>
                </a:lnTo>
                <a:lnTo>
                  <a:pt x="3075" y="41"/>
                </a:lnTo>
                <a:lnTo>
                  <a:pt x="3125" y="19"/>
                </a:lnTo>
                <a:lnTo>
                  <a:pt x="3179" y="4"/>
                </a:lnTo>
                <a:lnTo>
                  <a:pt x="32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ectangle 94">
            <a:extLst>
              <a:ext uri="{FF2B5EF4-FFF2-40B4-BE49-F238E27FC236}">
                <a16:creationId xmlns:a16="http://schemas.microsoft.com/office/drawing/2014/main" id="{0D54D2EB-07B1-4C7E-96DB-11211B53DFD6}"/>
              </a:ext>
            </a:extLst>
          </p:cNvPr>
          <p:cNvSpPr/>
          <p:nvPr/>
        </p:nvSpPr>
        <p:spPr>
          <a:xfrm>
            <a:off x="3066754" y="4718153"/>
            <a:ext cx="6358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soporte@gobiernoelectronico.gob.ec</a:t>
            </a:r>
            <a:endParaRPr lang="en-IN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CustomShape 7">
            <a:extLst>
              <a:ext uri="{FF2B5EF4-FFF2-40B4-BE49-F238E27FC236}">
                <a16:creationId xmlns:a16="http://schemas.microsoft.com/office/drawing/2014/main" id="{E5859A5D-0148-4B0B-997D-95CA425BC31B}"/>
              </a:ext>
            </a:extLst>
          </p:cNvPr>
          <p:cNvSpPr/>
          <p:nvPr/>
        </p:nvSpPr>
        <p:spPr>
          <a:xfrm>
            <a:off x="233280" y="209880"/>
            <a:ext cx="960768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strike="noStrike" spc="-1" dirty="0">
                <a:solidFill>
                  <a:srgbClr val="FFFFFF"/>
                </a:solidFill>
                <a:latin typeface="Arial Black"/>
              </a:rPr>
              <a:t>Puntos de contacto oficial:</a:t>
            </a:r>
            <a:endParaRPr lang="es-EC" sz="2800" b="0" strike="noStrike" spc="-1" dirty="0">
              <a:latin typeface="Arial"/>
            </a:endParaRPr>
          </a:p>
        </p:txBody>
      </p:sp>
      <p:sp>
        <p:nvSpPr>
          <p:cNvPr id="64" name="Rectangle 91">
            <a:extLst>
              <a:ext uri="{FF2B5EF4-FFF2-40B4-BE49-F238E27FC236}">
                <a16:creationId xmlns:a16="http://schemas.microsoft.com/office/drawing/2014/main" id="{0E7CFD68-B996-46A4-B6E8-6892A03B8788}"/>
              </a:ext>
            </a:extLst>
          </p:cNvPr>
          <p:cNvSpPr/>
          <p:nvPr/>
        </p:nvSpPr>
        <p:spPr>
          <a:xfrm>
            <a:off x="4694554" y="2949779"/>
            <a:ext cx="3048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ASISTENCIA TÉCNICA</a:t>
            </a:r>
            <a:endParaRPr lang="en-IN" sz="2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2645A00-6582-4D89-85DC-63174DE167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29107" r="9357" b="34133"/>
          <a:stretch/>
        </p:blipFill>
        <p:spPr>
          <a:xfrm>
            <a:off x="3530271" y="1755426"/>
            <a:ext cx="5096656" cy="100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900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3048619" y="2487049"/>
            <a:ext cx="8116200" cy="5893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89500" lnSpcReduction="10000"/>
          </a:bodyPr>
          <a:lstStyle/>
          <a:p>
            <a:pPr algn="r">
              <a:lnSpc>
                <a:spcPct val="90000"/>
              </a:lnSpc>
            </a:pPr>
            <a:r>
              <a:rPr lang="es-MX" sz="4400" b="1" strike="noStrike" spc="-1" dirty="0">
                <a:solidFill>
                  <a:srgbClr val="FFFF00"/>
                </a:solidFill>
                <a:latin typeface="Arial"/>
                <a:ea typeface="Arial"/>
              </a:rPr>
              <a:t>Gracias</a:t>
            </a:r>
            <a:endParaRPr lang="es-MX" sz="4400" b="0" strike="noStrike" spc="-1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1659988" y="3382318"/>
            <a:ext cx="9415191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C" sz="2400" b="1" strike="noStrike" spc="-1" dirty="0">
                <a:solidFill>
                  <a:srgbClr val="FFFFFF"/>
                </a:solidFill>
                <a:latin typeface="Andalus" panose="02020603050405020304" pitchFamily="18" charset="-78"/>
                <a:ea typeface="Helvetica Neue"/>
                <a:cs typeface="Andalus" panose="02020603050405020304" pitchFamily="18" charset="-78"/>
              </a:rPr>
              <a:t>Presentado por</a:t>
            </a:r>
            <a:r>
              <a:rPr lang="es-EC" sz="2400" b="0" strike="noStrike" spc="-1" dirty="0">
                <a:solidFill>
                  <a:srgbClr val="FFFFFF"/>
                </a:solidFill>
                <a:latin typeface="Andalus" panose="02020603050405020304" pitchFamily="18" charset="-78"/>
                <a:ea typeface="Helvetica Neue"/>
                <a:cs typeface="Andalus" panose="02020603050405020304" pitchFamily="18" charset="-78"/>
              </a:rPr>
              <a:t>:  </a:t>
            </a:r>
          </a:p>
          <a:p>
            <a:pPr algn="r">
              <a:lnSpc>
                <a:spcPct val="100000"/>
              </a:lnSpc>
            </a:pPr>
            <a:r>
              <a:rPr lang="es-EC" sz="2400" b="0" strike="noStrike" spc="-1" dirty="0">
                <a:solidFill>
                  <a:srgbClr val="FFFFFF"/>
                </a:solidFill>
                <a:latin typeface="Andalus" panose="02020603050405020304" pitchFamily="18" charset="-78"/>
                <a:ea typeface="Helvetica Neue"/>
                <a:cs typeface="Andalus" panose="02020603050405020304" pitchFamily="18" charset="-78"/>
              </a:rPr>
              <a:t>SUBSECRETARÍA DE GOBIERNO ELECTRÓNICO Y REGISTRO CIVIL</a:t>
            </a:r>
            <a:endParaRPr lang="es-EC" sz="2400" b="0" strike="noStrike" spc="-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75" name="Imagen 6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2501" t="25122" r="12501" b="25869"/>
          <a:stretch/>
        </p:blipFill>
        <p:spPr>
          <a:xfrm>
            <a:off x="8250825" y="866316"/>
            <a:ext cx="2918520" cy="1085400"/>
          </a:xfrm>
          <a:prstGeom prst="rect">
            <a:avLst/>
          </a:prstGeom>
          <a:ln>
            <a:noFill/>
          </a:ln>
        </p:spPr>
      </p:pic>
      <p:pic>
        <p:nvPicPr>
          <p:cNvPr id="176" name="Picture 2"/>
          <p:cNvPicPr/>
          <p:nvPr/>
        </p:nvPicPr>
        <p:blipFill>
          <a:blip r:embed="rId4"/>
          <a:stretch/>
        </p:blipFill>
        <p:spPr>
          <a:xfrm>
            <a:off x="9245520" y="5733000"/>
            <a:ext cx="1857600" cy="661680"/>
          </a:xfrm>
          <a:prstGeom prst="rect">
            <a:avLst/>
          </a:prstGeom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FE1D913-01FD-468D-A4B8-C2FDDC039F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00" y="5681727"/>
            <a:ext cx="3661579" cy="680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453960" y="209880"/>
            <a:ext cx="8046447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strike="noStrike" spc="-1" dirty="0">
                <a:solidFill>
                  <a:srgbClr val="FFFFFF"/>
                </a:solidFill>
                <a:latin typeface="Arial Black"/>
              </a:rPr>
              <a:t>Artículos del A. M. 025-2019</a:t>
            </a:r>
            <a:endParaRPr lang="es-EC" sz="2800" b="0" strike="noStrike" spc="-1" dirty="0">
              <a:latin typeface="Arial"/>
            </a:endParaRPr>
          </a:p>
        </p:txBody>
      </p:sp>
      <p:grpSp>
        <p:nvGrpSpPr>
          <p:cNvPr id="163" name="Group 13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9" name="Oval 31">
            <a:extLst>
              <a:ext uri="{FF2B5EF4-FFF2-40B4-BE49-F238E27FC236}">
                <a16:creationId xmlns:a16="http://schemas.microsoft.com/office/drawing/2014/main" id="{E32277A0-F725-443C-BA0C-4304E5AFC06C}"/>
              </a:ext>
            </a:extLst>
          </p:cNvPr>
          <p:cNvSpPr/>
          <p:nvPr/>
        </p:nvSpPr>
        <p:spPr>
          <a:xfrm>
            <a:off x="3513061" y="5256630"/>
            <a:ext cx="5299678" cy="24509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8000">
                <a:schemeClr val="tx1">
                  <a:lumMod val="75000"/>
                  <a:lumOff val="2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8"/>
          <p:cNvSpPr/>
          <p:nvPr/>
        </p:nvSpPr>
        <p:spPr>
          <a:xfrm>
            <a:off x="1288209" y="5714827"/>
            <a:ext cx="30888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Recomendar utilicen como guía las </a:t>
            </a:r>
            <a:r>
              <a:rPr 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NTE INEN-ISO/IEC 27000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29"/>
          <p:cNvSpPr/>
          <p:nvPr/>
        </p:nvSpPr>
        <p:spPr>
          <a:xfrm>
            <a:off x="200030" y="3635604"/>
            <a:ext cx="35238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Plazo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EGSI: 12 meses para la implementación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5 meses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:  Evaluación y Plan para el Tratamiento de Riesgos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7 meses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: Implementación de controles.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30"/>
          <p:cNvSpPr/>
          <p:nvPr/>
        </p:nvSpPr>
        <p:spPr>
          <a:xfrm>
            <a:off x="98921" y="1262362"/>
            <a:ext cx="38673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Máxima Autoridad: </a:t>
            </a:r>
          </a:p>
          <a:p>
            <a:r>
              <a:rPr 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	Designación del CSI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Responsabilidades del CSI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El Comité de S.I.: </a:t>
            </a:r>
          </a:p>
          <a:p>
            <a:r>
              <a:rPr 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	Designación del OSI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Respondabilidades del OSI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5111764" y="2296178"/>
            <a:ext cx="2153836" cy="2152369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4679232" y="1375205"/>
            <a:ext cx="1502095" cy="1119585"/>
          </a:xfrm>
          <a:custGeom>
            <a:avLst/>
            <a:gdLst>
              <a:gd name="T0" fmla="*/ 0 w 778"/>
              <a:gd name="T1" fmla="*/ 353 h 581"/>
              <a:gd name="T2" fmla="*/ 288 w 778"/>
              <a:gd name="T3" fmla="*/ 581 h 581"/>
              <a:gd name="T4" fmla="*/ 778 w 778"/>
              <a:gd name="T5" fmla="*/ 367 h 581"/>
              <a:gd name="T6" fmla="*/ 778 w 778"/>
              <a:gd name="T7" fmla="*/ 0 h 581"/>
              <a:gd name="T8" fmla="*/ 0 w 778"/>
              <a:gd name="T9" fmla="*/ 353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8" h="581">
                <a:moveTo>
                  <a:pt x="0" y="353"/>
                </a:moveTo>
                <a:cubicBezTo>
                  <a:pt x="288" y="581"/>
                  <a:pt x="288" y="581"/>
                  <a:pt x="288" y="581"/>
                </a:cubicBezTo>
                <a:cubicBezTo>
                  <a:pt x="410" y="449"/>
                  <a:pt x="584" y="367"/>
                  <a:pt x="778" y="367"/>
                </a:cubicBezTo>
                <a:cubicBezTo>
                  <a:pt x="778" y="0"/>
                  <a:pt x="778" y="0"/>
                  <a:pt x="778" y="0"/>
                </a:cubicBezTo>
                <a:cubicBezTo>
                  <a:pt x="468" y="0"/>
                  <a:pt x="189" y="136"/>
                  <a:pt x="0" y="35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4745354" y="1197802"/>
            <a:ext cx="1350646" cy="103769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</a:rPr>
              <a:t>Art. 5, 6, 7 y 8</a:t>
            </a:r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>
            <a:off x="6400535" y="1389917"/>
            <a:ext cx="1647744" cy="1493270"/>
          </a:xfrm>
          <a:custGeom>
            <a:avLst/>
            <a:gdLst>
              <a:gd name="T0" fmla="*/ 18 w 854"/>
              <a:gd name="T1" fmla="*/ 0 h 774"/>
              <a:gd name="T2" fmla="*/ 0 w 854"/>
              <a:gd name="T3" fmla="*/ 368 h 774"/>
              <a:gd name="T4" fmla="*/ 505 w 854"/>
              <a:gd name="T5" fmla="*/ 774 h 774"/>
              <a:gd name="T6" fmla="*/ 854 w 854"/>
              <a:gd name="T7" fmla="*/ 660 h 774"/>
              <a:gd name="T8" fmla="*/ 18 w 854"/>
              <a:gd name="T9" fmla="*/ 0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54" h="774">
                <a:moveTo>
                  <a:pt x="18" y="0"/>
                </a:moveTo>
                <a:cubicBezTo>
                  <a:pt x="0" y="368"/>
                  <a:pt x="0" y="368"/>
                  <a:pt x="0" y="368"/>
                </a:cubicBezTo>
                <a:cubicBezTo>
                  <a:pt x="229" y="408"/>
                  <a:pt x="419" y="564"/>
                  <a:pt x="505" y="774"/>
                </a:cubicBezTo>
                <a:cubicBezTo>
                  <a:pt x="854" y="660"/>
                  <a:pt x="854" y="660"/>
                  <a:pt x="854" y="660"/>
                </a:cubicBezTo>
                <a:cubicBezTo>
                  <a:pt x="721" y="309"/>
                  <a:pt x="403" y="49"/>
                  <a:pt x="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6888973" y="1389917"/>
            <a:ext cx="1159305" cy="10341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3"/>
          <p:cNvSpPr>
            <a:spLocks/>
          </p:cNvSpPr>
          <p:nvPr/>
        </p:nvSpPr>
        <p:spPr bwMode="auto">
          <a:xfrm>
            <a:off x="7072138" y="1637116"/>
            <a:ext cx="734851" cy="499436"/>
          </a:xfrm>
          <a:custGeom>
            <a:avLst/>
            <a:gdLst>
              <a:gd name="T0" fmla="*/ 195 w 254"/>
              <a:gd name="T1" fmla="*/ 0 h 224"/>
              <a:gd name="T2" fmla="*/ 58 w 254"/>
              <a:gd name="T3" fmla="*/ 0 h 224"/>
              <a:gd name="T4" fmla="*/ 0 w 254"/>
              <a:gd name="T5" fmla="*/ 59 h 224"/>
              <a:gd name="T6" fmla="*/ 0 w 254"/>
              <a:gd name="T7" fmla="*/ 128 h 224"/>
              <a:gd name="T8" fmla="*/ 58 w 254"/>
              <a:gd name="T9" fmla="*/ 187 h 224"/>
              <a:gd name="T10" fmla="*/ 138 w 254"/>
              <a:gd name="T11" fmla="*/ 187 h 224"/>
              <a:gd name="T12" fmla="*/ 203 w 254"/>
              <a:gd name="T13" fmla="*/ 224 h 224"/>
              <a:gd name="T14" fmla="*/ 203 w 254"/>
              <a:gd name="T15" fmla="*/ 186 h 224"/>
              <a:gd name="T16" fmla="*/ 254 w 254"/>
              <a:gd name="T17" fmla="*/ 128 h 224"/>
              <a:gd name="T18" fmla="*/ 254 w 254"/>
              <a:gd name="T19" fmla="*/ 59 h 224"/>
              <a:gd name="T20" fmla="*/ 195 w 254"/>
              <a:gd name="T21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4" h="224">
                <a:moveTo>
                  <a:pt x="195" y="0"/>
                </a:moveTo>
                <a:cubicBezTo>
                  <a:pt x="58" y="0"/>
                  <a:pt x="58" y="0"/>
                  <a:pt x="58" y="0"/>
                </a:cubicBezTo>
                <a:cubicBezTo>
                  <a:pt x="26" y="0"/>
                  <a:pt x="0" y="26"/>
                  <a:pt x="0" y="59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61"/>
                  <a:pt x="26" y="187"/>
                  <a:pt x="58" y="187"/>
                </a:cubicBezTo>
                <a:cubicBezTo>
                  <a:pt x="138" y="187"/>
                  <a:pt x="138" y="187"/>
                  <a:pt x="138" y="187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32" y="182"/>
                  <a:pt x="254" y="158"/>
                  <a:pt x="254" y="128"/>
                </a:cubicBezTo>
                <a:cubicBezTo>
                  <a:pt x="254" y="59"/>
                  <a:pt x="254" y="59"/>
                  <a:pt x="254" y="59"/>
                </a:cubicBezTo>
                <a:cubicBezTo>
                  <a:pt x="254" y="26"/>
                  <a:pt x="228" y="0"/>
                  <a:pt x="19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Art.1</a:t>
            </a:r>
          </a:p>
        </p:txBody>
      </p:sp>
      <p:sp>
        <p:nvSpPr>
          <p:cNvPr id="22" name="Freeform 14"/>
          <p:cNvSpPr>
            <a:spLocks/>
          </p:cNvSpPr>
          <p:nvPr/>
        </p:nvSpPr>
        <p:spPr bwMode="auto">
          <a:xfrm>
            <a:off x="4882257" y="4346221"/>
            <a:ext cx="1909617" cy="994533"/>
          </a:xfrm>
          <a:custGeom>
            <a:avLst/>
            <a:gdLst>
              <a:gd name="T0" fmla="*/ 680 w 989"/>
              <a:gd name="T1" fmla="*/ 516 h 516"/>
              <a:gd name="T2" fmla="*/ 989 w 989"/>
              <a:gd name="T3" fmla="*/ 469 h 516"/>
              <a:gd name="T4" fmla="*/ 877 w 989"/>
              <a:gd name="T5" fmla="*/ 119 h 516"/>
              <a:gd name="T6" fmla="*/ 680 w 989"/>
              <a:gd name="T7" fmla="*/ 149 h 516"/>
              <a:gd name="T8" fmla="*/ 260 w 989"/>
              <a:gd name="T9" fmla="*/ 0 h 516"/>
              <a:gd name="T10" fmla="*/ 0 w 989"/>
              <a:gd name="T11" fmla="*/ 261 h 516"/>
              <a:gd name="T12" fmla="*/ 680 w 989"/>
              <a:gd name="T13" fmla="*/ 516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9" h="516">
                <a:moveTo>
                  <a:pt x="680" y="516"/>
                </a:moveTo>
                <a:cubicBezTo>
                  <a:pt x="788" y="516"/>
                  <a:pt x="892" y="499"/>
                  <a:pt x="989" y="469"/>
                </a:cubicBezTo>
                <a:cubicBezTo>
                  <a:pt x="877" y="119"/>
                  <a:pt x="877" y="119"/>
                  <a:pt x="877" y="119"/>
                </a:cubicBezTo>
                <a:cubicBezTo>
                  <a:pt x="815" y="139"/>
                  <a:pt x="749" y="149"/>
                  <a:pt x="680" y="149"/>
                </a:cubicBezTo>
                <a:cubicBezTo>
                  <a:pt x="521" y="149"/>
                  <a:pt x="374" y="93"/>
                  <a:pt x="260" y="0"/>
                </a:cubicBezTo>
                <a:cubicBezTo>
                  <a:pt x="0" y="261"/>
                  <a:pt x="0" y="261"/>
                  <a:pt x="0" y="261"/>
                </a:cubicBezTo>
                <a:cubicBezTo>
                  <a:pt x="182" y="420"/>
                  <a:pt x="420" y="516"/>
                  <a:pt x="680" y="5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5404123" y="4546948"/>
            <a:ext cx="1148442" cy="95111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Art. 3</a:t>
            </a:r>
          </a:p>
        </p:txBody>
      </p:sp>
      <p:sp>
        <p:nvSpPr>
          <p:cNvPr id="25" name="Freeform 17"/>
          <p:cNvSpPr>
            <a:spLocks/>
          </p:cNvSpPr>
          <p:nvPr/>
        </p:nvSpPr>
        <p:spPr bwMode="auto">
          <a:xfrm>
            <a:off x="6765393" y="2892015"/>
            <a:ext cx="1415294" cy="2293604"/>
          </a:xfrm>
          <a:custGeom>
            <a:avLst/>
            <a:gdLst>
              <a:gd name="T0" fmla="*/ 733 w 733"/>
              <a:gd name="T1" fmla="*/ 248 h 1189"/>
              <a:gd name="T2" fmla="*/ 703 w 733"/>
              <a:gd name="T3" fmla="*/ 0 h 1189"/>
              <a:gd name="T4" fmla="*/ 350 w 733"/>
              <a:gd name="T5" fmla="*/ 105 h 1189"/>
              <a:gd name="T6" fmla="*/ 366 w 733"/>
              <a:gd name="T7" fmla="*/ 248 h 1189"/>
              <a:gd name="T8" fmla="*/ 0 w 733"/>
              <a:gd name="T9" fmla="*/ 844 h 1189"/>
              <a:gd name="T10" fmla="*/ 130 w 733"/>
              <a:gd name="T11" fmla="*/ 1189 h 1189"/>
              <a:gd name="T12" fmla="*/ 733 w 733"/>
              <a:gd name="T13" fmla="*/ 248 h 1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3" h="1189">
                <a:moveTo>
                  <a:pt x="733" y="248"/>
                </a:moveTo>
                <a:cubicBezTo>
                  <a:pt x="733" y="163"/>
                  <a:pt x="722" y="80"/>
                  <a:pt x="703" y="0"/>
                </a:cubicBezTo>
                <a:cubicBezTo>
                  <a:pt x="350" y="105"/>
                  <a:pt x="350" y="105"/>
                  <a:pt x="350" y="105"/>
                </a:cubicBezTo>
                <a:cubicBezTo>
                  <a:pt x="360" y="151"/>
                  <a:pt x="366" y="199"/>
                  <a:pt x="366" y="248"/>
                </a:cubicBezTo>
                <a:cubicBezTo>
                  <a:pt x="366" y="508"/>
                  <a:pt x="217" y="734"/>
                  <a:pt x="0" y="844"/>
                </a:cubicBezTo>
                <a:cubicBezTo>
                  <a:pt x="130" y="1189"/>
                  <a:pt x="130" y="1189"/>
                  <a:pt x="130" y="1189"/>
                </a:cubicBezTo>
                <a:cubicBezTo>
                  <a:pt x="486" y="1025"/>
                  <a:pt x="733" y="666"/>
                  <a:pt x="733" y="2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18"/>
          <p:cNvSpPr>
            <a:spLocks noChangeArrowheads="1"/>
          </p:cNvSpPr>
          <p:nvPr/>
        </p:nvSpPr>
        <p:spPr bwMode="auto">
          <a:xfrm>
            <a:off x="7440673" y="3509496"/>
            <a:ext cx="1123910" cy="87232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</a:rPr>
              <a:t>Art. 2</a:t>
            </a:r>
          </a:p>
        </p:txBody>
      </p:sp>
      <p:sp>
        <p:nvSpPr>
          <p:cNvPr id="28" name="Freeform 20"/>
          <p:cNvSpPr>
            <a:spLocks/>
          </p:cNvSpPr>
          <p:nvPr/>
        </p:nvSpPr>
        <p:spPr bwMode="auto">
          <a:xfrm>
            <a:off x="4183438" y="2263811"/>
            <a:ext cx="1028369" cy="2431897"/>
          </a:xfrm>
          <a:custGeom>
            <a:avLst/>
            <a:gdLst>
              <a:gd name="T0" fmla="*/ 0 w 533"/>
              <a:gd name="T1" fmla="*/ 574 h 1261"/>
              <a:gd name="T2" fmla="*/ 260 w 533"/>
              <a:gd name="T3" fmla="*/ 1261 h 1261"/>
              <a:gd name="T4" fmla="*/ 533 w 533"/>
              <a:gd name="T5" fmla="*/ 1015 h 1261"/>
              <a:gd name="T6" fmla="*/ 366 w 533"/>
              <a:gd name="T7" fmla="*/ 574 h 1261"/>
              <a:gd name="T8" fmla="*/ 474 w 533"/>
              <a:gd name="T9" fmla="*/ 210 h 1261"/>
              <a:gd name="T10" fmla="*/ 174 w 533"/>
              <a:gd name="T11" fmla="*/ 0 h 1261"/>
              <a:gd name="T12" fmla="*/ 0 w 533"/>
              <a:gd name="T13" fmla="*/ 574 h 1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3" h="1261">
                <a:moveTo>
                  <a:pt x="0" y="574"/>
                </a:moveTo>
                <a:cubicBezTo>
                  <a:pt x="0" y="838"/>
                  <a:pt x="98" y="1079"/>
                  <a:pt x="260" y="1261"/>
                </a:cubicBezTo>
                <a:cubicBezTo>
                  <a:pt x="533" y="1015"/>
                  <a:pt x="533" y="1015"/>
                  <a:pt x="533" y="1015"/>
                </a:cubicBezTo>
                <a:cubicBezTo>
                  <a:pt x="429" y="898"/>
                  <a:pt x="366" y="743"/>
                  <a:pt x="366" y="574"/>
                </a:cubicBezTo>
                <a:cubicBezTo>
                  <a:pt x="366" y="440"/>
                  <a:pt x="406" y="315"/>
                  <a:pt x="474" y="210"/>
                </a:cubicBezTo>
                <a:cubicBezTo>
                  <a:pt x="174" y="0"/>
                  <a:pt x="174" y="0"/>
                  <a:pt x="174" y="0"/>
                </a:cubicBezTo>
                <a:cubicBezTo>
                  <a:pt x="64" y="164"/>
                  <a:pt x="0" y="362"/>
                  <a:pt x="0" y="5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1"/>
          <p:cNvSpPr>
            <a:spLocks noChangeArrowheads="1"/>
          </p:cNvSpPr>
          <p:nvPr/>
        </p:nvSpPr>
        <p:spPr bwMode="auto">
          <a:xfrm>
            <a:off x="3883882" y="2953817"/>
            <a:ext cx="1167845" cy="105188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</a:rPr>
              <a:t>Art. 4</a:t>
            </a:r>
          </a:p>
        </p:txBody>
      </p:sp>
      <p:sp>
        <p:nvSpPr>
          <p:cNvPr id="31" name="Rectangle 25"/>
          <p:cNvSpPr/>
          <p:nvPr/>
        </p:nvSpPr>
        <p:spPr>
          <a:xfrm>
            <a:off x="5059984" y="2895309"/>
            <a:ext cx="2328909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A.M.</a:t>
            </a:r>
          </a:p>
          <a:p>
            <a:pPr algn="ctr"/>
            <a:r>
              <a:rPr lang="en-US" sz="2800" b="1" cap="all" dirty="0">
                <a:latin typeface="Arial" panose="020B0604020202020204" pitchFamily="34" charset="0"/>
                <a:cs typeface="Arial" panose="020B0604020202020204" pitchFamily="34" charset="0"/>
              </a:rPr>
              <a:t> 025-2019</a:t>
            </a:r>
          </a:p>
        </p:txBody>
      </p:sp>
      <p:grpSp>
        <p:nvGrpSpPr>
          <p:cNvPr id="32" name="Group 32">
            <a:extLst>
              <a:ext uri="{FF2B5EF4-FFF2-40B4-BE49-F238E27FC236}">
                <a16:creationId xmlns:a16="http://schemas.microsoft.com/office/drawing/2014/main" id="{CD452C9B-4408-46C4-80D9-B522C4FAE292}"/>
              </a:ext>
            </a:extLst>
          </p:cNvPr>
          <p:cNvGrpSpPr/>
          <p:nvPr/>
        </p:nvGrpSpPr>
        <p:grpSpPr>
          <a:xfrm rot="7361578" flipV="1">
            <a:off x="4148035" y="921860"/>
            <a:ext cx="301286" cy="1053324"/>
            <a:chOff x="-1143000" y="-560388"/>
            <a:chExt cx="406401" cy="1420813"/>
          </a:xfrm>
          <a:solidFill>
            <a:schemeClr val="accent6"/>
          </a:solidFill>
        </p:grpSpPr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3582C6B8-31D5-4B98-9234-B8BB272D7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93787" y="-496888"/>
              <a:ext cx="357188" cy="1357313"/>
            </a:xfrm>
            <a:custGeom>
              <a:avLst/>
              <a:gdLst>
                <a:gd name="T0" fmla="*/ 66 w 166"/>
                <a:gd name="T1" fmla="*/ 0 h 633"/>
                <a:gd name="T2" fmla="*/ 40 w 166"/>
                <a:gd name="T3" fmla="*/ 41 h 633"/>
                <a:gd name="T4" fmla="*/ 22 w 166"/>
                <a:gd name="T5" fmla="*/ 91 h 633"/>
                <a:gd name="T6" fmla="*/ 13 w 166"/>
                <a:gd name="T7" fmla="*/ 133 h 633"/>
                <a:gd name="T8" fmla="*/ 0 w 166"/>
                <a:gd name="T9" fmla="*/ 255 h 633"/>
                <a:gd name="T10" fmla="*/ 5 w 166"/>
                <a:gd name="T11" fmla="*/ 334 h 633"/>
                <a:gd name="T12" fmla="*/ 5 w 166"/>
                <a:gd name="T13" fmla="*/ 339 h 633"/>
                <a:gd name="T14" fmla="*/ 7 w 166"/>
                <a:gd name="T15" fmla="*/ 353 h 633"/>
                <a:gd name="T16" fmla="*/ 11 w 166"/>
                <a:gd name="T17" fmla="*/ 375 h 633"/>
                <a:gd name="T18" fmla="*/ 16 w 166"/>
                <a:gd name="T19" fmla="*/ 401 h 633"/>
                <a:gd name="T20" fmla="*/ 24 w 166"/>
                <a:gd name="T21" fmla="*/ 430 h 633"/>
                <a:gd name="T22" fmla="*/ 34 w 166"/>
                <a:gd name="T23" fmla="*/ 459 h 633"/>
                <a:gd name="T24" fmla="*/ 46 w 166"/>
                <a:gd name="T25" fmla="*/ 487 h 633"/>
                <a:gd name="T26" fmla="*/ 58 w 166"/>
                <a:gd name="T27" fmla="*/ 511 h 633"/>
                <a:gd name="T28" fmla="*/ 90 w 166"/>
                <a:gd name="T29" fmla="*/ 565 h 633"/>
                <a:gd name="T30" fmla="*/ 108 w 166"/>
                <a:gd name="T31" fmla="*/ 588 h 633"/>
                <a:gd name="T32" fmla="*/ 126 w 166"/>
                <a:gd name="T33" fmla="*/ 605 h 633"/>
                <a:gd name="T34" fmla="*/ 135 w 166"/>
                <a:gd name="T35" fmla="*/ 612 h 633"/>
                <a:gd name="T36" fmla="*/ 145 w 166"/>
                <a:gd name="T37" fmla="*/ 619 h 633"/>
                <a:gd name="T38" fmla="*/ 166 w 166"/>
                <a:gd name="T39" fmla="*/ 633 h 633"/>
                <a:gd name="T40" fmla="*/ 153 w 166"/>
                <a:gd name="T41" fmla="*/ 611 h 633"/>
                <a:gd name="T42" fmla="*/ 147 w 166"/>
                <a:gd name="T43" fmla="*/ 602 h 633"/>
                <a:gd name="T44" fmla="*/ 141 w 166"/>
                <a:gd name="T45" fmla="*/ 592 h 633"/>
                <a:gd name="T46" fmla="*/ 128 w 166"/>
                <a:gd name="T47" fmla="*/ 572 h 633"/>
                <a:gd name="T48" fmla="*/ 112 w 166"/>
                <a:gd name="T49" fmla="*/ 550 h 633"/>
                <a:gd name="T50" fmla="*/ 82 w 166"/>
                <a:gd name="T51" fmla="*/ 499 h 633"/>
                <a:gd name="T52" fmla="*/ 43 w 166"/>
                <a:gd name="T53" fmla="*/ 394 h 633"/>
                <a:gd name="T54" fmla="*/ 37 w 166"/>
                <a:gd name="T55" fmla="*/ 370 h 633"/>
                <a:gd name="T56" fmla="*/ 34 w 166"/>
                <a:gd name="T57" fmla="*/ 349 h 633"/>
                <a:gd name="T58" fmla="*/ 32 w 166"/>
                <a:gd name="T59" fmla="*/ 336 h 633"/>
                <a:gd name="T60" fmla="*/ 31 w 166"/>
                <a:gd name="T61" fmla="*/ 331 h 633"/>
                <a:gd name="T62" fmla="*/ 27 w 166"/>
                <a:gd name="T63" fmla="*/ 256 h 633"/>
                <a:gd name="T64" fmla="*/ 40 w 166"/>
                <a:gd name="T65" fmla="*/ 138 h 633"/>
                <a:gd name="T66" fmla="*/ 48 w 166"/>
                <a:gd name="T67" fmla="*/ 97 h 633"/>
                <a:gd name="T68" fmla="*/ 59 w 166"/>
                <a:gd name="T69" fmla="*/ 47 h 633"/>
                <a:gd name="T70" fmla="*/ 66 w 166"/>
                <a:gd name="T71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" h="633">
                  <a:moveTo>
                    <a:pt x="66" y="0"/>
                  </a:moveTo>
                  <a:cubicBezTo>
                    <a:pt x="55" y="14"/>
                    <a:pt x="47" y="27"/>
                    <a:pt x="40" y="41"/>
                  </a:cubicBezTo>
                  <a:cubicBezTo>
                    <a:pt x="33" y="55"/>
                    <a:pt x="27" y="71"/>
                    <a:pt x="22" y="91"/>
                  </a:cubicBezTo>
                  <a:cubicBezTo>
                    <a:pt x="21" y="98"/>
                    <a:pt x="18" y="109"/>
                    <a:pt x="13" y="133"/>
                  </a:cubicBezTo>
                  <a:cubicBezTo>
                    <a:pt x="7" y="162"/>
                    <a:pt x="1" y="212"/>
                    <a:pt x="0" y="255"/>
                  </a:cubicBezTo>
                  <a:cubicBezTo>
                    <a:pt x="0" y="299"/>
                    <a:pt x="5" y="334"/>
                    <a:pt x="5" y="334"/>
                  </a:cubicBezTo>
                  <a:cubicBezTo>
                    <a:pt x="5" y="334"/>
                    <a:pt x="5" y="336"/>
                    <a:pt x="5" y="339"/>
                  </a:cubicBezTo>
                  <a:cubicBezTo>
                    <a:pt x="6" y="343"/>
                    <a:pt x="6" y="347"/>
                    <a:pt x="7" y="353"/>
                  </a:cubicBezTo>
                  <a:cubicBezTo>
                    <a:pt x="8" y="360"/>
                    <a:pt x="9" y="367"/>
                    <a:pt x="11" y="375"/>
                  </a:cubicBezTo>
                  <a:cubicBezTo>
                    <a:pt x="12" y="383"/>
                    <a:pt x="14" y="392"/>
                    <a:pt x="16" y="401"/>
                  </a:cubicBezTo>
                  <a:cubicBezTo>
                    <a:pt x="19" y="410"/>
                    <a:pt x="22" y="420"/>
                    <a:pt x="24" y="430"/>
                  </a:cubicBezTo>
                  <a:cubicBezTo>
                    <a:pt x="28" y="439"/>
                    <a:pt x="31" y="449"/>
                    <a:pt x="34" y="459"/>
                  </a:cubicBezTo>
                  <a:cubicBezTo>
                    <a:pt x="38" y="469"/>
                    <a:pt x="42" y="478"/>
                    <a:pt x="46" y="487"/>
                  </a:cubicBezTo>
                  <a:cubicBezTo>
                    <a:pt x="50" y="496"/>
                    <a:pt x="54" y="504"/>
                    <a:pt x="58" y="511"/>
                  </a:cubicBezTo>
                  <a:cubicBezTo>
                    <a:pt x="73" y="540"/>
                    <a:pt x="85" y="556"/>
                    <a:pt x="90" y="565"/>
                  </a:cubicBezTo>
                  <a:cubicBezTo>
                    <a:pt x="97" y="574"/>
                    <a:pt x="103" y="581"/>
                    <a:pt x="108" y="588"/>
                  </a:cubicBezTo>
                  <a:cubicBezTo>
                    <a:pt x="114" y="594"/>
                    <a:pt x="120" y="600"/>
                    <a:pt x="126" y="605"/>
                  </a:cubicBezTo>
                  <a:cubicBezTo>
                    <a:pt x="129" y="607"/>
                    <a:pt x="132" y="610"/>
                    <a:pt x="135" y="612"/>
                  </a:cubicBezTo>
                  <a:cubicBezTo>
                    <a:pt x="138" y="615"/>
                    <a:pt x="142" y="617"/>
                    <a:pt x="145" y="619"/>
                  </a:cubicBezTo>
                  <a:cubicBezTo>
                    <a:pt x="151" y="624"/>
                    <a:pt x="158" y="628"/>
                    <a:pt x="166" y="633"/>
                  </a:cubicBezTo>
                  <a:cubicBezTo>
                    <a:pt x="161" y="625"/>
                    <a:pt x="157" y="618"/>
                    <a:pt x="153" y="611"/>
                  </a:cubicBezTo>
                  <a:cubicBezTo>
                    <a:pt x="151" y="608"/>
                    <a:pt x="149" y="605"/>
                    <a:pt x="147" y="602"/>
                  </a:cubicBezTo>
                  <a:cubicBezTo>
                    <a:pt x="145" y="598"/>
                    <a:pt x="143" y="595"/>
                    <a:pt x="141" y="592"/>
                  </a:cubicBezTo>
                  <a:cubicBezTo>
                    <a:pt x="137" y="585"/>
                    <a:pt x="132" y="579"/>
                    <a:pt x="128" y="572"/>
                  </a:cubicBezTo>
                  <a:cubicBezTo>
                    <a:pt x="123" y="565"/>
                    <a:pt x="118" y="558"/>
                    <a:pt x="112" y="550"/>
                  </a:cubicBezTo>
                  <a:cubicBezTo>
                    <a:pt x="107" y="541"/>
                    <a:pt x="96" y="526"/>
                    <a:pt x="82" y="499"/>
                  </a:cubicBezTo>
                  <a:cubicBezTo>
                    <a:pt x="67" y="471"/>
                    <a:pt x="51" y="430"/>
                    <a:pt x="43" y="394"/>
                  </a:cubicBezTo>
                  <a:cubicBezTo>
                    <a:pt x="41" y="386"/>
                    <a:pt x="39" y="377"/>
                    <a:pt x="37" y="370"/>
                  </a:cubicBezTo>
                  <a:cubicBezTo>
                    <a:pt x="36" y="362"/>
                    <a:pt x="35" y="355"/>
                    <a:pt x="34" y="349"/>
                  </a:cubicBezTo>
                  <a:cubicBezTo>
                    <a:pt x="33" y="344"/>
                    <a:pt x="32" y="339"/>
                    <a:pt x="32" y="336"/>
                  </a:cubicBezTo>
                  <a:cubicBezTo>
                    <a:pt x="31" y="333"/>
                    <a:pt x="31" y="331"/>
                    <a:pt x="31" y="331"/>
                  </a:cubicBezTo>
                  <a:cubicBezTo>
                    <a:pt x="31" y="331"/>
                    <a:pt x="27" y="297"/>
                    <a:pt x="27" y="256"/>
                  </a:cubicBezTo>
                  <a:cubicBezTo>
                    <a:pt x="28" y="214"/>
                    <a:pt x="34" y="166"/>
                    <a:pt x="40" y="138"/>
                  </a:cubicBezTo>
                  <a:cubicBezTo>
                    <a:pt x="44" y="115"/>
                    <a:pt x="47" y="104"/>
                    <a:pt x="48" y="97"/>
                  </a:cubicBezTo>
                  <a:cubicBezTo>
                    <a:pt x="53" y="78"/>
                    <a:pt x="56" y="62"/>
                    <a:pt x="59" y="47"/>
                  </a:cubicBezTo>
                  <a:cubicBezTo>
                    <a:pt x="61" y="32"/>
                    <a:pt x="63" y="18"/>
                    <a:pt x="6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F2EF9636-7491-487F-A194-413F526CE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3000" y="-560388"/>
              <a:ext cx="285750" cy="277813"/>
            </a:xfrm>
            <a:custGeom>
              <a:avLst/>
              <a:gdLst>
                <a:gd name="T0" fmla="*/ 0 w 133"/>
                <a:gd name="T1" fmla="*/ 103 h 129"/>
                <a:gd name="T2" fmla="*/ 32 w 133"/>
                <a:gd name="T3" fmla="*/ 86 h 129"/>
                <a:gd name="T4" fmla="*/ 67 w 133"/>
                <a:gd name="T5" fmla="*/ 49 h 129"/>
                <a:gd name="T6" fmla="*/ 87 w 133"/>
                <a:gd name="T7" fmla="*/ 32 h 129"/>
                <a:gd name="T8" fmla="*/ 88 w 133"/>
                <a:gd name="T9" fmla="*/ 31 h 129"/>
                <a:gd name="T10" fmla="*/ 88 w 133"/>
                <a:gd name="T11" fmla="*/ 31 h 129"/>
                <a:gd name="T12" fmla="*/ 88 w 133"/>
                <a:gd name="T13" fmla="*/ 31 h 129"/>
                <a:gd name="T14" fmla="*/ 88 w 133"/>
                <a:gd name="T15" fmla="*/ 31 h 129"/>
                <a:gd name="T16" fmla="*/ 93 w 133"/>
                <a:gd name="T17" fmla="*/ 49 h 129"/>
                <a:gd name="T18" fmla="*/ 104 w 133"/>
                <a:gd name="T19" fmla="*/ 98 h 129"/>
                <a:gd name="T20" fmla="*/ 123 w 133"/>
                <a:gd name="T21" fmla="*/ 129 h 129"/>
                <a:gd name="T22" fmla="*/ 130 w 133"/>
                <a:gd name="T23" fmla="*/ 93 h 129"/>
                <a:gd name="T24" fmla="*/ 119 w 133"/>
                <a:gd name="T25" fmla="*/ 42 h 129"/>
                <a:gd name="T26" fmla="*/ 115 w 133"/>
                <a:gd name="T27" fmla="*/ 27 h 129"/>
                <a:gd name="T28" fmla="*/ 114 w 133"/>
                <a:gd name="T29" fmla="*/ 23 h 129"/>
                <a:gd name="T30" fmla="*/ 112 w 133"/>
                <a:gd name="T31" fmla="*/ 18 h 129"/>
                <a:gd name="T32" fmla="*/ 110 w 133"/>
                <a:gd name="T33" fmla="*/ 13 h 129"/>
                <a:gd name="T34" fmla="*/ 107 w 133"/>
                <a:gd name="T35" fmla="*/ 8 h 129"/>
                <a:gd name="T36" fmla="*/ 101 w 133"/>
                <a:gd name="T37" fmla="*/ 2 h 129"/>
                <a:gd name="T38" fmla="*/ 100 w 133"/>
                <a:gd name="T39" fmla="*/ 2 h 129"/>
                <a:gd name="T40" fmla="*/ 100 w 133"/>
                <a:gd name="T41" fmla="*/ 1 h 129"/>
                <a:gd name="T42" fmla="*/ 99 w 133"/>
                <a:gd name="T43" fmla="*/ 1 h 129"/>
                <a:gd name="T44" fmla="*/ 99 w 133"/>
                <a:gd name="T45" fmla="*/ 1 h 129"/>
                <a:gd name="T46" fmla="*/ 99 w 133"/>
                <a:gd name="T47" fmla="*/ 2 h 129"/>
                <a:gd name="T48" fmla="*/ 99 w 133"/>
                <a:gd name="T49" fmla="*/ 2 h 129"/>
                <a:gd name="T50" fmla="*/ 99 w 133"/>
                <a:gd name="T51" fmla="*/ 2 h 129"/>
                <a:gd name="T52" fmla="*/ 97 w 133"/>
                <a:gd name="T53" fmla="*/ 1 h 129"/>
                <a:gd name="T54" fmla="*/ 95 w 133"/>
                <a:gd name="T55" fmla="*/ 0 h 129"/>
                <a:gd name="T56" fmla="*/ 89 w 133"/>
                <a:gd name="T57" fmla="*/ 0 h 129"/>
                <a:gd name="T58" fmla="*/ 88 w 133"/>
                <a:gd name="T59" fmla="*/ 1 h 129"/>
                <a:gd name="T60" fmla="*/ 83 w 133"/>
                <a:gd name="T61" fmla="*/ 2 h 129"/>
                <a:gd name="T62" fmla="*/ 77 w 133"/>
                <a:gd name="T63" fmla="*/ 6 h 129"/>
                <a:gd name="T64" fmla="*/ 70 w 133"/>
                <a:gd name="T65" fmla="*/ 10 h 129"/>
                <a:gd name="T66" fmla="*/ 48 w 133"/>
                <a:gd name="T67" fmla="*/ 30 h 129"/>
                <a:gd name="T68" fmla="*/ 12 w 133"/>
                <a:gd name="T69" fmla="*/ 68 h 129"/>
                <a:gd name="T70" fmla="*/ 0 w 133"/>
                <a:gd name="T71" fmla="*/ 10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3" h="129">
                  <a:moveTo>
                    <a:pt x="0" y="103"/>
                  </a:moveTo>
                  <a:cubicBezTo>
                    <a:pt x="14" y="99"/>
                    <a:pt x="23" y="96"/>
                    <a:pt x="32" y="86"/>
                  </a:cubicBezTo>
                  <a:cubicBezTo>
                    <a:pt x="37" y="81"/>
                    <a:pt x="53" y="64"/>
                    <a:pt x="67" y="49"/>
                  </a:cubicBezTo>
                  <a:cubicBezTo>
                    <a:pt x="74" y="42"/>
                    <a:pt x="82" y="36"/>
                    <a:pt x="87" y="32"/>
                  </a:cubicBezTo>
                  <a:cubicBezTo>
                    <a:pt x="88" y="30"/>
                    <a:pt x="88" y="31"/>
                    <a:pt x="88" y="31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7" y="27"/>
                    <a:pt x="91" y="39"/>
                    <a:pt x="93" y="49"/>
                  </a:cubicBezTo>
                  <a:cubicBezTo>
                    <a:pt x="98" y="68"/>
                    <a:pt x="102" y="91"/>
                    <a:pt x="104" y="98"/>
                  </a:cubicBezTo>
                  <a:cubicBezTo>
                    <a:pt x="107" y="112"/>
                    <a:pt x="112" y="119"/>
                    <a:pt x="123" y="129"/>
                  </a:cubicBezTo>
                  <a:cubicBezTo>
                    <a:pt x="129" y="116"/>
                    <a:pt x="133" y="107"/>
                    <a:pt x="130" y="93"/>
                  </a:cubicBezTo>
                  <a:cubicBezTo>
                    <a:pt x="129" y="86"/>
                    <a:pt x="125" y="63"/>
                    <a:pt x="119" y="42"/>
                  </a:cubicBezTo>
                  <a:cubicBezTo>
                    <a:pt x="118" y="37"/>
                    <a:pt x="117" y="32"/>
                    <a:pt x="115" y="27"/>
                  </a:cubicBezTo>
                  <a:cubicBezTo>
                    <a:pt x="115" y="26"/>
                    <a:pt x="114" y="24"/>
                    <a:pt x="114" y="23"/>
                  </a:cubicBezTo>
                  <a:cubicBezTo>
                    <a:pt x="113" y="21"/>
                    <a:pt x="113" y="20"/>
                    <a:pt x="112" y="18"/>
                  </a:cubicBezTo>
                  <a:cubicBezTo>
                    <a:pt x="111" y="16"/>
                    <a:pt x="110" y="14"/>
                    <a:pt x="110" y="13"/>
                  </a:cubicBezTo>
                  <a:cubicBezTo>
                    <a:pt x="109" y="11"/>
                    <a:pt x="108" y="9"/>
                    <a:pt x="107" y="8"/>
                  </a:cubicBezTo>
                  <a:cubicBezTo>
                    <a:pt x="105" y="5"/>
                    <a:pt x="103" y="3"/>
                    <a:pt x="101" y="2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8" y="1"/>
                    <a:pt x="98" y="1"/>
                    <a:pt x="97" y="1"/>
                  </a:cubicBezTo>
                  <a:cubicBezTo>
                    <a:pt x="96" y="0"/>
                    <a:pt x="95" y="0"/>
                    <a:pt x="95" y="0"/>
                  </a:cubicBezTo>
                  <a:cubicBezTo>
                    <a:pt x="91" y="0"/>
                    <a:pt x="89" y="0"/>
                    <a:pt x="89" y="0"/>
                  </a:cubicBezTo>
                  <a:cubicBezTo>
                    <a:pt x="89" y="0"/>
                    <a:pt x="89" y="0"/>
                    <a:pt x="88" y="1"/>
                  </a:cubicBezTo>
                  <a:cubicBezTo>
                    <a:pt x="87" y="1"/>
                    <a:pt x="85" y="1"/>
                    <a:pt x="83" y="2"/>
                  </a:cubicBezTo>
                  <a:cubicBezTo>
                    <a:pt x="82" y="3"/>
                    <a:pt x="79" y="4"/>
                    <a:pt x="77" y="6"/>
                  </a:cubicBezTo>
                  <a:cubicBezTo>
                    <a:pt x="74" y="7"/>
                    <a:pt x="71" y="10"/>
                    <a:pt x="70" y="10"/>
                  </a:cubicBezTo>
                  <a:cubicBezTo>
                    <a:pt x="64" y="15"/>
                    <a:pt x="56" y="23"/>
                    <a:pt x="48" y="30"/>
                  </a:cubicBezTo>
                  <a:cubicBezTo>
                    <a:pt x="33" y="45"/>
                    <a:pt x="17" y="62"/>
                    <a:pt x="12" y="68"/>
                  </a:cubicBezTo>
                  <a:cubicBezTo>
                    <a:pt x="3" y="79"/>
                    <a:pt x="1" y="88"/>
                    <a:pt x="0" y="10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FD760327-B94B-4B11-BFDA-E5C9FA9E9F30}"/>
              </a:ext>
            </a:extLst>
          </p:cNvPr>
          <p:cNvGrpSpPr/>
          <p:nvPr/>
        </p:nvGrpSpPr>
        <p:grpSpPr>
          <a:xfrm rot="14238422" flipH="1" flipV="1">
            <a:off x="8081535" y="1082387"/>
            <a:ext cx="301286" cy="1053324"/>
            <a:chOff x="-1143000" y="-560388"/>
            <a:chExt cx="406401" cy="1420813"/>
          </a:xfrm>
          <a:solidFill>
            <a:schemeClr val="accent2"/>
          </a:solidFill>
        </p:grpSpPr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5CC67E6A-7745-43E7-9794-7388F6D98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93787" y="-496888"/>
              <a:ext cx="357188" cy="1357313"/>
            </a:xfrm>
            <a:custGeom>
              <a:avLst/>
              <a:gdLst>
                <a:gd name="T0" fmla="*/ 66 w 166"/>
                <a:gd name="T1" fmla="*/ 0 h 633"/>
                <a:gd name="T2" fmla="*/ 40 w 166"/>
                <a:gd name="T3" fmla="*/ 41 h 633"/>
                <a:gd name="T4" fmla="*/ 22 w 166"/>
                <a:gd name="T5" fmla="*/ 91 h 633"/>
                <a:gd name="T6" fmla="*/ 13 w 166"/>
                <a:gd name="T7" fmla="*/ 133 h 633"/>
                <a:gd name="T8" fmla="*/ 0 w 166"/>
                <a:gd name="T9" fmla="*/ 255 h 633"/>
                <a:gd name="T10" fmla="*/ 5 w 166"/>
                <a:gd name="T11" fmla="*/ 334 h 633"/>
                <a:gd name="T12" fmla="*/ 5 w 166"/>
                <a:gd name="T13" fmla="*/ 339 h 633"/>
                <a:gd name="T14" fmla="*/ 7 w 166"/>
                <a:gd name="T15" fmla="*/ 353 h 633"/>
                <a:gd name="T16" fmla="*/ 11 w 166"/>
                <a:gd name="T17" fmla="*/ 375 h 633"/>
                <a:gd name="T18" fmla="*/ 16 w 166"/>
                <a:gd name="T19" fmla="*/ 401 h 633"/>
                <a:gd name="T20" fmla="*/ 24 w 166"/>
                <a:gd name="T21" fmla="*/ 430 h 633"/>
                <a:gd name="T22" fmla="*/ 34 w 166"/>
                <a:gd name="T23" fmla="*/ 459 h 633"/>
                <a:gd name="T24" fmla="*/ 46 w 166"/>
                <a:gd name="T25" fmla="*/ 487 h 633"/>
                <a:gd name="T26" fmla="*/ 58 w 166"/>
                <a:gd name="T27" fmla="*/ 511 h 633"/>
                <a:gd name="T28" fmla="*/ 90 w 166"/>
                <a:gd name="T29" fmla="*/ 565 h 633"/>
                <a:gd name="T30" fmla="*/ 108 w 166"/>
                <a:gd name="T31" fmla="*/ 588 h 633"/>
                <a:gd name="T32" fmla="*/ 126 w 166"/>
                <a:gd name="T33" fmla="*/ 605 h 633"/>
                <a:gd name="T34" fmla="*/ 135 w 166"/>
                <a:gd name="T35" fmla="*/ 612 h 633"/>
                <a:gd name="T36" fmla="*/ 145 w 166"/>
                <a:gd name="T37" fmla="*/ 619 h 633"/>
                <a:gd name="T38" fmla="*/ 166 w 166"/>
                <a:gd name="T39" fmla="*/ 633 h 633"/>
                <a:gd name="T40" fmla="*/ 153 w 166"/>
                <a:gd name="T41" fmla="*/ 611 h 633"/>
                <a:gd name="T42" fmla="*/ 147 w 166"/>
                <a:gd name="T43" fmla="*/ 602 h 633"/>
                <a:gd name="T44" fmla="*/ 141 w 166"/>
                <a:gd name="T45" fmla="*/ 592 h 633"/>
                <a:gd name="T46" fmla="*/ 128 w 166"/>
                <a:gd name="T47" fmla="*/ 572 h 633"/>
                <a:gd name="T48" fmla="*/ 112 w 166"/>
                <a:gd name="T49" fmla="*/ 550 h 633"/>
                <a:gd name="T50" fmla="*/ 82 w 166"/>
                <a:gd name="T51" fmla="*/ 499 h 633"/>
                <a:gd name="T52" fmla="*/ 43 w 166"/>
                <a:gd name="T53" fmla="*/ 394 h 633"/>
                <a:gd name="T54" fmla="*/ 37 w 166"/>
                <a:gd name="T55" fmla="*/ 370 h 633"/>
                <a:gd name="T56" fmla="*/ 34 w 166"/>
                <a:gd name="T57" fmla="*/ 349 h 633"/>
                <a:gd name="T58" fmla="*/ 32 w 166"/>
                <a:gd name="T59" fmla="*/ 336 h 633"/>
                <a:gd name="T60" fmla="*/ 31 w 166"/>
                <a:gd name="T61" fmla="*/ 331 h 633"/>
                <a:gd name="T62" fmla="*/ 27 w 166"/>
                <a:gd name="T63" fmla="*/ 256 h 633"/>
                <a:gd name="T64" fmla="*/ 40 w 166"/>
                <a:gd name="T65" fmla="*/ 138 h 633"/>
                <a:gd name="T66" fmla="*/ 48 w 166"/>
                <a:gd name="T67" fmla="*/ 97 h 633"/>
                <a:gd name="T68" fmla="*/ 59 w 166"/>
                <a:gd name="T69" fmla="*/ 47 h 633"/>
                <a:gd name="T70" fmla="*/ 66 w 166"/>
                <a:gd name="T71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" h="633">
                  <a:moveTo>
                    <a:pt x="66" y="0"/>
                  </a:moveTo>
                  <a:cubicBezTo>
                    <a:pt x="55" y="14"/>
                    <a:pt x="47" y="27"/>
                    <a:pt x="40" y="41"/>
                  </a:cubicBezTo>
                  <a:cubicBezTo>
                    <a:pt x="33" y="55"/>
                    <a:pt x="27" y="71"/>
                    <a:pt x="22" y="91"/>
                  </a:cubicBezTo>
                  <a:cubicBezTo>
                    <a:pt x="21" y="98"/>
                    <a:pt x="18" y="109"/>
                    <a:pt x="13" y="133"/>
                  </a:cubicBezTo>
                  <a:cubicBezTo>
                    <a:pt x="7" y="162"/>
                    <a:pt x="1" y="212"/>
                    <a:pt x="0" y="255"/>
                  </a:cubicBezTo>
                  <a:cubicBezTo>
                    <a:pt x="0" y="299"/>
                    <a:pt x="5" y="334"/>
                    <a:pt x="5" y="334"/>
                  </a:cubicBezTo>
                  <a:cubicBezTo>
                    <a:pt x="5" y="334"/>
                    <a:pt x="5" y="336"/>
                    <a:pt x="5" y="339"/>
                  </a:cubicBezTo>
                  <a:cubicBezTo>
                    <a:pt x="6" y="343"/>
                    <a:pt x="6" y="347"/>
                    <a:pt x="7" y="353"/>
                  </a:cubicBezTo>
                  <a:cubicBezTo>
                    <a:pt x="8" y="360"/>
                    <a:pt x="9" y="367"/>
                    <a:pt x="11" y="375"/>
                  </a:cubicBezTo>
                  <a:cubicBezTo>
                    <a:pt x="12" y="383"/>
                    <a:pt x="14" y="392"/>
                    <a:pt x="16" y="401"/>
                  </a:cubicBezTo>
                  <a:cubicBezTo>
                    <a:pt x="19" y="410"/>
                    <a:pt x="22" y="420"/>
                    <a:pt x="24" y="430"/>
                  </a:cubicBezTo>
                  <a:cubicBezTo>
                    <a:pt x="28" y="439"/>
                    <a:pt x="31" y="449"/>
                    <a:pt x="34" y="459"/>
                  </a:cubicBezTo>
                  <a:cubicBezTo>
                    <a:pt x="38" y="469"/>
                    <a:pt x="42" y="478"/>
                    <a:pt x="46" y="487"/>
                  </a:cubicBezTo>
                  <a:cubicBezTo>
                    <a:pt x="50" y="496"/>
                    <a:pt x="54" y="504"/>
                    <a:pt x="58" y="511"/>
                  </a:cubicBezTo>
                  <a:cubicBezTo>
                    <a:pt x="73" y="540"/>
                    <a:pt x="85" y="556"/>
                    <a:pt x="90" y="565"/>
                  </a:cubicBezTo>
                  <a:cubicBezTo>
                    <a:pt x="97" y="574"/>
                    <a:pt x="103" y="581"/>
                    <a:pt x="108" y="588"/>
                  </a:cubicBezTo>
                  <a:cubicBezTo>
                    <a:pt x="114" y="594"/>
                    <a:pt x="120" y="600"/>
                    <a:pt x="126" y="605"/>
                  </a:cubicBezTo>
                  <a:cubicBezTo>
                    <a:pt x="129" y="607"/>
                    <a:pt x="132" y="610"/>
                    <a:pt x="135" y="612"/>
                  </a:cubicBezTo>
                  <a:cubicBezTo>
                    <a:pt x="138" y="615"/>
                    <a:pt x="142" y="617"/>
                    <a:pt x="145" y="619"/>
                  </a:cubicBezTo>
                  <a:cubicBezTo>
                    <a:pt x="151" y="624"/>
                    <a:pt x="158" y="628"/>
                    <a:pt x="166" y="633"/>
                  </a:cubicBezTo>
                  <a:cubicBezTo>
                    <a:pt x="161" y="625"/>
                    <a:pt x="157" y="618"/>
                    <a:pt x="153" y="611"/>
                  </a:cubicBezTo>
                  <a:cubicBezTo>
                    <a:pt x="151" y="608"/>
                    <a:pt x="149" y="605"/>
                    <a:pt x="147" y="602"/>
                  </a:cubicBezTo>
                  <a:cubicBezTo>
                    <a:pt x="145" y="598"/>
                    <a:pt x="143" y="595"/>
                    <a:pt x="141" y="592"/>
                  </a:cubicBezTo>
                  <a:cubicBezTo>
                    <a:pt x="137" y="585"/>
                    <a:pt x="132" y="579"/>
                    <a:pt x="128" y="572"/>
                  </a:cubicBezTo>
                  <a:cubicBezTo>
                    <a:pt x="123" y="565"/>
                    <a:pt x="118" y="558"/>
                    <a:pt x="112" y="550"/>
                  </a:cubicBezTo>
                  <a:cubicBezTo>
                    <a:pt x="107" y="541"/>
                    <a:pt x="96" y="526"/>
                    <a:pt x="82" y="499"/>
                  </a:cubicBezTo>
                  <a:cubicBezTo>
                    <a:pt x="67" y="471"/>
                    <a:pt x="51" y="430"/>
                    <a:pt x="43" y="394"/>
                  </a:cubicBezTo>
                  <a:cubicBezTo>
                    <a:pt x="41" y="386"/>
                    <a:pt x="39" y="377"/>
                    <a:pt x="37" y="370"/>
                  </a:cubicBezTo>
                  <a:cubicBezTo>
                    <a:pt x="36" y="362"/>
                    <a:pt x="35" y="355"/>
                    <a:pt x="34" y="349"/>
                  </a:cubicBezTo>
                  <a:cubicBezTo>
                    <a:pt x="33" y="344"/>
                    <a:pt x="32" y="339"/>
                    <a:pt x="32" y="336"/>
                  </a:cubicBezTo>
                  <a:cubicBezTo>
                    <a:pt x="31" y="333"/>
                    <a:pt x="31" y="331"/>
                    <a:pt x="31" y="331"/>
                  </a:cubicBezTo>
                  <a:cubicBezTo>
                    <a:pt x="31" y="331"/>
                    <a:pt x="27" y="297"/>
                    <a:pt x="27" y="256"/>
                  </a:cubicBezTo>
                  <a:cubicBezTo>
                    <a:pt x="28" y="214"/>
                    <a:pt x="34" y="166"/>
                    <a:pt x="40" y="138"/>
                  </a:cubicBezTo>
                  <a:cubicBezTo>
                    <a:pt x="44" y="115"/>
                    <a:pt x="47" y="104"/>
                    <a:pt x="48" y="97"/>
                  </a:cubicBezTo>
                  <a:cubicBezTo>
                    <a:pt x="53" y="78"/>
                    <a:pt x="56" y="62"/>
                    <a:pt x="59" y="47"/>
                  </a:cubicBezTo>
                  <a:cubicBezTo>
                    <a:pt x="61" y="32"/>
                    <a:pt x="63" y="18"/>
                    <a:pt x="6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21DA12A0-294E-479D-BEEC-BFB1140D8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3000" y="-560388"/>
              <a:ext cx="285750" cy="277813"/>
            </a:xfrm>
            <a:custGeom>
              <a:avLst/>
              <a:gdLst>
                <a:gd name="T0" fmla="*/ 0 w 133"/>
                <a:gd name="T1" fmla="*/ 103 h 129"/>
                <a:gd name="T2" fmla="*/ 32 w 133"/>
                <a:gd name="T3" fmla="*/ 86 h 129"/>
                <a:gd name="T4" fmla="*/ 67 w 133"/>
                <a:gd name="T5" fmla="*/ 49 h 129"/>
                <a:gd name="T6" fmla="*/ 87 w 133"/>
                <a:gd name="T7" fmla="*/ 32 h 129"/>
                <a:gd name="T8" fmla="*/ 88 w 133"/>
                <a:gd name="T9" fmla="*/ 31 h 129"/>
                <a:gd name="T10" fmla="*/ 88 w 133"/>
                <a:gd name="T11" fmla="*/ 31 h 129"/>
                <a:gd name="T12" fmla="*/ 88 w 133"/>
                <a:gd name="T13" fmla="*/ 31 h 129"/>
                <a:gd name="T14" fmla="*/ 88 w 133"/>
                <a:gd name="T15" fmla="*/ 31 h 129"/>
                <a:gd name="T16" fmla="*/ 93 w 133"/>
                <a:gd name="T17" fmla="*/ 49 h 129"/>
                <a:gd name="T18" fmla="*/ 104 w 133"/>
                <a:gd name="T19" fmla="*/ 98 h 129"/>
                <a:gd name="T20" fmla="*/ 123 w 133"/>
                <a:gd name="T21" fmla="*/ 129 h 129"/>
                <a:gd name="T22" fmla="*/ 130 w 133"/>
                <a:gd name="T23" fmla="*/ 93 h 129"/>
                <a:gd name="T24" fmla="*/ 119 w 133"/>
                <a:gd name="T25" fmla="*/ 42 h 129"/>
                <a:gd name="T26" fmla="*/ 115 w 133"/>
                <a:gd name="T27" fmla="*/ 27 h 129"/>
                <a:gd name="T28" fmla="*/ 114 w 133"/>
                <a:gd name="T29" fmla="*/ 23 h 129"/>
                <a:gd name="T30" fmla="*/ 112 w 133"/>
                <a:gd name="T31" fmla="*/ 18 h 129"/>
                <a:gd name="T32" fmla="*/ 110 w 133"/>
                <a:gd name="T33" fmla="*/ 13 h 129"/>
                <a:gd name="T34" fmla="*/ 107 w 133"/>
                <a:gd name="T35" fmla="*/ 8 h 129"/>
                <a:gd name="T36" fmla="*/ 101 w 133"/>
                <a:gd name="T37" fmla="*/ 2 h 129"/>
                <a:gd name="T38" fmla="*/ 100 w 133"/>
                <a:gd name="T39" fmla="*/ 2 h 129"/>
                <a:gd name="T40" fmla="*/ 100 w 133"/>
                <a:gd name="T41" fmla="*/ 1 h 129"/>
                <a:gd name="T42" fmla="*/ 99 w 133"/>
                <a:gd name="T43" fmla="*/ 1 h 129"/>
                <a:gd name="T44" fmla="*/ 99 w 133"/>
                <a:gd name="T45" fmla="*/ 1 h 129"/>
                <a:gd name="T46" fmla="*/ 99 w 133"/>
                <a:gd name="T47" fmla="*/ 2 h 129"/>
                <a:gd name="T48" fmla="*/ 99 w 133"/>
                <a:gd name="T49" fmla="*/ 2 h 129"/>
                <a:gd name="T50" fmla="*/ 99 w 133"/>
                <a:gd name="T51" fmla="*/ 2 h 129"/>
                <a:gd name="T52" fmla="*/ 97 w 133"/>
                <a:gd name="T53" fmla="*/ 1 h 129"/>
                <a:gd name="T54" fmla="*/ 95 w 133"/>
                <a:gd name="T55" fmla="*/ 0 h 129"/>
                <a:gd name="T56" fmla="*/ 89 w 133"/>
                <a:gd name="T57" fmla="*/ 0 h 129"/>
                <a:gd name="T58" fmla="*/ 88 w 133"/>
                <a:gd name="T59" fmla="*/ 1 h 129"/>
                <a:gd name="T60" fmla="*/ 83 w 133"/>
                <a:gd name="T61" fmla="*/ 2 h 129"/>
                <a:gd name="T62" fmla="*/ 77 w 133"/>
                <a:gd name="T63" fmla="*/ 6 h 129"/>
                <a:gd name="T64" fmla="*/ 70 w 133"/>
                <a:gd name="T65" fmla="*/ 10 h 129"/>
                <a:gd name="T66" fmla="*/ 48 w 133"/>
                <a:gd name="T67" fmla="*/ 30 h 129"/>
                <a:gd name="T68" fmla="*/ 12 w 133"/>
                <a:gd name="T69" fmla="*/ 68 h 129"/>
                <a:gd name="T70" fmla="*/ 0 w 133"/>
                <a:gd name="T71" fmla="*/ 10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3" h="129">
                  <a:moveTo>
                    <a:pt x="0" y="103"/>
                  </a:moveTo>
                  <a:cubicBezTo>
                    <a:pt x="14" y="99"/>
                    <a:pt x="23" y="96"/>
                    <a:pt x="32" y="86"/>
                  </a:cubicBezTo>
                  <a:cubicBezTo>
                    <a:pt x="37" y="81"/>
                    <a:pt x="53" y="64"/>
                    <a:pt x="67" y="49"/>
                  </a:cubicBezTo>
                  <a:cubicBezTo>
                    <a:pt x="74" y="42"/>
                    <a:pt x="82" y="36"/>
                    <a:pt x="87" y="32"/>
                  </a:cubicBezTo>
                  <a:cubicBezTo>
                    <a:pt x="88" y="30"/>
                    <a:pt x="88" y="31"/>
                    <a:pt x="88" y="31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7" y="27"/>
                    <a:pt x="91" y="39"/>
                    <a:pt x="93" y="49"/>
                  </a:cubicBezTo>
                  <a:cubicBezTo>
                    <a:pt x="98" y="68"/>
                    <a:pt x="102" y="91"/>
                    <a:pt x="104" y="98"/>
                  </a:cubicBezTo>
                  <a:cubicBezTo>
                    <a:pt x="107" y="112"/>
                    <a:pt x="112" y="119"/>
                    <a:pt x="123" y="129"/>
                  </a:cubicBezTo>
                  <a:cubicBezTo>
                    <a:pt x="129" y="116"/>
                    <a:pt x="133" y="107"/>
                    <a:pt x="130" y="93"/>
                  </a:cubicBezTo>
                  <a:cubicBezTo>
                    <a:pt x="129" y="86"/>
                    <a:pt x="125" y="63"/>
                    <a:pt x="119" y="42"/>
                  </a:cubicBezTo>
                  <a:cubicBezTo>
                    <a:pt x="118" y="37"/>
                    <a:pt x="117" y="32"/>
                    <a:pt x="115" y="27"/>
                  </a:cubicBezTo>
                  <a:cubicBezTo>
                    <a:pt x="115" y="26"/>
                    <a:pt x="114" y="24"/>
                    <a:pt x="114" y="23"/>
                  </a:cubicBezTo>
                  <a:cubicBezTo>
                    <a:pt x="113" y="21"/>
                    <a:pt x="113" y="20"/>
                    <a:pt x="112" y="18"/>
                  </a:cubicBezTo>
                  <a:cubicBezTo>
                    <a:pt x="111" y="16"/>
                    <a:pt x="110" y="14"/>
                    <a:pt x="110" y="13"/>
                  </a:cubicBezTo>
                  <a:cubicBezTo>
                    <a:pt x="109" y="11"/>
                    <a:pt x="108" y="9"/>
                    <a:pt x="107" y="8"/>
                  </a:cubicBezTo>
                  <a:cubicBezTo>
                    <a:pt x="105" y="5"/>
                    <a:pt x="103" y="3"/>
                    <a:pt x="101" y="2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8" y="1"/>
                    <a:pt x="98" y="1"/>
                    <a:pt x="97" y="1"/>
                  </a:cubicBezTo>
                  <a:cubicBezTo>
                    <a:pt x="96" y="0"/>
                    <a:pt x="95" y="0"/>
                    <a:pt x="95" y="0"/>
                  </a:cubicBezTo>
                  <a:cubicBezTo>
                    <a:pt x="91" y="0"/>
                    <a:pt x="89" y="0"/>
                    <a:pt x="89" y="0"/>
                  </a:cubicBezTo>
                  <a:cubicBezTo>
                    <a:pt x="89" y="0"/>
                    <a:pt x="89" y="0"/>
                    <a:pt x="88" y="1"/>
                  </a:cubicBezTo>
                  <a:cubicBezTo>
                    <a:pt x="87" y="1"/>
                    <a:pt x="85" y="1"/>
                    <a:pt x="83" y="2"/>
                  </a:cubicBezTo>
                  <a:cubicBezTo>
                    <a:pt x="82" y="3"/>
                    <a:pt x="79" y="4"/>
                    <a:pt x="77" y="6"/>
                  </a:cubicBezTo>
                  <a:cubicBezTo>
                    <a:pt x="74" y="7"/>
                    <a:pt x="71" y="10"/>
                    <a:pt x="70" y="10"/>
                  </a:cubicBezTo>
                  <a:cubicBezTo>
                    <a:pt x="64" y="15"/>
                    <a:pt x="56" y="23"/>
                    <a:pt x="48" y="30"/>
                  </a:cubicBezTo>
                  <a:cubicBezTo>
                    <a:pt x="33" y="45"/>
                    <a:pt x="17" y="62"/>
                    <a:pt x="12" y="68"/>
                  </a:cubicBezTo>
                  <a:cubicBezTo>
                    <a:pt x="3" y="79"/>
                    <a:pt x="1" y="88"/>
                    <a:pt x="0" y="10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8" name="Group 38">
            <a:extLst>
              <a:ext uri="{FF2B5EF4-FFF2-40B4-BE49-F238E27FC236}">
                <a16:creationId xmlns:a16="http://schemas.microsoft.com/office/drawing/2014/main" id="{888E9339-631A-4473-AE98-604783BEB10D}"/>
              </a:ext>
            </a:extLst>
          </p:cNvPr>
          <p:cNvGrpSpPr/>
          <p:nvPr/>
        </p:nvGrpSpPr>
        <p:grpSpPr>
          <a:xfrm rot="7361578" flipH="1">
            <a:off x="8161235" y="4576121"/>
            <a:ext cx="301286" cy="1053324"/>
            <a:chOff x="-1143000" y="-560388"/>
            <a:chExt cx="406401" cy="1420813"/>
          </a:xfrm>
          <a:solidFill>
            <a:schemeClr val="accent3"/>
          </a:solidFill>
        </p:grpSpPr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B68E4776-598D-4040-801C-B332C2B51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93787" y="-496888"/>
              <a:ext cx="357188" cy="1357313"/>
            </a:xfrm>
            <a:custGeom>
              <a:avLst/>
              <a:gdLst>
                <a:gd name="T0" fmla="*/ 66 w 166"/>
                <a:gd name="T1" fmla="*/ 0 h 633"/>
                <a:gd name="T2" fmla="*/ 40 w 166"/>
                <a:gd name="T3" fmla="*/ 41 h 633"/>
                <a:gd name="T4" fmla="*/ 22 w 166"/>
                <a:gd name="T5" fmla="*/ 91 h 633"/>
                <a:gd name="T6" fmla="*/ 13 w 166"/>
                <a:gd name="T7" fmla="*/ 133 h 633"/>
                <a:gd name="T8" fmla="*/ 0 w 166"/>
                <a:gd name="T9" fmla="*/ 255 h 633"/>
                <a:gd name="T10" fmla="*/ 5 w 166"/>
                <a:gd name="T11" fmla="*/ 334 h 633"/>
                <a:gd name="T12" fmla="*/ 5 w 166"/>
                <a:gd name="T13" fmla="*/ 339 h 633"/>
                <a:gd name="T14" fmla="*/ 7 w 166"/>
                <a:gd name="T15" fmla="*/ 353 h 633"/>
                <a:gd name="T16" fmla="*/ 11 w 166"/>
                <a:gd name="T17" fmla="*/ 375 h 633"/>
                <a:gd name="T18" fmla="*/ 16 w 166"/>
                <a:gd name="T19" fmla="*/ 401 h 633"/>
                <a:gd name="T20" fmla="*/ 24 w 166"/>
                <a:gd name="T21" fmla="*/ 430 h 633"/>
                <a:gd name="T22" fmla="*/ 34 w 166"/>
                <a:gd name="T23" fmla="*/ 459 h 633"/>
                <a:gd name="T24" fmla="*/ 46 w 166"/>
                <a:gd name="T25" fmla="*/ 487 h 633"/>
                <a:gd name="T26" fmla="*/ 58 w 166"/>
                <a:gd name="T27" fmla="*/ 511 h 633"/>
                <a:gd name="T28" fmla="*/ 90 w 166"/>
                <a:gd name="T29" fmla="*/ 565 h 633"/>
                <a:gd name="T30" fmla="*/ 108 w 166"/>
                <a:gd name="T31" fmla="*/ 588 h 633"/>
                <a:gd name="T32" fmla="*/ 126 w 166"/>
                <a:gd name="T33" fmla="*/ 605 h 633"/>
                <a:gd name="T34" fmla="*/ 135 w 166"/>
                <a:gd name="T35" fmla="*/ 612 h 633"/>
                <a:gd name="T36" fmla="*/ 145 w 166"/>
                <a:gd name="T37" fmla="*/ 619 h 633"/>
                <a:gd name="T38" fmla="*/ 166 w 166"/>
                <a:gd name="T39" fmla="*/ 633 h 633"/>
                <a:gd name="T40" fmla="*/ 153 w 166"/>
                <a:gd name="T41" fmla="*/ 611 h 633"/>
                <a:gd name="T42" fmla="*/ 147 w 166"/>
                <a:gd name="T43" fmla="*/ 602 h 633"/>
                <a:gd name="T44" fmla="*/ 141 w 166"/>
                <a:gd name="T45" fmla="*/ 592 h 633"/>
                <a:gd name="T46" fmla="*/ 128 w 166"/>
                <a:gd name="T47" fmla="*/ 572 h 633"/>
                <a:gd name="T48" fmla="*/ 112 w 166"/>
                <a:gd name="T49" fmla="*/ 550 h 633"/>
                <a:gd name="T50" fmla="*/ 82 w 166"/>
                <a:gd name="T51" fmla="*/ 499 h 633"/>
                <a:gd name="T52" fmla="*/ 43 w 166"/>
                <a:gd name="T53" fmla="*/ 394 h 633"/>
                <a:gd name="T54" fmla="*/ 37 w 166"/>
                <a:gd name="T55" fmla="*/ 370 h 633"/>
                <a:gd name="T56" fmla="*/ 34 w 166"/>
                <a:gd name="T57" fmla="*/ 349 h 633"/>
                <a:gd name="T58" fmla="*/ 32 w 166"/>
                <a:gd name="T59" fmla="*/ 336 h 633"/>
                <a:gd name="T60" fmla="*/ 31 w 166"/>
                <a:gd name="T61" fmla="*/ 331 h 633"/>
                <a:gd name="T62" fmla="*/ 27 w 166"/>
                <a:gd name="T63" fmla="*/ 256 h 633"/>
                <a:gd name="T64" fmla="*/ 40 w 166"/>
                <a:gd name="T65" fmla="*/ 138 h 633"/>
                <a:gd name="T66" fmla="*/ 48 w 166"/>
                <a:gd name="T67" fmla="*/ 97 h 633"/>
                <a:gd name="T68" fmla="*/ 59 w 166"/>
                <a:gd name="T69" fmla="*/ 47 h 633"/>
                <a:gd name="T70" fmla="*/ 66 w 166"/>
                <a:gd name="T71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" h="633">
                  <a:moveTo>
                    <a:pt x="66" y="0"/>
                  </a:moveTo>
                  <a:cubicBezTo>
                    <a:pt x="55" y="14"/>
                    <a:pt x="47" y="27"/>
                    <a:pt x="40" y="41"/>
                  </a:cubicBezTo>
                  <a:cubicBezTo>
                    <a:pt x="33" y="55"/>
                    <a:pt x="27" y="71"/>
                    <a:pt x="22" y="91"/>
                  </a:cubicBezTo>
                  <a:cubicBezTo>
                    <a:pt x="21" y="98"/>
                    <a:pt x="18" y="109"/>
                    <a:pt x="13" y="133"/>
                  </a:cubicBezTo>
                  <a:cubicBezTo>
                    <a:pt x="7" y="162"/>
                    <a:pt x="1" y="212"/>
                    <a:pt x="0" y="255"/>
                  </a:cubicBezTo>
                  <a:cubicBezTo>
                    <a:pt x="0" y="299"/>
                    <a:pt x="5" y="334"/>
                    <a:pt x="5" y="334"/>
                  </a:cubicBezTo>
                  <a:cubicBezTo>
                    <a:pt x="5" y="334"/>
                    <a:pt x="5" y="336"/>
                    <a:pt x="5" y="339"/>
                  </a:cubicBezTo>
                  <a:cubicBezTo>
                    <a:pt x="6" y="343"/>
                    <a:pt x="6" y="347"/>
                    <a:pt x="7" y="353"/>
                  </a:cubicBezTo>
                  <a:cubicBezTo>
                    <a:pt x="8" y="360"/>
                    <a:pt x="9" y="367"/>
                    <a:pt x="11" y="375"/>
                  </a:cubicBezTo>
                  <a:cubicBezTo>
                    <a:pt x="12" y="383"/>
                    <a:pt x="14" y="392"/>
                    <a:pt x="16" y="401"/>
                  </a:cubicBezTo>
                  <a:cubicBezTo>
                    <a:pt x="19" y="410"/>
                    <a:pt x="22" y="420"/>
                    <a:pt x="24" y="430"/>
                  </a:cubicBezTo>
                  <a:cubicBezTo>
                    <a:pt x="28" y="439"/>
                    <a:pt x="31" y="449"/>
                    <a:pt x="34" y="459"/>
                  </a:cubicBezTo>
                  <a:cubicBezTo>
                    <a:pt x="38" y="469"/>
                    <a:pt x="42" y="478"/>
                    <a:pt x="46" y="487"/>
                  </a:cubicBezTo>
                  <a:cubicBezTo>
                    <a:pt x="50" y="496"/>
                    <a:pt x="54" y="504"/>
                    <a:pt x="58" y="511"/>
                  </a:cubicBezTo>
                  <a:cubicBezTo>
                    <a:pt x="73" y="540"/>
                    <a:pt x="85" y="556"/>
                    <a:pt x="90" y="565"/>
                  </a:cubicBezTo>
                  <a:cubicBezTo>
                    <a:pt x="97" y="574"/>
                    <a:pt x="103" y="581"/>
                    <a:pt x="108" y="588"/>
                  </a:cubicBezTo>
                  <a:cubicBezTo>
                    <a:pt x="114" y="594"/>
                    <a:pt x="120" y="600"/>
                    <a:pt x="126" y="605"/>
                  </a:cubicBezTo>
                  <a:cubicBezTo>
                    <a:pt x="129" y="607"/>
                    <a:pt x="132" y="610"/>
                    <a:pt x="135" y="612"/>
                  </a:cubicBezTo>
                  <a:cubicBezTo>
                    <a:pt x="138" y="615"/>
                    <a:pt x="142" y="617"/>
                    <a:pt x="145" y="619"/>
                  </a:cubicBezTo>
                  <a:cubicBezTo>
                    <a:pt x="151" y="624"/>
                    <a:pt x="158" y="628"/>
                    <a:pt x="166" y="633"/>
                  </a:cubicBezTo>
                  <a:cubicBezTo>
                    <a:pt x="161" y="625"/>
                    <a:pt x="157" y="618"/>
                    <a:pt x="153" y="611"/>
                  </a:cubicBezTo>
                  <a:cubicBezTo>
                    <a:pt x="151" y="608"/>
                    <a:pt x="149" y="605"/>
                    <a:pt x="147" y="602"/>
                  </a:cubicBezTo>
                  <a:cubicBezTo>
                    <a:pt x="145" y="598"/>
                    <a:pt x="143" y="595"/>
                    <a:pt x="141" y="592"/>
                  </a:cubicBezTo>
                  <a:cubicBezTo>
                    <a:pt x="137" y="585"/>
                    <a:pt x="132" y="579"/>
                    <a:pt x="128" y="572"/>
                  </a:cubicBezTo>
                  <a:cubicBezTo>
                    <a:pt x="123" y="565"/>
                    <a:pt x="118" y="558"/>
                    <a:pt x="112" y="550"/>
                  </a:cubicBezTo>
                  <a:cubicBezTo>
                    <a:pt x="107" y="541"/>
                    <a:pt x="96" y="526"/>
                    <a:pt x="82" y="499"/>
                  </a:cubicBezTo>
                  <a:cubicBezTo>
                    <a:pt x="67" y="471"/>
                    <a:pt x="51" y="430"/>
                    <a:pt x="43" y="394"/>
                  </a:cubicBezTo>
                  <a:cubicBezTo>
                    <a:pt x="41" y="386"/>
                    <a:pt x="39" y="377"/>
                    <a:pt x="37" y="370"/>
                  </a:cubicBezTo>
                  <a:cubicBezTo>
                    <a:pt x="36" y="362"/>
                    <a:pt x="35" y="355"/>
                    <a:pt x="34" y="349"/>
                  </a:cubicBezTo>
                  <a:cubicBezTo>
                    <a:pt x="33" y="344"/>
                    <a:pt x="32" y="339"/>
                    <a:pt x="32" y="336"/>
                  </a:cubicBezTo>
                  <a:cubicBezTo>
                    <a:pt x="31" y="333"/>
                    <a:pt x="31" y="331"/>
                    <a:pt x="31" y="331"/>
                  </a:cubicBezTo>
                  <a:cubicBezTo>
                    <a:pt x="31" y="331"/>
                    <a:pt x="27" y="297"/>
                    <a:pt x="27" y="256"/>
                  </a:cubicBezTo>
                  <a:cubicBezTo>
                    <a:pt x="28" y="214"/>
                    <a:pt x="34" y="166"/>
                    <a:pt x="40" y="138"/>
                  </a:cubicBezTo>
                  <a:cubicBezTo>
                    <a:pt x="44" y="115"/>
                    <a:pt x="47" y="104"/>
                    <a:pt x="48" y="97"/>
                  </a:cubicBezTo>
                  <a:cubicBezTo>
                    <a:pt x="53" y="78"/>
                    <a:pt x="56" y="62"/>
                    <a:pt x="59" y="47"/>
                  </a:cubicBezTo>
                  <a:cubicBezTo>
                    <a:pt x="61" y="32"/>
                    <a:pt x="63" y="18"/>
                    <a:pt x="6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4C6CA9D8-BFFD-45CF-A645-E8AE4E62F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3000" y="-560388"/>
              <a:ext cx="285750" cy="277813"/>
            </a:xfrm>
            <a:custGeom>
              <a:avLst/>
              <a:gdLst>
                <a:gd name="T0" fmla="*/ 0 w 133"/>
                <a:gd name="T1" fmla="*/ 103 h 129"/>
                <a:gd name="T2" fmla="*/ 32 w 133"/>
                <a:gd name="T3" fmla="*/ 86 h 129"/>
                <a:gd name="T4" fmla="*/ 67 w 133"/>
                <a:gd name="T5" fmla="*/ 49 h 129"/>
                <a:gd name="T6" fmla="*/ 87 w 133"/>
                <a:gd name="T7" fmla="*/ 32 h 129"/>
                <a:gd name="T8" fmla="*/ 88 w 133"/>
                <a:gd name="T9" fmla="*/ 31 h 129"/>
                <a:gd name="T10" fmla="*/ 88 w 133"/>
                <a:gd name="T11" fmla="*/ 31 h 129"/>
                <a:gd name="T12" fmla="*/ 88 w 133"/>
                <a:gd name="T13" fmla="*/ 31 h 129"/>
                <a:gd name="T14" fmla="*/ 88 w 133"/>
                <a:gd name="T15" fmla="*/ 31 h 129"/>
                <a:gd name="T16" fmla="*/ 93 w 133"/>
                <a:gd name="T17" fmla="*/ 49 h 129"/>
                <a:gd name="T18" fmla="*/ 104 w 133"/>
                <a:gd name="T19" fmla="*/ 98 h 129"/>
                <a:gd name="T20" fmla="*/ 123 w 133"/>
                <a:gd name="T21" fmla="*/ 129 h 129"/>
                <a:gd name="T22" fmla="*/ 130 w 133"/>
                <a:gd name="T23" fmla="*/ 93 h 129"/>
                <a:gd name="T24" fmla="*/ 119 w 133"/>
                <a:gd name="T25" fmla="*/ 42 h 129"/>
                <a:gd name="T26" fmla="*/ 115 w 133"/>
                <a:gd name="T27" fmla="*/ 27 h 129"/>
                <a:gd name="T28" fmla="*/ 114 w 133"/>
                <a:gd name="T29" fmla="*/ 23 h 129"/>
                <a:gd name="T30" fmla="*/ 112 w 133"/>
                <a:gd name="T31" fmla="*/ 18 h 129"/>
                <a:gd name="T32" fmla="*/ 110 w 133"/>
                <a:gd name="T33" fmla="*/ 13 h 129"/>
                <a:gd name="T34" fmla="*/ 107 w 133"/>
                <a:gd name="T35" fmla="*/ 8 h 129"/>
                <a:gd name="T36" fmla="*/ 101 w 133"/>
                <a:gd name="T37" fmla="*/ 2 h 129"/>
                <a:gd name="T38" fmla="*/ 100 w 133"/>
                <a:gd name="T39" fmla="*/ 2 h 129"/>
                <a:gd name="T40" fmla="*/ 100 w 133"/>
                <a:gd name="T41" fmla="*/ 1 h 129"/>
                <a:gd name="T42" fmla="*/ 99 w 133"/>
                <a:gd name="T43" fmla="*/ 1 h 129"/>
                <a:gd name="T44" fmla="*/ 99 w 133"/>
                <a:gd name="T45" fmla="*/ 1 h 129"/>
                <a:gd name="T46" fmla="*/ 99 w 133"/>
                <a:gd name="T47" fmla="*/ 2 h 129"/>
                <a:gd name="T48" fmla="*/ 99 w 133"/>
                <a:gd name="T49" fmla="*/ 2 h 129"/>
                <a:gd name="T50" fmla="*/ 99 w 133"/>
                <a:gd name="T51" fmla="*/ 2 h 129"/>
                <a:gd name="T52" fmla="*/ 97 w 133"/>
                <a:gd name="T53" fmla="*/ 1 h 129"/>
                <a:gd name="T54" fmla="*/ 95 w 133"/>
                <a:gd name="T55" fmla="*/ 0 h 129"/>
                <a:gd name="T56" fmla="*/ 89 w 133"/>
                <a:gd name="T57" fmla="*/ 0 h 129"/>
                <a:gd name="T58" fmla="*/ 88 w 133"/>
                <a:gd name="T59" fmla="*/ 1 h 129"/>
                <a:gd name="T60" fmla="*/ 83 w 133"/>
                <a:gd name="T61" fmla="*/ 2 h 129"/>
                <a:gd name="T62" fmla="*/ 77 w 133"/>
                <a:gd name="T63" fmla="*/ 6 h 129"/>
                <a:gd name="T64" fmla="*/ 70 w 133"/>
                <a:gd name="T65" fmla="*/ 10 h 129"/>
                <a:gd name="T66" fmla="*/ 48 w 133"/>
                <a:gd name="T67" fmla="*/ 30 h 129"/>
                <a:gd name="T68" fmla="*/ 12 w 133"/>
                <a:gd name="T69" fmla="*/ 68 h 129"/>
                <a:gd name="T70" fmla="*/ 0 w 133"/>
                <a:gd name="T71" fmla="*/ 10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3" h="129">
                  <a:moveTo>
                    <a:pt x="0" y="103"/>
                  </a:moveTo>
                  <a:cubicBezTo>
                    <a:pt x="14" y="99"/>
                    <a:pt x="23" y="96"/>
                    <a:pt x="32" y="86"/>
                  </a:cubicBezTo>
                  <a:cubicBezTo>
                    <a:pt x="37" y="81"/>
                    <a:pt x="53" y="64"/>
                    <a:pt x="67" y="49"/>
                  </a:cubicBezTo>
                  <a:cubicBezTo>
                    <a:pt x="74" y="42"/>
                    <a:pt x="82" y="36"/>
                    <a:pt x="87" y="32"/>
                  </a:cubicBezTo>
                  <a:cubicBezTo>
                    <a:pt x="88" y="30"/>
                    <a:pt x="88" y="31"/>
                    <a:pt x="88" y="31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7" y="27"/>
                    <a:pt x="91" y="39"/>
                    <a:pt x="93" y="49"/>
                  </a:cubicBezTo>
                  <a:cubicBezTo>
                    <a:pt x="98" y="68"/>
                    <a:pt x="102" y="91"/>
                    <a:pt x="104" y="98"/>
                  </a:cubicBezTo>
                  <a:cubicBezTo>
                    <a:pt x="107" y="112"/>
                    <a:pt x="112" y="119"/>
                    <a:pt x="123" y="129"/>
                  </a:cubicBezTo>
                  <a:cubicBezTo>
                    <a:pt x="129" y="116"/>
                    <a:pt x="133" y="107"/>
                    <a:pt x="130" y="93"/>
                  </a:cubicBezTo>
                  <a:cubicBezTo>
                    <a:pt x="129" y="86"/>
                    <a:pt x="125" y="63"/>
                    <a:pt x="119" y="42"/>
                  </a:cubicBezTo>
                  <a:cubicBezTo>
                    <a:pt x="118" y="37"/>
                    <a:pt x="117" y="32"/>
                    <a:pt x="115" y="27"/>
                  </a:cubicBezTo>
                  <a:cubicBezTo>
                    <a:pt x="115" y="26"/>
                    <a:pt x="114" y="24"/>
                    <a:pt x="114" y="23"/>
                  </a:cubicBezTo>
                  <a:cubicBezTo>
                    <a:pt x="113" y="21"/>
                    <a:pt x="113" y="20"/>
                    <a:pt x="112" y="18"/>
                  </a:cubicBezTo>
                  <a:cubicBezTo>
                    <a:pt x="111" y="16"/>
                    <a:pt x="110" y="14"/>
                    <a:pt x="110" y="13"/>
                  </a:cubicBezTo>
                  <a:cubicBezTo>
                    <a:pt x="109" y="11"/>
                    <a:pt x="108" y="9"/>
                    <a:pt x="107" y="8"/>
                  </a:cubicBezTo>
                  <a:cubicBezTo>
                    <a:pt x="105" y="5"/>
                    <a:pt x="103" y="3"/>
                    <a:pt x="101" y="2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8" y="1"/>
                    <a:pt x="98" y="1"/>
                    <a:pt x="97" y="1"/>
                  </a:cubicBezTo>
                  <a:cubicBezTo>
                    <a:pt x="96" y="0"/>
                    <a:pt x="95" y="0"/>
                    <a:pt x="95" y="0"/>
                  </a:cubicBezTo>
                  <a:cubicBezTo>
                    <a:pt x="91" y="0"/>
                    <a:pt x="89" y="0"/>
                    <a:pt x="89" y="0"/>
                  </a:cubicBezTo>
                  <a:cubicBezTo>
                    <a:pt x="89" y="0"/>
                    <a:pt x="89" y="0"/>
                    <a:pt x="88" y="1"/>
                  </a:cubicBezTo>
                  <a:cubicBezTo>
                    <a:pt x="87" y="1"/>
                    <a:pt x="85" y="1"/>
                    <a:pt x="83" y="2"/>
                  </a:cubicBezTo>
                  <a:cubicBezTo>
                    <a:pt x="82" y="3"/>
                    <a:pt x="79" y="4"/>
                    <a:pt x="77" y="6"/>
                  </a:cubicBezTo>
                  <a:cubicBezTo>
                    <a:pt x="74" y="7"/>
                    <a:pt x="71" y="10"/>
                    <a:pt x="70" y="10"/>
                  </a:cubicBezTo>
                  <a:cubicBezTo>
                    <a:pt x="64" y="15"/>
                    <a:pt x="56" y="23"/>
                    <a:pt x="48" y="30"/>
                  </a:cubicBezTo>
                  <a:cubicBezTo>
                    <a:pt x="33" y="45"/>
                    <a:pt x="17" y="62"/>
                    <a:pt x="12" y="68"/>
                  </a:cubicBezTo>
                  <a:cubicBezTo>
                    <a:pt x="3" y="79"/>
                    <a:pt x="1" y="88"/>
                    <a:pt x="0" y="10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B7192D05-91D4-473F-B553-3BBDB30DDF90}"/>
              </a:ext>
            </a:extLst>
          </p:cNvPr>
          <p:cNvGrpSpPr/>
          <p:nvPr/>
        </p:nvGrpSpPr>
        <p:grpSpPr>
          <a:xfrm rot="14238422">
            <a:off x="4733709" y="4992209"/>
            <a:ext cx="301286" cy="1053324"/>
            <a:chOff x="-1143000" y="-560388"/>
            <a:chExt cx="406401" cy="1420813"/>
          </a:xfrm>
          <a:solidFill>
            <a:schemeClr val="accent4"/>
          </a:solidFill>
        </p:grpSpPr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DCAC491B-EE65-463F-BA23-497B00663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93787" y="-496888"/>
              <a:ext cx="357188" cy="1357313"/>
            </a:xfrm>
            <a:custGeom>
              <a:avLst/>
              <a:gdLst>
                <a:gd name="T0" fmla="*/ 66 w 166"/>
                <a:gd name="T1" fmla="*/ 0 h 633"/>
                <a:gd name="T2" fmla="*/ 40 w 166"/>
                <a:gd name="T3" fmla="*/ 41 h 633"/>
                <a:gd name="T4" fmla="*/ 22 w 166"/>
                <a:gd name="T5" fmla="*/ 91 h 633"/>
                <a:gd name="T6" fmla="*/ 13 w 166"/>
                <a:gd name="T7" fmla="*/ 133 h 633"/>
                <a:gd name="T8" fmla="*/ 0 w 166"/>
                <a:gd name="T9" fmla="*/ 255 h 633"/>
                <a:gd name="T10" fmla="*/ 5 w 166"/>
                <a:gd name="T11" fmla="*/ 334 h 633"/>
                <a:gd name="T12" fmla="*/ 5 w 166"/>
                <a:gd name="T13" fmla="*/ 339 h 633"/>
                <a:gd name="T14" fmla="*/ 7 w 166"/>
                <a:gd name="T15" fmla="*/ 353 h 633"/>
                <a:gd name="T16" fmla="*/ 11 w 166"/>
                <a:gd name="T17" fmla="*/ 375 h 633"/>
                <a:gd name="T18" fmla="*/ 16 w 166"/>
                <a:gd name="T19" fmla="*/ 401 h 633"/>
                <a:gd name="T20" fmla="*/ 24 w 166"/>
                <a:gd name="T21" fmla="*/ 430 h 633"/>
                <a:gd name="T22" fmla="*/ 34 w 166"/>
                <a:gd name="T23" fmla="*/ 459 h 633"/>
                <a:gd name="T24" fmla="*/ 46 w 166"/>
                <a:gd name="T25" fmla="*/ 487 h 633"/>
                <a:gd name="T26" fmla="*/ 58 w 166"/>
                <a:gd name="T27" fmla="*/ 511 h 633"/>
                <a:gd name="T28" fmla="*/ 90 w 166"/>
                <a:gd name="T29" fmla="*/ 565 h 633"/>
                <a:gd name="T30" fmla="*/ 108 w 166"/>
                <a:gd name="T31" fmla="*/ 588 h 633"/>
                <a:gd name="T32" fmla="*/ 126 w 166"/>
                <a:gd name="T33" fmla="*/ 605 h 633"/>
                <a:gd name="T34" fmla="*/ 135 w 166"/>
                <a:gd name="T35" fmla="*/ 612 h 633"/>
                <a:gd name="T36" fmla="*/ 145 w 166"/>
                <a:gd name="T37" fmla="*/ 619 h 633"/>
                <a:gd name="T38" fmla="*/ 166 w 166"/>
                <a:gd name="T39" fmla="*/ 633 h 633"/>
                <a:gd name="T40" fmla="*/ 153 w 166"/>
                <a:gd name="T41" fmla="*/ 611 h 633"/>
                <a:gd name="T42" fmla="*/ 147 w 166"/>
                <a:gd name="T43" fmla="*/ 602 h 633"/>
                <a:gd name="T44" fmla="*/ 141 w 166"/>
                <a:gd name="T45" fmla="*/ 592 h 633"/>
                <a:gd name="T46" fmla="*/ 128 w 166"/>
                <a:gd name="T47" fmla="*/ 572 h 633"/>
                <a:gd name="T48" fmla="*/ 112 w 166"/>
                <a:gd name="T49" fmla="*/ 550 h 633"/>
                <a:gd name="T50" fmla="*/ 82 w 166"/>
                <a:gd name="T51" fmla="*/ 499 h 633"/>
                <a:gd name="T52" fmla="*/ 43 w 166"/>
                <a:gd name="T53" fmla="*/ 394 h 633"/>
                <a:gd name="T54" fmla="*/ 37 w 166"/>
                <a:gd name="T55" fmla="*/ 370 h 633"/>
                <a:gd name="T56" fmla="*/ 34 w 166"/>
                <a:gd name="T57" fmla="*/ 349 h 633"/>
                <a:gd name="T58" fmla="*/ 32 w 166"/>
                <a:gd name="T59" fmla="*/ 336 h 633"/>
                <a:gd name="T60" fmla="*/ 31 w 166"/>
                <a:gd name="T61" fmla="*/ 331 h 633"/>
                <a:gd name="T62" fmla="*/ 27 w 166"/>
                <a:gd name="T63" fmla="*/ 256 h 633"/>
                <a:gd name="T64" fmla="*/ 40 w 166"/>
                <a:gd name="T65" fmla="*/ 138 h 633"/>
                <a:gd name="T66" fmla="*/ 48 w 166"/>
                <a:gd name="T67" fmla="*/ 97 h 633"/>
                <a:gd name="T68" fmla="*/ 59 w 166"/>
                <a:gd name="T69" fmla="*/ 47 h 633"/>
                <a:gd name="T70" fmla="*/ 66 w 166"/>
                <a:gd name="T71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" h="633">
                  <a:moveTo>
                    <a:pt x="66" y="0"/>
                  </a:moveTo>
                  <a:cubicBezTo>
                    <a:pt x="55" y="14"/>
                    <a:pt x="47" y="27"/>
                    <a:pt x="40" y="41"/>
                  </a:cubicBezTo>
                  <a:cubicBezTo>
                    <a:pt x="33" y="55"/>
                    <a:pt x="27" y="71"/>
                    <a:pt x="22" y="91"/>
                  </a:cubicBezTo>
                  <a:cubicBezTo>
                    <a:pt x="21" y="98"/>
                    <a:pt x="18" y="109"/>
                    <a:pt x="13" y="133"/>
                  </a:cubicBezTo>
                  <a:cubicBezTo>
                    <a:pt x="7" y="162"/>
                    <a:pt x="1" y="212"/>
                    <a:pt x="0" y="255"/>
                  </a:cubicBezTo>
                  <a:cubicBezTo>
                    <a:pt x="0" y="299"/>
                    <a:pt x="5" y="334"/>
                    <a:pt x="5" y="334"/>
                  </a:cubicBezTo>
                  <a:cubicBezTo>
                    <a:pt x="5" y="334"/>
                    <a:pt x="5" y="336"/>
                    <a:pt x="5" y="339"/>
                  </a:cubicBezTo>
                  <a:cubicBezTo>
                    <a:pt x="6" y="343"/>
                    <a:pt x="6" y="347"/>
                    <a:pt x="7" y="353"/>
                  </a:cubicBezTo>
                  <a:cubicBezTo>
                    <a:pt x="8" y="360"/>
                    <a:pt x="9" y="367"/>
                    <a:pt x="11" y="375"/>
                  </a:cubicBezTo>
                  <a:cubicBezTo>
                    <a:pt x="12" y="383"/>
                    <a:pt x="14" y="392"/>
                    <a:pt x="16" y="401"/>
                  </a:cubicBezTo>
                  <a:cubicBezTo>
                    <a:pt x="19" y="410"/>
                    <a:pt x="22" y="420"/>
                    <a:pt x="24" y="430"/>
                  </a:cubicBezTo>
                  <a:cubicBezTo>
                    <a:pt x="28" y="439"/>
                    <a:pt x="31" y="449"/>
                    <a:pt x="34" y="459"/>
                  </a:cubicBezTo>
                  <a:cubicBezTo>
                    <a:pt x="38" y="469"/>
                    <a:pt x="42" y="478"/>
                    <a:pt x="46" y="487"/>
                  </a:cubicBezTo>
                  <a:cubicBezTo>
                    <a:pt x="50" y="496"/>
                    <a:pt x="54" y="504"/>
                    <a:pt x="58" y="511"/>
                  </a:cubicBezTo>
                  <a:cubicBezTo>
                    <a:pt x="73" y="540"/>
                    <a:pt x="85" y="556"/>
                    <a:pt x="90" y="565"/>
                  </a:cubicBezTo>
                  <a:cubicBezTo>
                    <a:pt x="97" y="574"/>
                    <a:pt x="103" y="581"/>
                    <a:pt x="108" y="588"/>
                  </a:cubicBezTo>
                  <a:cubicBezTo>
                    <a:pt x="114" y="594"/>
                    <a:pt x="120" y="600"/>
                    <a:pt x="126" y="605"/>
                  </a:cubicBezTo>
                  <a:cubicBezTo>
                    <a:pt x="129" y="607"/>
                    <a:pt x="132" y="610"/>
                    <a:pt x="135" y="612"/>
                  </a:cubicBezTo>
                  <a:cubicBezTo>
                    <a:pt x="138" y="615"/>
                    <a:pt x="142" y="617"/>
                    <a:pt x="145" y="619"/>
                  </a:cubicBezTo>
                  <a:cubicBezTo>
                    <a:pt x="151" y="624"/>
                    <a:pt x="158" y="628"/>
                    <a:pt x="166" y="633"/>
                  </a:cubicBezTo>
                  <a:cubicBezTo>
                    <a:pt x="161" y="625"/>
                    <a:pt x="157" y="618"/>
                    <a:pt x="153" y="611"/>
                  </a:cubicBezTo>
                  <a:cubicBezTo>
                    <a:pt x="151" y="608"/>
                    <a:pt x="149" y="605"/>
                    <a:pt x="147" y="602"/>
                  </a:cubicBezTo>
                  <a:cubicBezTo>
                    <a:pt x="145" y="598"/>
                    <a:pt x="143" y="595"/>
                    <a:pt x="141" y="592"/>
                  </a:cubicBezTo>
                  <a:cubicBezTo>
                    <a:pt x="137" y="585"/>
                    <a:pt x="132" y="579"/>
                    <a:pt x="128" y="572"/>
                  </a:cubicBezTo>
                  <a:cubicBezTo>
                    <a:pt x="123" y="565"/>
                    <a:pt x="118" y="558"/>
                    <a:pt x="112" y="550"/>
                  </a:cubicBezTo>
                  <a:cubicBezTo>
                    <a:pt x="107" y="541"/>
                    <a:pt x="96" y="526"/>
                    <a:pt x="82" y="499"/>
                  </a:cubicBezTo>
                  <a:cubicBezTo>
                    <a:pt x="67" y="471"/>
                    <a:pt x="51" y="430"/>
                    <a:pt x="43" y="394"/>
                  </a:cubicBezTo>
                  <a:cubicBezTo>
                    <a:pt x="41" y="386"/>
                    <a:pt x="39" y="377"/>
                    <a:pt x="37" y="370"/>
                  </a:cubicBezTo>
                  <a:cubicBezTo>
                    <a:pt x="36" y="362"/>
                    <a:pt x="35" y="355"/>
                    <a:pt x="34" y="349"/>
                  </a:cubicBezTo>
                  <a:cubicBezTo>
                    <a:pt x="33" y="344"/>
                    <a:pt x="32" y="339"/>
                    <a:pt x="32" y="336"/>
                  </a:cubicBezTo>
                  <a:cubicBezTo>
                    <a:pt x="31" y="333"/>
                    <a:pt x="31" y="331"/>
                    <a:pt x="31" y="331"/>
                  </a:cubicBezTo>
                  <a:cubicBezTo>
                    <a:pt x="31" y="331"/>
                    <a:pt x="27" y="297"/>
                    <a:pt x="27" y="256"/>
                  </a:cubicBezTo>
                  <a:cubicBezTo>
                    <a:pt x="28" y="214"/>
                    <a:pt x="34" y="166"/>
                    <a:pt x="40" y="138"/>
                  </a:cubicBezTo>
                  <a:cubicBezTo>
                    <a:pt x="44" y="115"/>
                    <a:pt x="47" y="104"/>
                    <a:pt x="48" y="97"/>
                  </a:cubicBezTo>
                  <a:cubicBezTo>
                    <a:pt x="53" y="78"/>
                    <a:pt x="56" y="62"/>
                    <a:pt x="59" y="47"/>
                  </a:cubicBezTo>
                  <a:cubicBezTo>
                    <a:pt x="61" y="32"/>
                    <a:pt x="63" y="18"/>
                    <a:pt x="6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D257E879-8A69-4CE0-9E1B-CA4956F60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43000" y="-560388"/>
              <a:ext cx="285750" cy="277813"/>
            </a:xfrm>
            <a:custGeom>
              <a:avLst/>
              <a:gdLst>
                <a:gd name="T0" fmla="*/ 0 w 133"/>
                <a:gd name="T1" fmla="*/ 103 h 129"/>
                <a:gd name="T2" fmla="*/ 32 w 133"/>
                <a:gd name="T3" fmla="*/ 86 h 129"/>
                <a:gd name="T4" fmla="*/ 67 w 133"/>
                <a:gd name="T5" fmla="*/ 49 h 129"/>
                <a:gd name="T6" fmla="*/ 87 w 133"/>
                <a:gd name="T7" fmla="*/ 32 h 129"/>
                <a:gd name="T8" fmla="*/ 88 w 133"/>
                <a:gd name="T9" fmla="*/ 31 h 129"/>
                <a:gd name="T10" fmla="*/ 88 w 133"/>
                <a:gd name="T11" fmla="*/ 31 h 129"/>
                <a:gd name="T12" fmla="*/ 88 w 133"/>
                <a:gd name="T13" fmla="*/ 31 h 129"/>
                <a:gd name="T14" fmla="*/ 88 w 133"/>
                <a:gd name="T15" fmla="*/ 31 h 129"/>
                <a:gd name="T16" fmla="*/ 93 w 133"/>
                <a:gd name="T17" fmla="*/ 49 h 129"/>
                <a:gd name="T18" fmla="*/ 104 w 133"/>
                <a:gd name="T19" fmla="*/ 98 h 129"/>
                <a:gd name="T20" fmla="*/ 123 w 133"/>
                <a:gd name="T21" fmla="*/ 129 h 129"/>
                <a:gd name="T22" fmla="*/ 130 w 133"/>
                <a:gd name="T23" fmla="*/ 93 h 129"/>
                <a:gd name="T24" fmla="*/ 119 w 133"/>
                <a:gd name="T25" fmla="*/ 42 h 129"/>
                <a:gd name="T26" fmla="*/ 115 w 133"/>
                <a:gd name="T27" fmla="*/ 27 h 129"/>
                <a:gd name="T28" fmla="*/ 114 w 133"/>
                <a:gd name="T29" fmla="*/ 23 h 129"/>
                <a:gd name="T30" fmla="*/ 112 w 133"/>
                <a:gd name="T31" fmla="*/ 18 h 129"/>
                <a:gd name="T32" fmla="*/ 110 w 133"/>
                <a:gd name="T33" fmla="*/ 13 h 129"/>
                <a:gd name="T34" fmla="*/ 107 w 133"/>
                <a:gd name="T35" fmla="*/ 8 h 129"/>
                <a:gd name="T36" fmla="*/ 101 w 133"/>
                <a:gd name="T37" fmla="*/ 2 h 129"/>
                <a:gd name="T38" fmla="*/ 100 w 133"/>
                <a:gd name="T39" fmla="*/ 2 h 129"/>
                <a:gd name="T40" fmla="*/ 100 w 133"/>
                <a:gd name="T41" fmla="*/ 1 h 129"/>
                <a:gd name="T42" fmla="*/ 99 w 133"/>
                <a:gd name="T43" fmla="*/ 1 h 129"/>
                <a:gd name="T44" fmla="*/ 99 w 133"/>
                <a:gd name="T45" fmla="*/ 1 h 129"/>
                <a:gd name="T46" fmla="*/ 99 w 133"/>
                <a:gd name="T47" fmla="*/ 2 h 129"/>
                <a:gd name="T48" fmla="*/ 99 w 133"/>
                <a:gd name="T49" fmla="*/ 2 h 129"/>
                <a:gd name="T50" fmla="*/ 99 w 133"/>
                <a:gd name="T51" fmla="*/ 2 h 129"/>
                <a:gd name="T52" fmla="*/ 97 w 133"/>
                <a:gd name="T53" fmla="*/ 1 h 129"/>
                <a:gd name="T54" fmla="*/ 95 w 133"/>
                <a:gd name="T55" fmla="*/ 0 h 129"/>
                <a:gd name="T56" fmla="*/ 89 w 133"/>
                <a:gd name="T57" fmla="*/ 0 h 129"/>
                <a:gd name="T58" fmla="*/ 88 w 133"/>
                <a:gd name="T59" fmla="*/ 1 h 129"/>
                <a:gd name="T60" fmla="*/ 83 w 133"/>
                <a:gd name="T61" fmla="*/ 2 h 129"/>
                <a:gd name="T62" fmla="*/ 77 w 133"/>
                <a:gd name="T63" fmla="*/ 6 h 129"/>
                <a:gd name="T64" fmla="*/ 70 w 133"/>
                <a:gd name="T65" fmla="*/ 10 h 129"/>
                <a:gd name="T66" fmla="*/ 48 w 133"/>
                <a:gd name="T67" fmla="*/ 30 h 129"/>
                <a:gd name="T68" fmla="*/ 12 w 133"/>
                <a:gd name="T69" fmla="*/ 68 h 129"/>
                <a:gd name="T70" fmla="*/ 0 w 133"/>
                <a:gd name="T71" fmla="*/ 10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3" h="129">
                  <a:moveTo>
                    <a:pt x="0" y="103"/>
                  </a:moveTo>
                  <a:cubicBezTo>
                    <a:pt x="14" y="99"/>
                    <a:pt x="23" y="96"/>
                    <a:pt x="32" y="86"/>
                  </a:cubicBezTo>
                  <a:cubicBezTo>
                    <a:pt x="37" y="81"/>
                    <a:pt x="53" y="64"/>
                    <a:pt x="67" y="49"/>
                  </a:cubicBezTo>
                  <a:cubicBezTo>
                    <a:pt x="74" y="42"/>
                    <a:pt x="82" y="36"/>
                    <a:pt x="87" y="32"/>
                  </a:cubicBezTo>
                  <a:cubicBezTo>
                    <a:pt x="88" y="30"/>
                    <a:pt x="88" y="31"/>
                    <a:pt x="88" y="31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7" y="27"/>
                    <a:pt x="91" y="39"/>
                    <a:pt x="93" y="49"/>
                  </a:cubicBezTo>
                  <a:cubicBezTo>
                    <a:pt x="98" y="68"/>
                    <a:pt x="102" y="91"/>
                    <a:pt x="104" y="98"/>
                  </a:cubicBezTo>
                  <a:cubicBezTo>
                    <a:pt x="107" y="112"/>
                    <a:pt x="112" y="119"/>
                    <a:pt x="123" y="129"/>
                  </a:cubicBezTo>
                  <a:cubicBezTo>
                    <a:pt x="129" y="116"/>
                    <a:pt x="133" y="107"/>
                    <a:pt x="130" y="93"/>
                  </a:cubicBezTo>
                  <a:cubicBezTo>
                    <a:pt x="129" y="86"/>
                    <a:pt x="125" y="63"/>
                    <a:pt x="119" y="42"/>
                  </a:cubicBezTo>
                  <a:cubicBezTo>
                    <a:pt x="118" y="37"/>
                    <a:pt x="117" y="32"/>
                    <a:pt x="115" y="27"/>
                  </a:cubicBezTo>
                  <a:cubicBezTo>
                    <a:pt x="115" y="26"/>
                    <a:pt x="114" y="24"/>
                    <a:pt x="114" y="23"/>
                  </a:cubicBezTo>
                  <a:cubicBezTo>
                    <a:pt x="113" y="21"/>
                    <a:pt x="113" y="20"/>
                    <a:pt x="112" y="18"/>
                  </a:cubicBezTo>
                  <a:cubicBezTo>
                    <a:pt x="111" y="16"/>
                    <a:pt x="110" y="14"/>
                    <a:pt x="110" y="13"/>
                  </a:cubicBezTo>
                  <a:cubicBezTo>
                    <a:pt x="109" y="11"/>
                    <a:pt x="108" y="9"/>
                    <a:pt x="107" y="8"/>
                  </a:cubicBezTo>
                  <a:cubicBezTo>
                    <a:pt x="105" y="5"/>
                    <a:pt x="103" y="3"/>
                    <a:pt x="101" y="2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8" y="1"/>
                    <a:pt x="98" y="1"/>
                    <a:pt x="97" y="1"/>
                  </a:cubicBezTo>
                  <a:cubicBezTo>
                    <a:pt x="96" y="0"/>
                    <a:pt x="95" y="0"/>
                    <a:pt x="95" y="0"/>
                  </a:cubicBezTo>
                  <a:cubicBezTo>
                    <a:pt x="91" y="0"/>
                    <a:pt x="89" y="0"/>
                    <a:pt x="89" y="0"/>
                  </a:cubicBezTo>
                  <a:cubicBezTo>
                    <a:pt x="89" y="0"/>
                    <a:pt x="89" y="0"/>
                    <a:pt x="88" y="1"/>
                  </a:cubicBezTo>
                  <a:cubicBezTo>
                    <a:pt x="87" y="1"/>
                    <a:pt x="85" y="1"/>
                    <a:pt x="83" y="2"/>
                  </a:cubicBezTo>
                  <a:cubicBezTo>
                    <a:pt x="82" y="3"/>
                    <a:pt x="79" y="4"/>
                    <a:pt x="77" y="6"/>
                  </a:cubicBezTo>
                  <a:cubicBezTo>
                    <a:pt x="74" y="7"/>
                    <a:pt x="71" y="10"/>
                    <a:pt x="70" y="10"/>
                  </a:cubicBezTo>
                  <a:cubicBezTo>
                    <a:pt x="64" y="15"/>
                    <a:pt x="56" y="23"/>
                    <a:pt x="48" y="30"/>
                  </a:cubicBezTo>
                  <a:cubicBezTo>
                    <a:pt x="33" y="45"/>
                    <a:pt x="17" y="62"/>
                    <a:pt x="12" y="68"/>
                  </a:cubicBezTo>
                  <a:cubicBezTo>
                    <a:pt x="3" y="79"/>
                    <a:pt x="1" y="88"/>
                    <a:pt x="0" y="10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44" name="Freeform 64">
            <a:extLst>
              <a:ext uri="{FF2B5EF4-FFF2-40B4-BE49-F238E27FC236}">
                <a16:creationId xmlns:a16="http://schemas.microsoft.com/office/drawing/2014/main" id="{C6F2BD15-2F34-4325-8649-EAC151AF6A40}"/>
              </a:ext>
            </a:extLst>
          </p:cNvPr>
          <p:cNvSpPr>
            <a:spLocks noEditPoints="1"/>
          </p:cNvSpPr>
          <p:nvPr/>
        </p:nvSpPr>
        <p:spPr bwMode="auto">
          <a:xfrm rot="17100000">
            <a:off x="3436896" y="3655507"/>
            <a:ext cx="270666" cy="946274"/>
          </a:xfrm>
          <a:custGeom>
            <a:avLst/>
            <a:gdLst>
              <a:gd name="T0" fmla="*/ 87 w 189"/>
              <a:gd name="T1" fmla="*/ 32 h 662"/>
              <a:gd name="T2" fmla="*/ 63 w 189"/>
              <a:gd name="T3" fmla="*/ 70 h 662"/>
              <a:gd name="T4" fmla="*/ 36 w 189"/>
              <a:gd name="T5" fmla="*/ 162 h 662"/>
              <a:gd name="T6" fmla="*/ 28 w 189"/>
              <a:gd name="T7" fmla="*/ 363 h 662"/>
              <a:gd name="T8" fmla="*/ 30 w 189"/>
              <a:gd name="T9" fmla="*/ 382 h 662"/>
              <a:gd name="T10" fmla="*/ 39 w 189"/>
              <a:gd name="T11" fmla="*/ 430 h 662"/>
              <a:gd name="T12" fmla="*/ 57 w 189"/>
              <a:gd name="T13" fmla="*/ 488 h 662"/>
              <a:gd name="T14" fmla="*/ 81 w 189"/>
              <a:gd name="T15" fmla="*/ 540 h 662"/>
              <a:gd name="T16" fmla="*/ 131 w 189"/>
              <a:gd name="T17" fmla="*/ 617 h 662"/>
              <a:gd name="T18" fmla="*/ 158 w 189"/>
              <a:gd name="T19" fmla="*/ 641 h 662"/>
              <a:gd name="T20" fmla="*/ 189 w 189"/>
              <a:gd name="T21" fmla="*/ 662 h 662"/>
              <a:gd name="T22" fmla="*/ 170 w 189"/>
              <a:gd name="T23" fmla="*/ 631 h 662"/>
              <a:gd name="T24" fmla="*/ 151 w 189"/>
              <a:gd name="T25" fmla="*/ 601 h 662"/>
              <a:gd name="T26" fmla="*/ 105 w 189"/>
              <a:gd name="T27" fmla="*/ 528 h 662"/>
              <a:gd name="T28" fmla="*/ 60 w 189"/>
              <a:gd name="T29" fmla="*/ 399 h 662"/>
              <a:gd name="T30" fmla="*/ 55 w 189"/>
              <a:gd name="T31" fmla="*/ 365 h 662"/>
              <a:gd name="T32" fmla="*/ 50 w 189"/>
              <a:gd name="T33" fmla="*/ 285 h 662"/>
              <a:gd name="T34" fmla="*/ 71 w 189"/>
              <a:gd name="T35" fmla="*/ 126 h 662"/>
              <a:gd name="T36" fmla="*/ 88 w 189"/>
              <a:gd name="T37" fmla="*/ 32 h 662"/>
              <a:gd name="T38" fmla="*/ 104 w 189"/>
              <a:gd name="T39" fmla="*/ 98 h 662"/>
              <a:gd name="T40" fmla="*/ 130 w 189"/>
              <a:gd name="T41" fmla="*/ 93 h 662"/>
              <a:gd name="T42" fmla="*/ 115 w 189"/>
              <a:gd name="T43" fmla="*/ 27 h 662"/>
              <a:gd name="T44" fmla="*/ 112 w 189"/>
              <a:gd name="T45" fmla="*/ 18 h 662"/>
              <a:gd name="T46" fmla="*/ 107 w 189"/>
              <a:gd name="T47" fmla="*/ 8 h 662"/>
              <a:gd name="T48" fmla="*/ 100 w 189"/>
              <a:gd name="T49" fmla="*/ 2 h 662"/>
              <a:gd name="T50" fmla="*/ 99 w 189"/>
              <a:gd name="T51" fmla="*/ 1 h 662"/>
              <a:gd name="T52" fmla="*/ 99 w 189"/>
              <a:gd name="T53" fmla="*/ 2 h 662"/>
              <a:gd name="T54" fmla="*/ 99 w 189"/>
              <a:gd name="T55" fmla="*/ 2 h 662"/>
              <a:gd name="T56" fmla="*/ 95 w 189"/>
              <a:gd name="T57" fmla="*/ 0 h 662"/>
              <a:gd name="T58" fmla="*/ 88 w 189"/>
              <a:gd name="T59" fmla="*/ 1 h 662"/>
              <a:gd name="T60" fmla="*/ 77 w 189"/>
              <a:gd name="T61" fmla="*/ 6 h 662"/>
              <a:gd name="T62" fmla="*/ 48 w 189"/>
              <a:gd name="T63" fmla="*/ 30 h 662"/>
              <a:gd name="T64" fmla="*/ 0 w 189"/>
              <a:gd name="T65" fmla="*/ 103 h 662"/>
              <a:gd name="T66" fmla="*/ 67 w 189"/>
              <a:gd name="T67" fmla="*/ 49 h 662"/>
              <a:gd name="T68" fmla="*/ 88 w 189"/>
              <a:gd name="T69" fmla="*/ 30 h 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9" h="662">
                <a:moveTo>
                  <a:pt x="67" y="49"/>
                </a:moveTo>
                <a:cubicBezTo>
                  <a:pt x="74" y="42"/>
                  <a:pt x="82" y="36"/>
                  <a:pt x="87" y="32"/>
                </a:cubicBezTo>
                <a:cubicBezTo>
                  <a:pt x="87" y="31"/>
                  <a:pt x="87" y="31"/>
                  <a:pt x="87" y="31"/>
                </a:cubicBezTo>
                <a:cubicBezTo>
                  <a:pt x="77" y="45"/>
                  <a:pt x="70" y="57"/>
                  <a:pt x="63" y="70"/>
                </a:cubicBezTo>
                <a:cubicBezTo>
                  <a:pt x="56" y="84"/>
                  <a:pt x="50" y="100"/>
                  <a:pt x="45" y="120"/>
                </a:cubicBezTo>
                <a:cubicBezTo>
                  <a:pt x="44" y="127"/>
                  <a:pt x="41" y="138"/>
                  <a:pt x="36" y="162"/>
                </a:cubicBezTo>
                <a:cubicBezTo>
                  <a:pt x="30" y="191"/>
                  <a:pt x="24" y="241"/>
                  <a:pt x="23" y="284"/>
                </a:cubicBezTo>
                <a:cubicBezTo>
                  <a:pt x="23" y="328"/>
                  <a:pt x="28" y="363"/>
                  <a:pt x="28" y="363"/>
                </a:cubicBezTo>
                <a:cubicBezTo>
                  <a:pt x="28" y="363"/>
                  <a:pt x="28" y="365"/>
                  <a:pt x="28" y="368"/>
                </a:cubicBezTo>
                <a:cubicBezTo>
                  <a:pt x="29" y="372"/>
                  <a:pt x="29" y="376"/>
                  <a:pt x="30" y="382"/>
                </a:cubicBezTo>
                <a:cubicBezTo>
                  <a:pt x="31" y="389"/>
                  <a:pt x="32" y="396"/>
                  <a:pt x="34" y="404"/>
                </a:cubicBezTo>
                <a:cubicBezTo>
                  <a:pt x="35" y="412"/>
                  <a:pt x="37" y="421"/>
                  <a:pt x="39" y="430"/>
                </a:cubicBezTo>
                <a:cubicBezTo>
                  <a:pt x="42" y="439"/>
                  <a:pt x="45" y="449"/>
                  <a:pt x="47" y="459"/>
                </a:cubicBezTo>
                <a:cubicBezTo>
                  <a:pt x="51" y="468"/>
                  <a:pt x="54" y="478"/>
                  <a:pt x="57" y="488"/>
                </a:cubicBezTo>
                <a:cubicBezTo>
                  <a:pt x="61" y="498"/>
                  <a:pt x="65" y="507"/>
                  <a:pt x="69" y="516"/>
                </a:cubicBezTo>
                <a:cubicBezTo>
                  <a:pt x="73" y="525"/>
                  <a:pt x="77" y="533"/>
                  <a:pt x="81" y="540"/>
                </a:cubicBezTo>
                <a:cubicBezTo>
                  <a:pt x="96" y="569"/>
                  <a:pt x="108" y="585"/>
                  <a:pt x="113" y="594"/>
                </a:cubicBezTo>
                <a:cubicBezTo>
                  <a:pt x="120" y="603"/>
                  <a:pt x="126" y="610"/>
                  <a:pt x="131" y="617"/>
                </a:cubicBezTo>
                <a:cubicBezTo>
                  <a:pt x="137" y="623"/>
                  <a:pt x="143" y="629"/>
                  <a:pt x="149" y="634"/>
                </a:cubicBezTo>
                <a:cubicBezTo>
                  <a:pt x="152" y="636"/>
                  <a:pt x="155" y="639"/>
                  <a:pt x="158" y="641"/>
                </a:cubicBezTo>
                <a:cubicBezTo>
                  <a:pt x="161" y="644"/>
                  <a:pt x="165" y="646"/>
                  <a:pt x="168" y="648"/>
                </a:cubicBezTo>
                <a:cubicBezTo>
                  <a:pt x="174" y="653"/>
                  <a:pt x="181" y="657"/>
                  <a:pt x="189" y="662"/>
                </a:cubicBezTo>
                <a:cubicBezTo>
                  <a:pt x="184" y="654"/>
                  <a:pt x="180" y="647"/>
                  <a:pt x="176" y="640"/>
                </a:cubicBezTo>
                <a:cubicBezTo>
                  <a:pt x="174" y="637"/>
                  <a:pt x="172" y="634"/>
                  <a:pt x="170" y="631"/>
                </a:cubicBezTo>
                <a:cubicBezTo>
                  <a:pt x="168" y="627"/>
                  <a:pt x="166" y="624"/>
                  <a:pt x="164" y="621"/>
                </a:cubicBezTo>
                <a:cubicBezTo>
                  <a:pt x="160" y="614"/>
                  <a:pt x="155" y="608"/>
                  <a:pt x="151" y="601"/>
                </a:cubicBezTo>
                <a:cubicBezTo>
                  <a:pt x="146" y="594"/>
                  <a:pt x="141" y="587"/>
                  <a:pt x="135" y="579"/>
                </a:cubicBezTo>
                <a:cubicBezTo>
                  <a:pt x="130" y="570"/>
                  <a:pt x="119" y="555"/>
                  <a:pt x="105" y="528"/>
                </a:cubicBezTo>
                <a:cubicBezTo>
                  <a:pt x="90" y="500"/>
                  <a:pt x="74" y="459"/>
                  <a:pt x="66" y="423"/>
                </a:cubicBezTo>
                <a:cubicBezTo>
                  <a:pt x="64" y="415"/>
                  <a:pt x="62" y="406"/>
                  <a:pt x="60" y="399"/>
                </a:cubicBezTo>
                <a:cubicBezTo>
                  <a:pt x="59" y="391"/>
                  <a:pt x="58" y="384"/>
                  <a:pt x="57" y="378"/>
                </a:cubicBezTo>
                <a:cubicBezTo>
                  <a:pt x="56" y="373"/>
                  <a:pt x="55" y="368"/>
                  <a:pt x="55" y="365"/>
                </a:cubicBezTo>
                <a:cubicBezTo>
                  <a:pt x="54" y="362"/>
                  <a:pt x="54" y="360"/>
                  <a:pt x="54" y="360"/>
                </a:cubicBezTo>
                <a:cubicBezTo>
                  <a:pt x="54" y="360"/>
                  <a:pt x="50" y="326"/>
                  <a:pt x="50" y="285"/>
                </a:cubicBezTo>
                <a:cubicBezTo>
                  <a:pt x="51" y="243"/>
                  <a:pt x="57" y="195"/>
                  <a:pt x="63" y="167"/>
                </a:cubicBezTo>
                <a:cubicBezTo>
                  <a:pt x="67" y="144"/>
                  <a:pt x="70" y="133"/>
                  <a:pt x="71" y="126"/>
                </a:cubicBezTo>
                <a:cubicBezTo>
                  <a:pt x="76" y="107"/>
                  <a:pt x="79" y="91"/>
                  <a:pt x="82" y="76"/>
                </a:cubicBezTo>
                <a:cubicBezTo>
                  <a:pt x="84" y="62"/>
                  <a:pt x="86" y="48"/>
                  <a:pt x="88" y="32"/>
                </a:cubicBezTo>
                <a:cubicBezTo>
                  <a:pt x="89" y="35"/>
                  <a:pt x="92" y="43"/>
                  <a:pt x="93" y="49"/>
                </a:cubicBezTo>
                <a:cubicBezTo>
                  <a:pt x="98" y="68"/>
                  <a:pt x="102" y="91"/>
                  <a:pt x="104" y="98"/>
                </a:cubicBezTo>
                <a:cubicBezTo>
                  <a:pt x="107" y="112"/>
                  <a:pt x="112" y="119"/>
                  <a:pt x="123" y="129"/>
                </a:cubicBezTo>
                <a:cubicBezTo>
                  <a:pt x="129" y="116"/>
                  <a:pt x="133" y="107"/>
                  <a:pt x="130" y="93"/>
                </a:cubicBezTo>
                <a:cubicBezTo>
                  <a:pt x="129" y="86"/>
                  <a:pt x="125" y="63"/>
                  <a:pt x="119" y="42"/>
                </a:cubicBezTo>
                <a:cubicBezTo>
                  <a:pt x="118" y="37"/>
                  <a:pt x="117" y="32"/>
                  <a:pt x="115" y="27"/>
                </a:cubicBezTo>
                <a:cubicBezTo>
                  <a:pt x="115" y="26"/>
                  <a:pt x="114" y="24"/>
                  <a:pt x="114" y="23"/>
                </a:cubicBezTo>
                <a:cubicBezTo>
                  <a:pt x="113" y="21"/>
                  <a:pt x="113" y="20"/>
                  <a:pt x="112" y="18"/>
                </a:cubicBezTo>
                <a:cubicBezTo>
                  <a:pt x="111" y="16"/>
                  <a:pt x="110" y="14"/>
                  <a:pt x="110" y="13"/>
                </a:cubicBezTo>
                <a:cubicBezTo>
                  <a:pt x="109" y="11"/>
                  <a:pt x="108" y="9"/>
                  <a:pt x="107" y="8"/>
                </a:cubicBezTo>
                <a:cubicBezTo>
                  <a:pt x="105" y="5"/>
                  <a:pt x="103" y="3"/>
                  <a:pt x="101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0" y="1"/>
                  <a:pt x="100" y="1"/>
                  <a:pt x="100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1"/>
                  <a:pt x="99" y="1"/>
                  <a:pt x="99" y="1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98" y="1"/>
                  <a:pt x="98" y="1"/>
                  <a:pt x="97" y="1"/>
                </a:cubicBezTo>
                <a:cubicBezTo>
                  <a:pt x="96" y="0"/>
                  <a:pt x="95" y="0"/>
                  <a:pt x="95" y="0"/>
                </a:cubicBezTo>
                <a:cubicBezTo>
                  <a:pt x="91" y="0"/>
                  <a:pt x="89" y="0"/>
                  <a:pt x="89" y="0"/>
                </a:cubicBezTo>
                <a:cubicBezTo>
                  <a:pt x="89" y="0"/>
                  <a:pt x="89" y="0"/>
                  <a:pt x="88" y="1"/>
                </a:cubicBezTo>
                <a:cubicBezTo>
                  <a:pt x="87" y="1"/>
                  <a:pt x="85" y="1"/>
                  <a:pt x="83" y="2"/>
                </a:cubicBezTo>
                <a:cubicBezTo>
                  <a:pt x="82" y="3"/>
                  <a:pt x="79" y="4"/>
                  <a:pt x="77" y="6"/>
                </a:cubicBezTo>
                <a:cubicBezTo>
                  <a:pt x="74" y="7"/>
                  <a:pt x="71" y="10"/>
                  <a:pt x="70" y="10"/>
                </a:cubicBezTo>
                <a:cubicBezTo>
                  <a:pt x="64" y="15"/>
                  <a:pt x="56" y="23"/>
                  <a:pt x="48" y="30"/>
                </a:cubicBezTo>
                <a:cubicBezTo>
                  <a:pt x="33" y="45"/>
                  <a:pt x="17" y="62"/>
                  <a:pt x="12" y="68"/>
                </a:cubicBezTo>
                <a:cubicBezTo>
                  <a:pt x="3" y="79"/>
                  <a:pt x="1" y="88"/>
                  <a:pt x="0" y="103"/>
                </a:cubicBezTo>
                <a:cubicBezTo>
                  <a:pt x="14" y="99"/>
                  <a:pt x="23" y="96"/>
                  <a:pt x="32" y="86"/>
                </a:cubicBezTo>
                <a:cubicBezTo>
                  <a:pt x="37" y="81"/>
                  <a:pt x="53" y="64"/>
                  <a:pt x="67" y="49"/>
                </a:cubicBezTo>
                <a:close/>
                <a:moveTo>
                  <a:pt x="88" y="30"/>
                </a:moveTo>
                <a:cubicBezTo>
                  <a:pt x="88" y="30"/>
                  <a:pt x="88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9" name="Rectangle 27"/>
          <p:cNvSpPr/>
          <p:nvPr/>
        </p:nvSpPr>
        <p:spPr>
          <a:xfrm>
            <a:off x="8942479" y="3746056"/>
            <a:ext cx="28921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Las instituciones realizarán la </a:t>
            </a:r>
            <a:r>
              <a:rPr 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Evaluación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y el diseño del Plan para el </a:t>
            </a:r>
            <a:r>
              <a:rPr 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Tratamiento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de los </a:t>
            </a:r>
            <a:r>
              <a:rPr lang="en-US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Riesgos</a:t>
            </a:r>
            <a:r>
              <a:rPr 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0" name="Rectangle 26"/>
          <p:cNvSpPr/>
          <p:nvPr/>
        </p:nvSpPr>
        <p:spPr>
          <a:xfrm>
            <a:off x="8980995" y="1312162"/>
            <a:ext cx="2892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Expedir el EGSI</a:t>
            </a:r>
            <a:r>
              <a:rPr lang="es-EC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, que es de  Implementación obligatoria en las Instituciones de la APCID.</a:t>
            </a:r>
            <a:endParaRPr lang="en-US" sz="16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9742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453960" y="209880"/>
            <a:ext cx="960768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spc="-1" dirty="0">
                <a:solidFill>
                  <a:srgbClr val="FFFFFF"/>
                </a:solidFill>
                <a:latin typeface="Arial Black"/>
              </a:rPr>
              <a:t>Disposiciones del A. M. 025-2019</a:t>
            </a:r>
            <a:endParaRPr lang="es-EC" sz="2800" b="0" strike="noStrike" spc="-1" dirty="0">
              <a:latin typeface="Arial"/>
            </a:endParaRPr>
          </a:p>
        </p:txBody>
      </p:sp>
      <p:grpSp>
        <p:nvGrpSpPr>
          <p:cNvPr id="165" name="Group 2"/>
          <p:cNvGrpSpPr/>
          <p:nvPr/>
        </p:nvGrpSpPr>
        <p:grpSpPr>
          <a:xfrm>
            <a:off x="856929" y="1349265"/>
            <a:ext cx="3525120" cy="4779905"/>
            <a:chOff x="911520" y="1336878"/>
            <a:chExt cx="3525120" cy="4779905"/>
          </a:xfrm>
        </p:grpSpPr>
        <p:sp>
          <p:nvSpPr>
            <p:cNvPr id="167" name="CustomShape 4"/>
            <p:cNvSpPr/>
            <p:nvPr/>
          </p:nvSpPr>
          <p:spPr>
            <a:xfrm>
              <a:off x="911520" y="1336878"/>
              <a:ext cx="3525120" cy="17460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49120" tIns="167400" rIns="163800" bIns="1674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505"/>
                </a:spcAft>
              </a:pPr>
              <a:r>
                <a:rPr lang="es-EC" sz="4300" b="0" strike="noStrike" spc="-1" dirty="0">
                  <a:solidFill>
                    <a:srgbClr val="FFFFFF"/>
                  </a:solidFill>
                  <a:latin typeface="Calibri"/>
                </a:rPr>
                <a:t>Generales</a:t>
              </a:r>
              <a:endParaRPr lang="es-EC" sz="4300" b="0" strike="noStrike" spc="-1" dirty="0">
                <a:latin typeface="Arial"/>
              </a:endParaRPr>
            </a:p>
          </p:txBody>
        </p:sp>
        <p:sp>
          <p:nvSpPr>
            <p:cNvPr id="169" name="CustomShape 6"/>
            <p:cNvSpPr/>
            <p:nvPr/>
          </p:nvSpPr>
          <p:spPr>
            <a:xfrm>
              <a:off x="911520" y="3617682"/>
              <a:ext cx="3525120" cy="1467489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49120" tIns="167400" rIns="163800" bIns="1674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505"/>
                </a:spcAft>
              </a:pPr>
              <a:r>
                <a:rPr lang="es-EC" sz="4300" b="0" strike="noStrike" spc="-1" dirty="0">
                  <a:solidFill>
                    <a:srgbClr val="FFFFFF"/>
                  </a:solidFill>
                  <a:latin typeface="Calibri"/>
                </a:rPr>
                <a:t>Transitorias</a:t>
              </a:r>
              <a:endParaRPr lang="es-EC" sz="4300" b="0" strike="noStrike" spc="-1" dirty="0">
                <a:latin typeface="Arial"/>
              </a:endParaRPr>
            </a:p>
          </p:txBody>
        </p:sp>
        <p:sp>
          <p:nvSpPr>
            <p:cNvPr id="171" name="CustomShape 8"/>
            <p:cNvSpPr/>
            <p:nvPr/>
          </p:nvSpPr>
          <p:spPr>
            <a:xfrm>
              <a:off x="911520" y="5341601"/>
              <a:ext cx="3525120" cy="775182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249120" tIns="167400" rIns="163800" bIns="16740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1505"/>
                </a:spcAft>
              </a:pPr>
              <a:r>
                <a:rPr lang="es-EC" sz="4300" b="0" strike="noStrike" spc="-1" dirty="0">
                  <a:solidFill>
                    <a:srgbClr val="FFFFFF"/>
                  </a:solidFill>
                  <a:latin typeface="Calibri"/>
                </a:rPr>
                <a:t>Derogatorias</a:t>
              </a:r>
              <a:endParaRPr lang="es-EC" sz="4300" b="0" strike="noStrike" spc="-1" dirty="0">
                <a:latin typeface="Arial"/>
              </a:endParaRPr>
            </a:p>
          </p:txBody>
        </p:sp>
      </p:grpSp>
      <p:grpSp>
        <p:nvGrpSpPr>
          <p:cNvPr id="172" name="Group 9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A0E4154-51CF-4C66-AE31-FFB03C80DC0A}"/>
              </a:ext>
            </a:extLst>
          </p:cNvPr>
          <p:cNvSpPr txBox="1"/>
          <p:nvPr/>
        </p:nvSpPr>
        <p:spPr>
          <a:xfrm>
            <a:off x="4440696" y="5580183"/>
            <a:ext cx="7258929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sz="1200" b="1" dirty="0"/>
              <a:t>Deróguese</a:t>
            </a:r>
            <a:r>
              <a:rPr lang="es-EC" sz="1200" dirty="0"/>
              <a:t> el Acuerdo Ministerial No. 166 y 1606.</a:t>
            </a:r>
            <a:endParaRPr lang="es-ES_tradnl" sz="12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48CE6E1-2FDF-4D62-A607-2CB4A536838F}"/>
              </a:ext>
            </a:extLst>
          </p:cNvPr>
          <p:cNvSpPr txBox="1"/>
          <p:nvPr/>
        </p:nvSpPr>
        <p:spPr>
          <a:xfrm>
            <a:off x="4445390" y="1181682"/>
            <a:ext cx="7258929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_tradnl" sz="1200" b="1" dirty="0"/>
              <a:t>PRIMERA: </a:t>
            </a:r>
            <a:r>
              <a:rPr lang="es-ES_tradnl" sz="1200" dirty="0"/>
              <a:t>Designación del Subsecretario de Estado Gobierno Electrónico</a:t>
            </a:r>
          </a:p>
          <a:p>
            <a:pPr algn="just"/>
            <a:r>
              <a:rPr lang="es-ES_tradnl" sz="1200" b="1" dirty="0"/>
              <a:t>SEGUNDA</a:t>
            </a:r>
            <a:r>
              <a:rPr lang="es-ES_tradnl" sz="1200" dirty="0"/>
              <a:t>: Una vez finalizado se evaluará el cumplimiento, basado en los criterios que se establezcan.</a:t>
            </a:r>
          </a:p>
          <a:p>
            <a:pPr algn="just"/>
            <a:r>
              <a:rPr lang="es-EC" sz="1200" b="1" dirty="0"/>
              <a:t>TERCERA: </a:t>
            </a:r>
            <a:r>
              <a:rPr lang="es-EC" sz="1200" dirty="0"/>
              <a:t>El MINTEL deberá elaborar hasta el 31 de enero de cada año un Plan de Evaluación.</a:t>
            </a:r>
            <a:endParaRPr lang="es-EC" sz="1200" b="1" dirty="0"/>
          </a:p>
          <a:p>
            <a:pPr algn="just"/>
            <a:endParaRPr lang="es-EC" sz="1200" b="1" dirty="0"/>
          </a:p>
          <a:p>
            <a:pPr algn="just"/>
            <a:r>
              <a:rPr lang="es-EC" sz="1200" b="1" dirty="0"/>
              <a:t>CUARTA</a:t>
            </a:r>
            <a:r>
              <a:rPr lang="es-EC" sz="1200" dirty="0"/>
              <a:t>: En caso de no ser posible la implementación de controles establecidos en el EGSI, deberá ser justificado técnicamente y comunicado, para su análisis y aprobación.</a:t>
            </a:r>
          </a:p>
          <a:p>
            <a:pPr algn="just"/>
            <a:r>
              <a:rPr lang="es-EC" sz="1200" b="1" dirty="0"/>
              <a:t>QUINTA</a:t>
            </a:r>
            <a:r>
              <a:rPr lang="es-EC" sz="1200" dirty="0"/>
              <a:t>:</a:t>
            </a:r>
            <a:r>
              <a:rPr lang="es-EC" sz="1200" b="1" dirty="0"/>
              <a:t> </a:t>
            </a:r>
            <a:r>
              <a:rPr lang="es-EC" sz="1200" dirty="0"/>
              <a:t>Los OSI actuarán como contrapartes del MINTEL, quienes reportarán a través de GPR</a:t>
            </a:r>
            <a:endParaRPr lang="es-EC" sz="1200" b="1" dirty="0"/>
          </a:p>
          <a:p>
            <a:pPr algn="just"/>
            <a:r>
              <a:rPr lang="es-EC" sz="1200" b="1" dirty="0"/>
              <a:t>SEXTA</a:t>
            </a:r>
            <a:r>
              <a:rPr lang="es-EC" sz="1200" dirty="0"/>
              <a:t>: Cada año a finales de enero las instituciones de la APCID remitirán un “Informe de cumplimiento de la Gestión de Riesgos”.</a:t>
            </a:r>
          </a:p>
          <a:p>
            <a:pPr algn="just"/>
            <a:r>
              <a:rPr lang="es-EC" sz="1200" b="1" dirty="0"/>
              <a:t>SÉPTIMA</a:t>
            </a:r>
            <a:r>
              <a:rPr lang="es-EC" sz="1200" dirty="0"/>
              <a:t>: Es responsabilidad de la máxima autoridad gestionar la implementación de esta normativa asignando los recursos necesarios.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D122B2C-D7A9-4DE2-B1AF-3A3903A8C32A}"/>
              </a:ext>
            </a:extLst>
          </p:cNvPr>
          <p:cNvSpPr txBox="1"/>
          <p:nvPr/>
        </p:nvSpPr>
        <p:spPr>
          <a:xfrm>
            <a:off x="4457111" y="3570847"/>
            <a:ext cx="7258929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_tradnl" sz="1200" b="1" dirty="0"/>
              <a:t>PRIMERA</a:t>
            </a:r>
            <a:r>
              <a:rPr lang="es-ES_tradnl" sz="1200" dirty="0"/>
              <a:t>: La designación del OSI debe ser comunicada </a:t>
            </a:r>
            <a:r>
              <a:rPr lang="es-EC" sz="1200" dirty="0"/>
              <a:t>dentro del plazo de 30 días.</a:t>
            </a:r>
          </a:p>
          <a:p>
            <a:pPr algn="just"/>
            <a:endParaRPr lang="es-EC" sz="1200" b="1" dirty="0"/>
          </a:p>
          <a:p>
            <a:pPr algn="just"/>
            <a:r>
              <a:rPr lang="es-ES_tradnl" sz="1200" b="1" dirty="0"/>
              <a:t>SEGUNDA</a:t>
            </a:r>
            <a:r>
              <a:rPr lang="es-ES_tradnl" sz="1200" dirty="0"/>
              <a:t>: Para el seguimiento y control el MINTEL en 60 días</a:t>
            </a:r>
            <a:r>
              <a:rPr lang="es-EC" sz="1200" dirty="0"/>
              <a:t> creará indicadores de gestión e implementación del EGSI, en el sistema GPR.</a:t>
            </a:r>
          </a:p>
          <a:p>
            <a:pPr algn="just"/>
            <a:endParaRPr lang="es-EC" sz="1200" dirty="0"/>
          </a:p>
          <a:p>
            <a:pPr algn="just"/>
            <a:r>
              <a:rPr lang="es-EC" sz="1200" b="1" dirty="0"/>
              <a:t>TERCERA</a:t>
            </a:r>
            <a:r>
              <a:rPr lang="es-EC" sz="1200" dirty="0"/>
              <a:t>: el MINTEL en 60 días emitirá el formato para el “Informe de cumplimiento de la Gestión …”</a:t>
            </a:r>
          </a:p>
          <a:p>
            <a:pPr algn="just"/>
            <a:endParaRPr lang="es-EC" sz="1200" b="1" dirty="0"/>
          </a:p>
          <a:p>
            <a:pPr algn="just"/>
            <a:r>
              <a:rPr lang="es-EC" sz="1200" b="1" dirty="0"/>
              <a:t>CUARTA</a:t>
            </a:r>
            <a:r>
              <a:rPr lang="es-EC" sz="1200" dirty="0"/>
              <a:t>: el MINTEL en un plazo de 90 días, emitirá los lineamientos  para el seguimiento y control...</a:t>
            </a:r>
          </a:p>
        </p:txBody>
      </p:sp>
    </p:spTree>
    <p:extLst>
      <p:ext uri="{BB962C8B-B14F-4D97-AF65-F5344CB8AC3E}">
        <p14:creationId xmlns:p14="http://schemas.microsoft.com/office/powerpoint/2010/main" val="1517293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19">
            <a:extLst>
              <a:ext uri="{FF2B5EF4-FFF2-40B4-BE49-F238E27FC236}">
                <a16:creationId xmlns:a16="http://schemas.microsoft.com/office/drawing/2014/main" id="{ABFF7D61-A12D-437B-A89E-D7FDBE25910B}"/>
              </a:ext>
            </a:extLst>
          </p:cNvPr>
          <p:cNvSpPr>
            <a:spLocks noEditPoints="1"/>
          </p:cNvSpPr>
          <p:nvPr/>
        </p:nvSpPr>
        <p:spPr bwMode="auto">
          <a:xfrm>
            <a:off x="5602859" y="1530473"/>
            <a:ext cx="272169" cy="279945"/>
          </a:xfrm>
          <a:custGeom>
            <a:avLst/>
            <a:gdLst>
              <a:gd name="T0" fmla="*/ 345 w 5950"/>
              <a:gd name="T1" fmla="*/ 3458 h 6120"/>
              <a:gd name="T2" fmla="*/ 533 w 5950"/>
              <a:gd name="T3" fmla="*/ 5726 h 6120"/>
              <a:gd name="T4" fmla="*/ 1495 w 5950"/>
              <a:gd name="T5" fmla="*/ 5580 h 6120"/>
              <a:gd name="T6" fmla="*/ 1356 w 5950"/>
              <a:gd name="T7" fmla="*/ 3275 h 6120"/>
              <a:gd name="T8" fmla="*/ 3216 w 5950"/>
              <a:gd name="T9" fmla="*/ 548 h 6120"/>
              <a:gd name="T10" fmla="*/ 3209 w 5950"/>
              <a:gd name="T11" fmla="*/ 835 h 6120"/>
              <a:gd name="T12" fmla="*/ 3024 w 5950"/>
              <a:gd name="T13" fmla="*/ 1289 h 6120"/>
              <a:gd name="T14" fmla="*/ 2680 w 5950"/>
              <a:gd name="T15" fmla="*/ 2013 h 6120"/>
              <a:gd name="T16" fmla="*/ 2237 w 5950"/>
              <a:gd name="T17" fmla="*/ 2687 h 6120"/>
              <a:gd name="T18" fmla="*/ 1866 w 5950"/>
              <a:gd name="T19" fmla="*/ 3166 h 6120"/>
              <a:gd name="T20" fmla="*/ 1842 w 5950"/>
              <a:gd name="T21" fmla="*/ 5595 h 6120"/>
              <a:gd name="T22" fmla="*/ 2112 w 5950"/>
              <a:gd name="T23" fmla="*/ 5685 h 6120"/>
              <a:gd name="T24" fmla="*/ 2797 w 5950"/>
              <a:gd name="T25" fmla="*/ 5740 h 6120"/>
              <a:gd name="T26" fmla="*/ 3646 w 5950"/>
              <a:gd name="T27" fmla="*/ 5757 h 6120"/>
              <a:gd name="T28" fmla="*/ 4579 w 5950"/>
              <a:gd name="T29" fmla="*/ 5729 h 6120"/>
              <a:gd name="T30" fmla="*/ 5146 w 5950"/>
              <a:gd name="T31" fmla="*/ 5403 h 6120"/>
              <a:gd name="T32" fmla="*/ 5187 w 5950"/>
              <a:gd name="T33" fmla="*/ 5093 h 6120"/>
              <a:gd name="T34" fmla="*/ 5241 w 5950"/>
              <a:gd name="T35" fmla="*/ 4877 h 6120"/>
              <a:gd name="T36" fmla="*/ 5475 w 5950"/>
              <a:gd name="T37" fmla="*/ 4389 h 6120"/>
              <a:gd name="T38" fmla="*/ 5404 w 5950"/>
              <a:gd name="T39" fmla="*/ 4186 h 6120"/>
              <a:gd name="T40" fmla="*/ 5583 w 5950"/>
              <a:gd name="T41" fmla="*/ 3804 h 6120"/>
              <a:gd name="T42" fmla="*/ 5522 w 5950"/>
              <a:gd name="T43" fmla="*/ 3439 h 6120"/>
              <a:gd name="T44" fmla="*/ 5404 w 5950"/>
              <a:gd name="T45" fmla="*/ 3262 h 6120"/>
              <a:gd name="T46" fmla="*/ 5481 w 5950"/>
              <a:gd name="T47" fmla="*/ 3031 h 6120"/>
              <a:gd name="T48" fmla="*/ 5388 w 5950"/>
              <a:gd name="T49" fmla="*/ 2678 h 6120"/>
              <a:gd name="T50" fmla="*/ 4857 w 5950"/>
              <a:gd name="T51" fmla="*/ 2523 h 6120"/>
              <a:gd name="T52" fmla="*/ 4188 w 5950"/>
              <a:gd name="T53" fmla="*/ 2566 h 6120"/>
              <a:gd name="T54" fmla="*/ 3730 w 5950"/>
              <a:gd name="T55" fmla="*/ 2657 h 6120"/>
              <a:gd name="T56" fmla="*/ 3449 w 5950"/>
              <a:gd name="T57" fmla="*/ 2477 h 6120"/>
              <a:gd name="T58" fmla="*/ 3460 w 5950"/>
              <a:gd name="T59" fmla="*/ 1903 h 6120"/>
              <a:gd name="T60" fmla="*/ 3691 w 5950"/>
              <a:gd name="T61" fmla="*/ 1023 h 6120"/>
              <a:gd name="T62" fmla="*/ 3570 w 5950"/>
              <a:gd name="T63" fmla="*/ 473 h 6120"/>
              <a:gd name="T64" fmla="*/ 3268 w 5950"/>
              <a:gd name="T65" fmla="*/ 345 h 6120"/>
              <a:gd name="T66" fmla="*/ 3492 w 5950"/>
              <a:gd name="T67" fmla="*/ 40 h 6120"/>
              <a:gd name="T68" fmla="*/ 3935 w 5950"/>
              <a:gd name="T69" fmla="*/ 390 h 6120"/>
              <a:gd name="T70" fmla="*/ 4019 w 5950"/>
              <a:gd name="T71" fmla="*/ 1173 h 6120"/>
              <a:gd name="T72" fmla="*/ 3801 w 5950"/>
              <a:gd name="T73" fmla="*/ 1981 h 6120"/>
              <a:gd name="T74" fmla="*/ 3760 w 5950"/>
              <a:gd name="T75" fmla="*/ 2302 h 6120"/>
              <a:gd name="T76" fmla="*/ 4103 w 5950"/>
              <a:gd name="T77" fmla="*/ 2235 h 6120"/>
              <a:gd name="T78" fmla="*/ 4732 w 5950"/>
              <a:gd name="T79" fmla="*/ 2177 h 6120"/>
              <a:gd name="T80" fmla="*/ 5555 w 5950"/>
              <a:gd name="T81" fmla="*/ 2372 h 6120"/>
              <a:gd name="T82" fmla="*/ 5840 w 5950"/>
              <a:gd name="T83" fmla="*/ 2868 h 6120"/>
              <a:gd name="T84" fmla="*/ 5848 w 5950"/>
              <a:gd name="T85" fmla="*/ 3307 h 6120"/>
              <a:gd name="T86" fmla="*/ 5911 w 5950"/>
              <a:gd name="T87" fmla="*/ 3914 h 6120"/>
              <a:gd name="T88" fmla="*/ 5825 w 5950"/>
              <a:gd name="T89" fmla="*/ 4474 h 6120"/>
              <a:gd name="T90" fmla="*/ 5604 w 5950"/>
              <a:gd name="T91" fmla="*/ 5012 h 6120"/>
              <a:gd name="T92" fmla="*/ 5447 w 5950"/>
              <a:gd name="T93" fmla="*/ 5573 h 6120"/>
              <a:gd name="T94" fmla="*/ 4872 w 5950"/>
              <a:gd name="T95" fmla="*/ 6007 h 6120"/>
              <a:gd name="T96" fmla="*/ 3920 w 5950"/>
              <a:gd name="T97" fmla="*/ 6118 h 6120"/>
              <a:gd name="T98" fmla="*/ 2861 w 5950"/>
              <a:gd name="T99" fmla="*/ 6090 h 6120"/>
              <a:gd name="T100" fmla="*/ 2104 w 5950"/>
              <a:gd name="T101" fmla="*/ 6031 h 6120"/>
              <a:gd name="T102" fmla="*/ 1507 w 5950"/>
              <a:gd name="T103" fmla="*/ 6035 h 6120"/>
              <a:gd name="T104" fmla="*/ 242 w 5950"/>
              <a:gd name="T105" fmla="*/ 5986 h 6120"/>
              <a:gd name="T106" fmla="*/ 0 w 5950"/>
              <a:gd name="T107" fmla="*/ 3458 h 6120"/>
              <a:gd name="T108" fmla="*/ 307 w 5950"/>
              <a:gd name="T109" fmla="*/ 2976 h 6120"/>
              <a:gd name="T110" fmla="*/ 1566 w 5950"/>
              <a:gd name="T111" fmla="*/ 2991 h 6120"/>
              <a:gd name="T112" fmla="*/ 1838 w 5950"/>
              <a:gd name="T113" fmla="*/ 2596 h 6120"/>
              <a:gd name="T114" fmla="*/ 2330 w 5950"/>
              <a:gd name="T115" fmla="*/ 1933 h 6120"/>
              <a:gd name="T116" fmla="*/ 2747 w 5950"/>
              <a:gd name="T117" fmla="*/ 1062 h 6120"/>
              <a:gd name="T118" fmla="*/ 2870 w 5950"/>
              <a:gd name="T119" fmla="*/ 520 h 6120"/>
              <a:gd name="T120" fmla="*/ 3030 w 5950"/>
              <a:gd name="T121" fmla="*/ 73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50" h="6120">
                <a:moveTo>
                  <a:pt x="533" y="3270"/>
                </a:moveTo>
                <a:lnTo>
                  <a:pt x="490" y="3275"/>
                </a:lnTo>
                <a:lnTo>
                  <a:pt x="451" y="3288"/>
                </a:lnTo>
                <a:lnTo>
                  <a:pt x="415" y="3311"/>
                </a:lnTo>
                <a:lnTo>
                  <a:pt x="386" y="3341"/>
                </a:lnTo>
                <a:lnTo>
                  <a:pt x="363" y="3374"/>
                </a:lnTo>
                <a:lnTo>
                  <a:pt x="350" y="3415"/>
                </a:lnTo>
                <a:lnTo>
                  <a:pt x="345" y="3458"/>
                </a:lnTo>
                <a:lnTo>
                  <a:pt x="345" y="5539"/>
                </a:lnTo>
                <a:lnTo>
                  <a:pt x="350" y="5580"/>
                </a:lnTo>
                <a:lnTo>
                  <a:pt x="363" y="5621"/>
                </a:lnTo>
                <a:lnTo>
                  <a:pt x="386" y="5655"/>
                </a:lnTo>
                <a:lnTo>
                  <a:pt x="415" y="5685"/>
                </a:lnTo>
                <a:lnTo>
                  <a:pt x="449" y="5707"/>
                </a:lnTo>
                <a:lnTo>
                  <a:pt x="488" y="5720"/>
                </a:lnTo>
                <a:lnTo>
                  <a:pt x="533" y="5726"/>
                </a:lnTo>
                <a:lnTo>
                  <a:pt x="533" y="5724"/>
                </a:lnTo>
                <a:lnTo>
                  <a:pt x="1313" y="5724"/>
                </a:lnTo>
                <a:lnTo>
                  <a:pt x="1356" y="5720"/>
                </a:lnTo>
                <a:lnTo>
                  <a:pt x="1395" y="5705"/>
                </a:lnTo>
                <a:lnTo>
                  <a:pt x="1430" y="5683"/>
                </a:lnTo>
                <a:lnTo>
                  <a:pt x="1458" y="5655"/>
                </a:lnTo>
                <a:lnTo>
                  <a:pt x="1481" y="5619"/>
                </a:lnTo>
                <a:lnTo>
                  <a:pt x="1495" y="5580"/>
                </a:lnTo>
                <a:lnTo>
                  <a:pt x="1499" y="5537"/>
                </a:lnTo>
                <a:lnTo>
                  <a:pt x="1499" y="3458"/>
                </a:lnTo>
                <a:lnTo>
                  <a:pt x="1495" y="3415"/>
                </a:lnTo>
                <a:lnTo>
                  <a:pt x="1481" y="3376"/>
                </a:lnTo>
                <a:lnTo>
                  <a:pt x="1458" y="3341"/>
                </a:lnTo>
                <a:lnTo>
                  <a:pt x="1430" y="3313"/>
                </a:lnTo>
                <a:lnTo>
                  <a:pt x="1395" y="3290"/>
                </a:lnTo>
                <a:lnTo>
                  <a:pt x="1356" y="3275"/>
                </a:lnTo>
                <a:lnTo>
                  <a:pt x="1313" y="3270"/>
                </a:lnTo>
                <a:lnTo>
                  <a:pt x="533" y="3270"/>
                </a:lnTo>
                <a:close/>
                <a:moveTo>
                  <a:pt x="3244" y="343"/>
                </a:moveTo>
                <a:lnTo>
                  <a:pt x="3235" y="369"/>
                </a:lnTo>
                <a:lnTo>
                  <a:pt x="3226" y="403"/>
                </a:lnTo>
                <a:lnTo>
                  <a:pt x="3220" y="445"/>
                </a:lnTo>
                <a:lnTo>
                  <a:pt x="3216" y="494"/>
                </a:lnTo>
                <a:lnTo>
                  <a:pt x="3216" y="548"/>
                </a:lnTo>
                <a:lnTo>
                  <a:pt x="3218" y="604"/>
                </a:lnTo>
                <a:lnTo>
                  <a:pt x="3222" y="660"/>
                </a:lnTo>
                <a:lnTo>
                  <a:pt x="3227" y="714"/>
                </a:lnTo>
                <a:lnTo>
                  <a:pt x="3231" y="743"/>
                </a:lnTo>
                <a:lnTo>
                  <a:pt x="3227" y="773"/>
                </a:lnTo>
                <a:lnTo>
                  <a:pt x="3220" y="799"/>
                </a:lnTo>
                <a:lnTo>
                  <a:pt x="3216" y="812"/>
                </a:lnTo>
                <a:lnTo>
                  <a:pt x="3209" y="835"/>
                </a:lnTo>
                <a:lnTo>
                  <a:pt x="3196" y="864"/>
                </a:lnTo>
                <a:lnTo>
                  <a:pt x="3181" y="905"/>
                </a:lnTo>
                <a:lnTo>
                  <a:pt x="3162" y="952"/>
                </a:lnTo>
                <a:lnTo>
                  <a:pt x="3142" y="1008"/>
                </a:lnTo>
                <a:lnTo>
                  <a:pt x="3116" y="1069"/>
                </a:lnTo>
                <a:lnTo>
                  <a:pt x="3090" y="1138"/>
                </a:lnTo>
                <a:lnTo>
                  <a:pt x="3058" y="1211"/>
                </a:lnTo>
                <a:lnTo>
                  <a:pt x="3024" y="1289"/>
                </a:lnTo>
                <a:lnTo>
                  <a:pt x="2989" y="1371"/>
                </a:lnTo>
                <a:lnTo>
                  <a:pt x="2952" y="1456"/>
                </a:lnTo>
                <a:lnTo>
                  <a:pt x="2911" y="1546"/>
                </a:lnTo>
                <a:lnTo>
                  <a:pt x="2868" y="1637"/>
                </a:lnTo>
                <a:lnTo>
                  <a:pt x="2823" y="1730"/>
                </a:lnTo>
                <a:lnTo>
                  <a:pt x="2777" y="1825"/>
                </a:lnTo>
                <a:lnTo>
                  <a:pt x="2728" y="1920"/>
                </a:lnTo>
                <a:lnTo>
                  <a:pt x="2680" y="2013"/>
                </a:lnTo>
                <a:lnTo>
                  <a:pt x="2628" y="2106"/>
                </a:lnTo>
                <a:lnTo>
                  <a:pt x="2576" y="2199"/>
                </a:lnTo>
                <a:lnTo>
                  <a:pt x="2522" y="2289"/>
                </a:lnTo>
                <a:lnTo>
                  <a:pt x="2466" y="2376"/>
                </a:lnTo>
                <a:lnTo>
                  <a:pt x="2410" y="2460"/>
                </a:lnTo>
                <a:lnTo>
                  <a:pt x="2352" y="2540"/>
                </a:lnTo>
                <a:lnTo>
                  <a:pt x="2294" y="2616"/>
                </a:lnTo>
                <a:lnTo>
                  <a:pt x="2237" y="2687"/>
                </a:lnTo>
                <a:lnTo>
                  <a:pt x="2177" y="2750"/>
                </a:lnTo>
                <a:lnTo>
                  <a:pt x="2119" y="2808"/>
                </a:lnTo>
                <a:lnTo>
                  <a:pt x="2060" y="2860"/>
                </a:lnTo>
                <a:lnTo>
                  <a:pt x="2006" y="2922"/>
                </a:lnTo>
                <a:lnTo>
                  <a:pt x="1961" y="2985"/>
                </a:lnTo>
                <a:lnTo>
                  <a:pt x="1924" y="3046"/>
                </a:lnTo>
                <a:lnTo>
                  <a:pt x="1892" y="3108"/>
                </a:lnTo>
                <a:lnTo>
                  <a:pt x="1866" y="3166"/>
                </a:lnTo>
                <a:lnTo>
                  <a:pt x="1847" y="3216"/>
                </a:lnTo>
                <a:lnTo>
                  <a:pt x="1833" y="3262"/>
                </a:lnTo>
                <a:lnTo>
                  <a:pt x="1821" y="3298"/>
                </a:lnTo>
                <a:lnTo>
                  <a:pt x="1834" y="3350"/>
                </a:lnTo>
                <a:lnTo>
                  <a:pt x="1842" y="3402"/>
                </a:lnTo>
                <a:lnTo>
                  <a:pt x="1846" y="3458"/>
                </a:lnTo>
                <a:lnTo>
                  <a:pt x="1846" y="5539"/>
                </a:lnTo>
                <a:lnTo>
                  <a:pt x="1842" y="5595"/>
                </a:lnTo>
                <a:lnTo>
                  <a:pt x="1834" y="5651"/>
                </a:lnTo>
                <a:lnTo>
                  <a:pt x="1963" y="5666"/>
                </a:lnTo>
                <a:lnTo>
                  <a:pt x="1965" y="5666"/>
                </a:lnTo>
                <a:lnTo>
                  <a:pt x="1972" y="5668"/>
                </a:lnTo>
                <a:lnTo>
                  <a:pt x="1991" y="5670"/>
                </a:lnTo>
                <a:lnTo>
                  <a:pt x="2021" y="5673"/>
                </a:lnTo>
                <a:lnTo>
                  <a:pt x="2062" y="5679"/>
                </a:lnTo>
                <a:lnTo>
                  <a:pt x="2112" y="5685"/>
                </a:lnTo>
                <a:lnTo>
                  <a:pt x="2171" y="5690"/>
                </a:lnTo>
                <a:lnTo>
                  <a:pt x="2240" y="5698"/>
                </a:lnTo>
                <a:lnTo>
                  <a:pt x="2317" y="5705"/>
                </a:lnTo>
                <a:lnTo>
                  <a:pt x="2401" y="5713"/>
                </a:lnTo>
                <a:lnTo>
                  <a:pt x="2492" y="5720"/>
                </a:lnTo>
                <a:lnTo>
                  <a:pt x="2589" y="5727"/>
                </a:lnTo>
                <a:lnTo>
                  <a:pt x="2689" y="5733"/>
                </a:lnTo>
                <a:lnTo>
                  <a:pt x="2797" y="5740"/>
                </a:lnTo>
                <a:lnTo>
                  <a:pt x="2909" y="5746"/>
                </a:lnTo>
                <a:lnTo>
                  <a:pt x="3023" y="5752"/>
                </a:lnTo>
                <a:lnTo>
                  <a:pt x="3140" y="5755"/>
                </a:lnTo>
                <a:lnTo>
                  <a:pt x="3261" y="5757"/>
                </a:lnTo>
                <a:lnTo>
                  <a:pt x="3382" y="5759"/>
                </a:lnTo>
                <a:lnTo>
                  <a:pt x="3505" y="5759"/>
                </a:lnTo>
                <a:lnTo>
                  <a:pt x="3630" y="5757"/>
                </a:lnTo>
                <a:lnTo>
                  <a:pt x="3646" y="5757"/>
                </a:lnTo>
                <a:lnTo>
                  <a:pt x="3788" y="5766"/>
                </a:lnTo>
                <a:lnTo>
                  <a:pt x="3924" y="5774"/>
                </a:lnTo>
                <a:lnTo>
                  <a:pt x="4051" y="5776"/>
                </a:lnTo>
                <a:lnTo>
                  <a:pt x="4172" y="5774"/>
                </a:lnTo>
                <a:lnTo>
                  <a:pt x="4285" y="5768"/>
                </a:lnTo>
                <a:lnTo>
                  <a:pt x="4391" y="5759"/>
                </a:lnTo>
                <a:lnTo>
                  <a:pt x="4490" y="5746"/>
                </a:lnTo>
                <a:lnTo>
                  <a:pt x="4579" y="5729"/>
                </a:lnTo>
                <a:lnTo>
                  <a:pt x="4684" y="5703"/>
                </a:lnTo>
                <a:lnTo>
                  <a:pt x="4779" y="5673"/>
                </a:lnTo>
                <a:lnTo>
                  <a:pt x="4864" y="5640"/>
                </a:lnTo>
                <a:lnTo>
                  <a:pt x="4939" y="5601"/>
                </a:lnTo>
                <a:lnTo>
                  <a:pt x="5006" y="5558"/>
                </a:lnTo>
                <a:lnTo>
                  <a:pt x="5062" y="5511"/>
                </a:lnTo>
                <a:lnTo>
                  <a:pt x="5108" y="5459"/>
                </a:lnTo>
                <a:lnTo>
                  <a:pt x="5146" y="5403"/>
                </a:lnTo>
                <a:lnTo>
                  <a:pt x="5170" y="5357"/>
                </a:lnTo>
                <a:lnTo>
                  <a:pt x="5185" y="5308"/>
                </a:lnTo>
                <a:lnTo>
                  <a:pt x="5194" y="5262"/>
                </a:lnTo>
                <a:lnTo>
                  <a:pt x="5198" y="5219"/>
                </a:lnTo>
                <a:lnTo>
                  <a:pt x="5198" y="5180"/>
                </a:lnTo>
                <a:lnTo>
                  <a:pt x="5194" y="5145"/>
                </a:lnTo>
                <a:lnTo>
                  <a:pt x="5190" y="5115"/>
                </a:lnTo>
                <a:lnTo>
                  <a:pt x="5187" y="5093"/>
                </a:lnTo>
                <a:lnTo>
                  <a:pt x="5183" y="5079"/>
                </a:lnTo>
                <a:lnTo>
                  <a:pt x="5181" y="5074"/>
                </a:lnTo>
                <a:lnTo>
                  <a:pt x="5172" y="5039"/>
                </a:lnTo>
                <a:lnTo>
                  <a:pt x="5172" y="5001"/>
                </a:lnTo>
                <a:lnTo>
                  <a:pt x="5177" y="4966"/>
                </a:lnTo>
                <a:lnTo>
                  <a:pt x="5192" y="4932"/>
                </a:lnTo>
                <a:lnTo>
                  <a:pt x="5213" y="4903"/>
                </a:lnTo>
                <a:lnTo>
                  <a:pt x="5241" y="4877"/>
                </a:lnTo>
                <a:lnTo>
                  <a:pt x="5306" y="4821"/>
                </a:lnTo>
                <a:lnTo>
                  <a:pt x="5364" y="4763"/>
                </a:lnTo>
                <a:lnTo>
                  <a:pt x="5408" y="4702"/>
                </a:lnTo>
                <a:lnTo>
                  <a:pt x="5442" y="4638"/>
                </a:lnTo>
                <a:lnTo>
                  <a:pt x="5466" y="4573"/>
                </a:lnTo>
                <a:lnTo>
                  <a:pt x="5479" y="4504"/>
                </a:lnTo>
                <a:lnTo>
                  <a:pt x="5481" y="4433"/>
                </a:lnTo>
                <a:lnTo>
                  <a:pt x="5475" y="4389"/>
                </a:lnTo>
                <a:lnTo>
                  <a:pt x="5468" y="4350"/>
                </a:lnTo>
                <a:lnTo>
                  <a:pt x="5458" y="4312"/>
                </a:lnTo>
                <a:lnTo>
                  <a:pt x="5449" y="4281"/>
                </a:lnTo>
                <a:lnTo>
                  <a:pt x="5438" y="4257"/>
                </a:lnTo>
                <a:lnTo>
                  <a:pt x="5431" y="4236"/>
                </a:lnTo>
                <a:lnTo>
                  <a:pt x="5423" y="4225"/>
                </a:lnTo>
                <a:lnTo>
                  <a:pt x="5421" y="4219"/>
                </a:lnTo>
                <a:lnTo>
                  <a:pt x="5404" y="4186"/>
                </a:lnTo>
                <a:lnTo>
                  <a:pt x="5397" y="4149"/>
                </a:lnTo>
                <a:lnTo>
                  <a:pt x="5397" y="4111"/>
                </a:lnTo>
                <a:lnTo>
                  <a:pt x="5406" y="4076"/>
                </a:lnTo>
                <a:lnTo>
                  <a:pt x="5421" y="4042"/>
                </a:lnTo>
                <a:lnTo>
                  <a:pt x="5444" y="4011"/>
                </a:lnTo>
                <a:lnTo>
                  <a:pt x="5505" y="3942"/>
                </a:lnTo>
                <a:lnTo>
                  <a:pt x="5550" y="3873"/>
                </a:lnTo>
                <a:lnTo>
                  <a:pt x="5583" y="3804"/>
                </a:lnTo>
                <a:lnTo>
                  <a:pt x="5600" y="3735"/>
                </a:lnTo>
                <a:lnTo>
                  <a:pt x="5604" y="3666"/>
                </a:lnTo>
                <a:lnTo>
                  <a:pt x="5600" y="3620"/>
                </a:lnTo>
                <a:lnTo>
                  <a:pt x="5591" y="3577"/>
                </a:lnTo>
                <a:lnTo>
                  <a:pt x="5576" y="3538"/>
                </a:lnTo>
                <a:lnTo>
                  <a:pt x="5559" y="3501"/>
                </a:lnTo>
                <a:lnTo>
                  <a:pt x="5540" y="3469"/>
                </a:lnTo>
                <a:lnTo>
                  <a:pt x="5522" y="3439"/>
                </a:lnTo>
                <a:lnTo>
                  <a:pt x="5503" y="3415"/>
                </a:lnTo>
                <a:lnTo>
                  <a:pt x="5488" y="3395"/>
                </a:lnTo>
                <a:lnTo>
                  <a:pt x="5475" y="3380"/>
                </a:lnTo>
                <a:lnTo>
                  <a:pt x="5466" y="3370"/>
                </a:lnTo>
                <a:lnTo>
                  <a:pt x="5462" y="3368"/>
                </a:lnTo>
                <a:lnTo>
                  <a:pt x="5434" y="3337"/>
                </a:lnTo>
                <a:lnTo>
                  <a:pt x="5416" y="3300"/>
                </a:lnTo>
                <a:lnTo>
                  <a:pt x="5404" y="3262"/>
                </a:lnTo>
                <a:lnTo>
                  <a:pt x="5404" y="3221"/>
                </a:lnTo>
                <a:lnTo>
                  <a:pt x="5414" y="3182"/>
                </a:lnTo>
                <a:lnTo>
                  <a:pt x="5432" y="3145"/>
                </a:lnTo>
                <a:lnTo>
                  <a:pt x="5438" y="3136"/>
                </a:lnTo>
                <a:lnTo>
                  <a:pt x="5447" y="3117"/>
                </a:lnTo>
                <a:lnTo>
                  <a:pt x="5458" y="3095"/>
                </a:lnTo>
                <a:lnTo>
                  <a:pt x="5470" y="3063"/>
                </a:lnTo>
                <a:lnTo>
                  <a:pt x="5481" y="3031"/>
                </a:lnTo>
                <a:lnTo>
                  <a:pt x="5490" y="2992"/>
                </a:lnTo>
                <a:lnTo>
                  <a:pt x="5496" y="2951"/>
                </a:lnTo>
                <a:lnTo>
                  <a:pt x="5498" y="2907"/>
                </a:lnTo>
                <a:lnTo>
                  <a:pt x="5494" y="2862"/>
                </a:lnTo>
                <a:lnTo>
                  <a:pt x="5481" y="2816"/>
                </a:lnTo>
                <a:lnTo>
                  <a:pt x="5460" y="2769"/>
                </a:lnTo>
                <a:lnTo>
                  <a:pt x="5431" y="2722"/>
                </a:lnTo>
                <a:lnTo>
                  <a:pt x="5388" y="2678"/>
                </a:lnTo>
                <a:lnTo>
                  <a:pt x="5343" y="2642"/>
                </a:lnTo>
                <a:lnTo>
                  <a:pt x="5291" y="2613"/>
                </a:lnTo>
                <a:lnTo>
                  <a:pt x="5231" y="2588"/>
                </a:lnTo>
                <a:lnTo>
                  <a:pt x="5166" y="2568"/>
                </a:lnTo>
                <a:lnTo>
                  <a:pt x="5095" y="2551"/>
                </a:lnTo>
                <a:lnTo>
                  <a:pt x="5019" y="2538"/>
                </a:lnTo>
                <a:lnTo>
                  <a:pt x="4939" y="2529"/>
                </a:lnTo>
                <a:lnTo>
                  <a:pt x="4857" y="2523"/>
                </a:lnTo>
                <a:lnTo>
                  <a:pt x="4773" y="2519"/>
                </a:lnTo>
                <a:lnTo>
                  <a:pt x="4687" y="2519"/>
                </a:lnTo>
                <a:lnTo>
                  <a:pt x="4600" y="2523"/>
                </a:lnTo>
                <a:lnTo>
                  <a:pt x="4514" y="2527"/>
                </a:lnTo>
                <a:lnTo>
                  <a:pt x="4429" y="2534"/>
                </a:lnTo>
                <a:lnTo>
                  <a:pt x="4347" y="2544"/>
                </a:lnTo>
                <a:lnTo>
                  <a:pt x="4265" y="2555"/>
                </a:lnTo>
                <a:lnTo>
                  <a:pt x="4188" y="2566"/>
                </a:lnTo>
                <a:lnTo>
                  <a:pt x="4114" y="2579"/>
                </a:lnTo>
                <a:lnTo>
                  <a:pt x="4047" y="2594"/>
                </a:lnTo>
                <a:lnTo>
                  <a:pt x="4038" y="2596"/>
                </a:lnTo>
                <a:lnTo>
                  <a:pt x="4030" y="2598"/>
                </a:lnTo>
                <a:lnTo>
                  <a:pt x="3922" y="2616"/>
                </a:lnTo>
                <a:lnTo>
                  <a:pt x="3807" y="2642"/>
                </a:lnTo>
                <a:lnTo>
                  <a:pt x="3769" y="2652"/>
                </a:lnTo>
                <a:lnTo>
                  <a:pt x="3730" y="2657"/>
                </a:lnTo>
                <a:lnTo>
                  <a:pt x="3689" y="2659"/>
                </a:lnTo>
                <a:lnTo>
                  <a:pt x="3648" y="2654"/>
                </a:lnTo>
                <a:lnTo>
                  <a:pt x="3605" y="2641"/>
                </a:lnTo>
                <a:lnTo>
                  <a:pt x="3566" y="2620"/>
                </a:lnTo>
                <a:lnTo>
                  <a:pt x="3527" y="2592"/>
                </a:lnTo>
                <a:lnTo>
                  <a:pt x="3496" y="2559"/>
                </a:lnTo>
                <a:lnTo>
                  <a:pt x="3470" y="2521"/>
                </a:lnTo>
                <a:lnTo>
                  <a:pt x="3449" y="2477"/>
                </a:lnTo>
                <a:lnTo>
                  <a:pt x="3432" y="2428"/>
                </a:lnTo>
                <a:lnTo>
                  <a:pt x="3421" y="2372"/>
                </a:lnTo>
                <a:lnTo>
                  <a:pt x="3414" y="2311"/>
                </a:lnTo>
                <a:lnTo>
                  <a:pt x="3414" y="2244"/>
                </a:lnTo>
                <a:lnTo>
                  <a:pt x="3417" y="2169"/>
                </a:lnTo>
                <a:lnTo>
                  <a:pt x="3427" y="2088"/>
                </a:lnTo>
                <a:lnTo>
                  <a:pt x="3442" y="2000"/>
                </a:lnTo>
                <a:lnTo>
                  <a:pt x="3460" y="1903"/>
                </a:lnTo>
                <a:lnTo>
                  <a:pt x="3484" y="1801"/>
                </a:lnTo>
                <a:lnTo>
                  <a:pt x="3514" y="1691"/>
                </a:lnTo>
                <a:lnTo>
                  <a:pt x="3550" y="1572"/>
                </a:lnTo>
                <a:lnTo>
                  <a:pt x="3591" y="1447"/>
                </a:lnTo>
                <a:lnTo>
                  <a:pt x="3626" y="1332"/>
                </a:lnTo>
                <a:lnTo>
                  <a:pt x="3654" y="1224"/>
                </a:lnTo>
                <a:lnTo>
                  <a:pt x="3676" y="1121"/>
                </a:lnTo>
                <a:lnTo>
                  <a:pt x="3691" y="1023"/>
                </a:lnTo>
                <a:lnTo>
                  <a:pt x="3699" y="931"/>
                </a:lnTo>
                <a:lnTo>
                  <a:pt x="3700" y="846"/>
                </a:lnTo>
                <a:lnTo>
                  <a:pt x="3695" y="768"/>
                </a:lnTo>
                <a:lnTo>
                  <a:pt x="3682" y="695"/>
                </a:lnTo>
                <a:lnTo>
                  <a:pt x="3663" y="628"/>
                </a:lnTo>
                <a:lnTo>
                  <a:pt x="3639" y="568"/>
                </a:lnTo>
                <a:lnTo>
                  <a:pt x="3605" y="516"/>
                </a:lnTo>
                <a:lnTo>
                  <a:pt x="3570" y="473"/>
                </a:lnTo>
                <a:lnTo>
                  <a:pt x="3533" y="440"/>
                </a:lnTo>
                <a:lnTo>
                  <a:pt x="3492" y="412"/>
                </a:lnTo>
                <a:lnTo>
                  <a:pt x="3451" y="390"/>
                </a:lnTo>
                <a:lnTo>
                  <a:pt x="3410" y="373"/>
                </a:lnTo>
                <a:lnTo>
                  <a:pt x="3369" y="360"/>
                </a:lnTo>
                <a:lnTo>
                  <a:pt x="3332" y="352"/>
                </a:lnTo>
                <a:lnTo>
                  <a:pt x="3298" y="347"/>
                </a:lnTo>
                <a:lnTo>
                  <a:pt x="3268" y="345"/>
                </a:lnTo>
                <a:lnTo>
                  <a:pt x="3244" y="343"/>
                </a:lnTo>
                <a:close/>
                <a:moveTo>
                  <a:pt x="3237" y="0"/>
                </a:moveTo>
                <a:lnTo>
                  <a:pt x="3263" y="0"/>
                </a:lnTo>
                <a:lnTo>
                  <a:pt x="3298" y="2"/>
                </a:lnTo>
                <a:lnTo>
                  <a:pt x="3339" y="6"/>
                </a:lnTo>
                <a:lnTo>
                  <a:pt x="3386" y="13"/>
                </a:lnTo>
                <a:lnTo>
                  <a:pt x="3436" y="25"/>
                </a:lnTo>
                <a:lnTo>
                  <a:pt x="3492" y="40"/>
                </a:lnTo>
                <a:lnTo>
                  <a:pt x="3548" y="58"/>
                </a:lnTo>
                <a:lnTo>
                  <a:pt x="3607" y="84"/>
                </a:lnTo>
                <a:lnTo>
                  <a:pt x="3667" y="116"/>
                </a:lnTo>
                <a:lnTo>
                  <a:pt x="3725" y="153"/>
                </a:lnTo>
                <a:lnTo>
                  <a:pt x="3782" y="200"/>
                </a:lnTo>
                <a:lnTo>
                  <a:pt x="3836" y="254"/>
                </a:lnTo>
                <a:lnTo>
                  <a:pt x="3889" y="317"/>
                </a:lnTo>
                <a:lnTo>
                  <a:pt x="3935" y="390"/>
                </a:lnTo>
                <a:lnTo>
                  <a:pt x="3972" y="468"/>
                </a:lnTo>
                <a:lnTo>
                  <a:pt x="4004" y="552"/>
                </a:lnTo>
                <a:lnTo>
                  <a:pt x="4026" y="641"/>
                </a:lnTo>
                <a:lnTo>
                  <a:pt x="4041" y="736"/>
                </a:lnTo>
                <a:lnTo>
                  <a:pt x="4047" y="836"/>
                </a:lnTo>
                <a:lnTo>
                  <a:pt x="4047" y="944"/>
                </a:lnTo>
                <a:lnTo>
                  <a:pt x="4038" y="1056"/>
                </a:lnTo>
                <a:lnTo>
                  <a:pt x="4019" y="1173"/>
                </a:lnTo>
                <a:lnTo>
                  <a:pt x="3995" y="1296"/>
                </a:lnTo>
                <a:lnTo>
                  <a:pt x="3961" y="1425"/>
                </a:lnTo>
                <a:lnTo>
                  <a:pt x="3920" y="1557"/>
                </a:lnTo>
                <a:lnTo>
                  <a:pt x="3889" y="1659"/>
                </a:lnTo>
                <a:lnTo>
                  <a:pt x="3861" y="1752"/>
                </a:lnTo>
                <a:lnTo>
                  <a:pt x="3836" y="1836"/>
                </a:lnTo>
                <a:lnTo>
                  <a:pt x="3818" y="1913"/>
                </a:lnTo>
                <a:lnTo>
                  <a:pt x="3801" y="1981"/>
                </a:lnTo>
                <a:lnTo>
                  <a:pt x="3788" y="2043"/>
                </a:lnTo>
                <a:lnTo>
                  <a:pt x="3777" y="2097"/>
                </a:lnTo>
                <a:lnTo>
                  <a:pt x="3769" y="2145"/>
                </a:lnTo>
                <a:lnTo>
                  <a:pt x="3766" y="2188"/>
                </a:lnTo>
                <a:lnTo>
                  <a:pt x="3762" y="2223"/>
                </a:lnTo>
                <a:lnTo>
                  <a:pt x="3760" y="2255"/>
                </a:lnTo>
                <a:lnTo>
                  <a:pt x="3760" y="2281"/>
                </a:lnTo>
                <a:lnTo>
                  <a:pt x="3760" y="2302"/>
                </a:lnTo>
                <a:lnTo>
                  <a:pt x="3862" y="2279"/>
                </a:lnTo>
                <a:lnTo>
                  <a:pt x="3961" y="2261"/>
                </a:lnTo>
                <a:lnTo>
                  <a:pt x="3963" y="2261"/>
                </a:lnTo>
                <a:lnTo>
                  <a:pt x="3972" y="2259"/>
                </a:lnTo>
                <a:lnTo>
                  <a:pt x="3991" y="2255"/>
                </a:lnTo>
                <a:lnTo>
                  <a:pt x="4019" y="2250"/>
                </a:lnTo>
                <a:lnTo>
                  <a:pt x="4056" y="2242"/>
                </a:lnTo>
                <a:lnTo>
                  <a:pt x="4103" y="2235"/>
                </a:lnTo>
                <a:lnTo>
                  <a:pt x="4157" y="2225"/>
                </a:lnTo>
                <a:lnTo>
                  <a:pt x="4216" y="2216"/>
                </a:lnTo>
                <a:lnTo>
                  <a:pt x="4283" y="2207"/>
                </a:lnTo>
                <a:lnTo>
                  <a:pt x="4354" y="2199"/>
                </a:lnTo>
                <a:lnTo>
                  <a:pt x="4430" y="2192"/>
                </a:lnTo>
                <a:lnTo>
                  <a:pt x="4511" y="2184"/>
                </a:lnTo>
                <a:lnTo>
                  <a:pt x="4593" y="2181"/>
                </a:lnTo>
                <a:lnTo>
                  <a:pt x="4732" y="2177"/>
                </a:lnTo>
                <a:lnTo>
                  <a:pt x="4864" y="2179"/>
                </a:lnTo>
                <a:lnTo>
                  <a:pt x="4987" y="2188"/>
                </a:lnTo>
                <a:lnTo>
                  <a:pt x="5103" y="2203"/>
                </a:lnTo>
                <a:lnTo>
                  <a:pt x="5211" y="2225"/>
                </a:lnTo>
                <a:lnTo>
                  <a:pt x="5309" y="2253"/>
                </a:lnTo>
                <a:lnTo>
                  <a:pt x="5401" y="2287"/>
                </a:lnTo>
                <a:lnTo>
                  <a:pt x="5483" y="2326"/>
                </a:lnTo>
                <a:lnTo>
                  <a:pt x="5555" y="2372"/>
                </a:lnTo>
                <a:lnTo>
                  <a:pt x="5621" y="2426"/>
                </a:lnTo>
                <a:lnTo>
                  <a:pt x="5680" y="2486"/>
                </a:lnTo>
                <a:lnTo>
                  <a:pt x="5729" y="2547"/>
                </a:lnTo>
                <a:lnTo>
                  <a:pt x="5768" y="2611"/>
                </a:lnTo>
                <a:lnTo>
                  <a:pt x="5797" y="2674"/>
                </a:lnTo>
                <a:lnTo>
                  <a:pt x="5820" y="2739"/>
                </a:lnTo>
                <a:lnTo>
                  <a:pt x="5833" y="2804"/>
                </a:lnTo>
                <a:lnTo>
                  <a:pt x="5840" y="2868"/>
                </a:lnTo>
                <a:lnTo>
                  <a:pt x="5842" y="2931"/>
                </a:lnTo>
                <a:lnTo>
                  <a:pt x="5838" y="2992"/>
                </a:lnTo>
                <a:lnTo>
                  <a:pt x="5831" y="3052"/>
                </a:lnTo>
                <a:lnTo>
                  <a:pt x="5818" y="3110"/>
                </a:lnTo>
                <a:lnTo>
                  <a:pt x="5801" y="3164"/>
                </a:lnTo>
                <a:lnTo>
                  <a:pt x="5784" y="3212"/>
                </a:lnTo>
                <a:lnTo>
                  <a:pt x="5816" y="3257"/>
                </a:lnTo>
                <a:lnTo>
                  <a:pt x="5848" y="3307"/>
                </a:lnTo>
                <a:lnTo>
                  <a:pt x="5878" y="3365"/>
                </a:lnTo>
                <a:lnTo>
                  <a:pt x="5904" y="3428"/>
                </a:lnTo>
                <a:lnTo>
                  <a:pt x="5926" y="3497"/>
                </a:lnTo>
                <a:lnTo>
                  <a:pt x="5943" y="3573"/>
                </a:lnTo>
                <a:lnTo>
                  <a:pt x="5950" y="3653"/>
                </a:lnTo>
                <a:lnTo>
                  <a:pt x="5948" y="3741"/>
                </a:lnTo>
                <a:lnTo>
                  <a:pt x="5935" y="3828"/>
                </a:lnTo>
                <a:lnTo>
                  <a:pt x="5911" y="3914"/>
                </a:lnTo>
                <a:lnTo>
                  <a:pt x="5876" y="3998"/>
                </a:lnTo>
                <a:lnTo>
                  <a:pt x="5829" y="4080"/>
                </a:lnTo>
                <a:lnTo>
                  <a:pt x="5771" y="4162"/>
                </a:lnTo>
                <a:lnTo>
                  <a:pt x="5790" y="4214"/>
                </a:lnTo>
                <a:lnTo>
                  <a:pt x="5805" y="4275"/>
                </a:lnTo>
                <a:lnTo>
                  <a:pt x="5818" y="4344"/>
                </a:lnTo>
                <a:lnTo>
                  <a:pt x="5825" y="4419"/>
                </a:lnTo>
                <a:lnTo>
                  <a:pt x="5825" y="4474"/>
                </a:lnTo>
                <a:lnTo>
                  <a:pt x="5822" y="4534"/>
                </a:lnTo>
                <a:lnTo>
                  <a:pt x="5814" y="4597"/>
                </a:lnTo>
                <a:lnTo>
                  <a:pt x="5799" y="4664"/>
                </a:lnTo>
                <a:lnTo>
                  <a:pt x="5779" y="4731"/>
                </a:lnTo>
                <a:lnTo>
                  <a:pt x="5749" y="4802"/>
                </a:lnTo>
                <a:lnTo>
                  <a:pt x="5712" y="4871"/>
                </a:lnTo>
                <a:lnTo>
                  <a:pt x="5663" y="4942"/>
                </a:lnTo>
                <a:lnTo>
                  <a:pt x="5604" y="5012"/>
                </a:lnTo>
                <a:lnTo>
                  <a:pt x="5535" y="5083"/>
                </a:lnTo>
                <a:lnTo>
                  <a:pt x="5540" y="5137"/>
                </a:lnTo>
                <a:lnTo>
                  <a:pt x="5542" y="5199"/>
                </a:lnTo>
                <a:lnTo>
                  <a:pt x="5540" y="5266"/>
                </a:lnTo>
                <a:lnTo>
                  <a:pt x="5529" y="5338"/>
                </a:lnTo>
                <a:lnTo>
                  <a:pt x="5512" y="5415"/>
                </a:lnTo>
                <a:lnTo>
                  <a:pt x="5485" y="5493"/>
                </a:lnTo>
                <a:lnTo>
                  <a:pt x="5447" y="5573"/>
                </a:lnTo>
                <a:lnTo>
                  <a:pt x="5403" y="5644"/>
                </a:lnTo>
                <a:lnTo>
                  <a:pt x="5350" y="5711"/>
                </a:lnTo>
                <a:lnTo>
                  <a:pt x="5289" y="5772"/>
                </a:lnTo>
                <a:lnTo>
                  <a:pt x="5222" y="5828"/>
                </a:lnTo>
                <a:lnTo>
                  <a:pt x="5146" y="5880"/>
                </a:lnTo>
                <a:lnTo>
                  <a:pt x="5062" y="5928"/>
                </a:lnTo>
                <a:lnTo>
                  <a:pt x="4971" y="5969"/>
                </a:lnTo>
                <a:lnTo>
                  <a:pt x="4872" y="6007"/>
                </a:lnTo>
                <a:lnTo>
                  <a:pt x="4766" y="6040"/>
                </a:lnTo>
                <a:lnTo>
                  <a:pt x="4652" y="6068"/>
                </a:lnTo>
                <a:lnTo>
                  <a:pt x="4548" y="6087"/>
                </a:lnTo>
                <a:lnTo>
                  <a:pt x="4436" y="6102"/>
                </a:lnTo>
                <a:lnTo>
                  <a:pt x="4317" y="6113"/>
                </a:lnTo>
                <a:lnTo>
                  <a:pt x="4190" y="6118"/>
                </a:lnTo>
                <a:lnTo>
                  <a:pt x="4056" y="6120"/>
                </a:lnTo>
                <a:lnTo>
                  <a:pt x="3920" y="6118"/>
                </a:lnTo>
                <a:lnTo>
                  <a:pt x="3777" y="6113"/>
                </a:lnTo>
                <a:lnTo>
                  <a:pt x="3628" y="6103"/>
                </a:lnTo>
                <a:lnTo>
                  <a:pt x="3496" y="6105"/>
                </a:lnTo>
                <a:lnTo>
                  <a:pt x="3363" y="6105"/>
                </a:lnTo>
                <a:lnTo>
                  <a:pt x="3233" y="6103"/>
                </a:lnTo>
                <a:lnTo>
                  <a:pt x="3106" y="6100"/>
                </a:lnTo>
                <a:lnTo>
                  <a:pt x="2982" y="6096"/>
                </a:lnTo>
                <a:lnTo>
                  <a:pt x="2861" y="6090"/>
                </a:lnTo>
                <a:lnTo>
                  <a:pt x="2745" y="6083"/>
                </a:lnTo>
                <a:lnTo>
                  <a:pt x="2633" y="6076"/>
                </a:lnTo>
                <a:lnTo>
                  <a:pt x="2527" y="6068"/>
                </a:lnTo>
                <a:lnTo>
                  <a:pt x="2427" y="6061"/>
                </a:lnTo>
                <a:lnTo>
                  <a:pt x="2333" y="6053"/>
                </a:lnTo>
                <a:lnTo>
                  <a:pt x="2250" y="6046"/>
                </a:lnTo>
                <a:lnTo>
                  <a:pt x="2171" y="6038"/>
                </a:lnTo>
                <a:lnTo>
                  <a:pt x="2104" y="6031"/>
                </a:lnTo>
                <a:lnTo>
                  <a:pt x="2047" y="6025"/>
                </a:lnTo>
                <a:lnTo>
                  <a:pt x="1998" y="6020"/>
                </a:lnTo>
                <a:lnTo>
                  <a:pt x="1961" y="6014"/>
                </a:lnTo>
                <a:lnTo>
                  <a:pt x="1935" y="6012"/>
                </a:lnTo>
                <a:lnTo>
                  <a:pt x="1920" y="6010"/>
                </a:lnTo>
                <a:lnTo>
                  <a:pt x="1620" y="5973"/>
                </a:lnTo>
                <a:lnTo>
                  <a:pt x="1566" y="6007"/>
                </a:lnTo>
                <a:lnTo>
                  <a:pt x="1507" y="6035"/>
                </a:lnTo>
                <a:lnTo>
                  <a:pt x="1445" y="6055"/>
                </a:lnTo>
                <a:lnTo>
                  <a:pt x="1380" y="6066"/>
                </a:lnTo>
                <a:lnTo>
                  <a:pt x="1313" y="6072"/>
                </a:lnTo>
                <a:lnTo>
                  <a:pt x="533" y="6072"/>
                </a:lnTo>
                <a:lnTo>
                  <a:pt x="453" y="6066"/>
                </a:lnTo>
                <a:lnTo>
                  <a:pt x="378" y="6049"/>
                </a:lnTo>
                <a:lnTo>
                  <a:pt x="307" y="6022"/>
                </a:lnTo>
                <a:lnTo>
                  <a:pt x="242" y="5986"/>
                </a:lnTo>
                <a:lnTo>
                  <a:pt x="183" y="5942"/>
                </a:lnTo>
                <a:lnTo>
                  <a:pt x="130" y="5888"/>
                </a:lnTo>
                <a:lnTo>
                  <a:pt x="86" y="5828"/>
                </a:lnTo>
                <a:lnTo>
                  <a:pt x="48" y="5763"/>
                </a:lnTo>
                <a:lnTo>
                  <a:pt x="22" y="5692"/>
                </a:lnTo>
                <a:lnTo>
                  <a:pt x="6" y="5618"/>
                </a:lnTo>
                <a:lnTo>
                  <a:pt x="0" y="5539"/>
                </a:lnTo>
                <a:lnTo>
                  <a:pt x="0" y="3458"/>
                </a:lnTo>
                <a:lnTo>
                  <a:pt x="6" y="3380"/>
                </a:lnTo>
                <a:lnTo>
                  <a:pt x="22" y="3305"/>
                </a:lnTo>
                <a:lnTo>
                  <a:pt x="48" y="3234"/>
                </a:lnTo>
                <a:lnTo>
                  <a:pt x="86" y="3169"/>
                </a:lnTo>
                <a:lnTo>
                  <a:pt x="130" y="3110"/>
                </a:lnTo>
                <a:lnTo>
                  <a:pt x="183" y="3058"/>
                </a:lnTo>
                <a:lnTo>
                  <a:pt x="242" y="3013"/>
                </a:lnTo>
                <a:lnTo>
                  <a:pt x="307" y="2976"/>
                </a:lnTo>
                <a:lnTo>
                  <a:pt x="378" y="2950"/>
                </a:lnTo>
                <a:lnTo>
                  <a:pt x="453" y="2933"/>
                </a:lnTo>
                <a:lnTo>
                  <a:pt x="533" y="2925"/>
                </a:lnTo>
                <a:lnTo>
                  <a:pt x="1313" y="2925"/>
                </a:lnTo>
                <a:lnTo>
                  <a:pt x="1380" y="2931"/>
                </a:lnTo>
                <a:lnTo>
                  <a:pt x="1445" y="2942"/>
                </a:lnTo>
                <a:lnTo>
                  <a:pt x="1508" y="2963"/>
                </a:lnTo>
                <a:lnTo>
                  <a:pt x="1566" y="2991"/>
                </a:lnTo>
                <a:lnTo>
                  <a:pt x="1602" y="2918"/>
                </a:lnTo>
                <a:lnTo>
                  <a:pt x="1644" y="2843"/>
                </a:lnTo>
                <a:lnTo>
                  <a:pt x="1693" y="2765"/>
                </a:lnTo>
                <a:lnTo>
                  <a:pt x="1751" y="2689"/>
                </a:lnTo>
                <a:lnTo>
                  <a:pt x="1818" y="2614"/>
                </a:lnTo>
                <a:lnTo>
                  <a:pt x="1823" y="2607"/>
                </a:lnTo>
                <a:lnTo>
                  <a:pt x="1831" y="2601"/>
                </a:lnTo>
                <a:lnTo>
                  <a:pt x="1838" y="2596"/>
                </a:lnTo>
                <a:lnTo>
                  <a:pt x="1898" y="2544"/>
                </a:lnTo>
                <a:lnTo>
                  <a:pt x="1959" y="2480"/>
                </a:lnTo>
                <a:lnTo>
                  <a:pt x="2022" y="2408"/>
                </a:lnTo>
                <a:lnTo>
                  <a:pt x="2084" y="2326"/>
                </a:lnTo>
                <a:lnTo>
                  <a:pt x="2145" y="2236"/>
                </a:lnTo>
                <a:lnTo>
                  <a:pt x="2209" y="2142"/>
                </a:lnTo>
                <a:lnTo>
                  <a:pt x="2268" y="2039"/>
                </a:lnTo>
                <a:lnTo>
                  <a:pt x="2330" y="1933"/>
                </a:lnTo>
                <a:lnTo>
                  <a:pt x="2389" y="1825"/>
                </a:lnTo>
                <a:lnTo>
                  <a:pt x="2447" y="1713"/>
                </a:lnTo>
                <a:lnTo>
                  <a:pt x="2503" y="1602"/>
                </a:lnTo>
                <a:lnTo>
                  <a:pt x="2557" y="1490"/>
                </a:lnTo>
                <a:lnTo>
                  <a:pt x="2607" y="1378"/>
                </a:lnTo>
                <a:lnTo>
                  <a:pt x="2658" y="1268"/>
                </a:lnTo>
                <a:lnTo>
                  <a:pt x="2704" y="1164"/>
                </a:lnTo>
                <a:lnTo>
                  <a:pt x="2747" y="1062"/>
                </a:lnTo>
                <a:lnTo>
                  <a:pt x="2786" y="967"/>
                </a:lnTo>
                <a:lnTo>
                  <a:pt x="2821" y="877"/>
                </a:lnTo>
                <a:lnTo>
                  <a:pt x="2853" y="795"/>
                </a:lnTo>
                <a:lnTo>
                  <a:pt x="2881" y="723"/>
                </a:lnTo>
                <a:lnTo>
                  <a:pt x="2877" y="682"/>
                </a:lnTo>
                <a:lnTo>
                  <a:pt x="2872" y="632"/>
                </a:lnTo>
                <a:lnTo>
                  <a:pt x="2870" y="578"/>
                </a:lnTo>
                <a:lnTo>
                  <a:pt x="2870" y="520"/>
                </a:lnTo>
                <a:lnTo>
                  <a:pt x="2872" y="458"/>
                </a:lnTo>
                <a:lnTo>
                  <a:pt x="2879" y="395"/>
                </a:lnTo>
                <a:lnTo>
                  <a:pt x="2888" y="334"/>
                </a:lnTo>
                <a:lnTo>
                  <a:pt x="2905" y="272"/>
                </a:lnTo>
                <a:lnTo>
                  <a:pt x="2926" y="215"/>
                </a:lnTo>
                <a:lnTo>
                  <a:pt x="2954" y="161"/>
                </a:lnTo>
                <a:lnTo>
                  <a:pt x="2989" y="112"/>
                </a:lnTo>
                <a:lnTo>
                  <a:pt x="3030" y="73"/>
                </a:lnTo>
                <a:lnTo>
                  <a:pt x="3075" y="41"/>
                </a:lnTo>
                <a:lnTo>
                  <a:pt x="3125" y="19"/>
                </a:lnTo>
                <a:lnTo>
                  <a:pt x="3179" y="4"/>
                </a:lnTo>
                <a:lnTo>
                  <a:pt x="32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Rectangle 100">
            <a:extLst>
              <a:ext uri="{FF2B5EF4-FFF2-40B4-BE49-F238E27FC236}">
                <a16:creationId xmlns:a16="http://schemas.microsoft.com/office/drawing/2014/main" id="{B84A618C-64B1-47CE-B336-170A2E6D40FF}"/>
              </a:ext>
            </a:extLst>
          </p:cNvPr>
          <p:cNvSpPr/>
          <p:nvPr/>
        </p:nvSpPr>
        <p:spPr>
          <a:xfrm>
            <a:off x="6143533" y="2592650"/>
            <a:ext cx="55282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Preservar la confidencialidad, integridad y disponibilidad de la información mediante la aplicación de un proceso de gestión de riesgos de seguridad de la información y la selección de controles para el tratamiento de los riesgos identificados</a:t>
            </a:r>
            <a:endParaRPr lang="en-IN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9A63BEE-5418-4D73-9ACB-29EB36096418}"/>
              </a:ext>
            </a:extLst>
          </p:cNvPr>
          <p:cNvGrpSpPr/>
          <p:nvPr/>
        </p:nvGrpSpPr>
        <p:grpSpPr>
          <a:xfrm>
            <a:off x="5486994" y="3302842"/>
            <a:ext cx="409038" cy="328192"/>
            <a:chOff x="5543258" y="5216053"/>
            <a:chExt cx="409038" cy="328192"/>
          </a:xfrm>
        </p:grpSpPr>
        <p:sp>
          <p:nvSpPr>
            <p:cNvPr id="118" name="Freeform 8">
              <a:extLst>
                <a:ext uri="{FF2B5EF4-FFF2-40B4-BE49-F238E27FC236}">
                  <a16:creationId xmlns:a16="http://schemas.microsoft.com/office/drawing/2014/main" id="{C4360250-7FB1-4E0B-B13F-41F871BD23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18980" y="5216053"/>
              <a:ext cx="173450" cy="204719"/>
            </a:xfrm>
            <a:custGeom>
              <a:avLst/>
              <a:gdLst>
                <a:gd name="T0" fmla="*/ 2235 w 2595"/>
                <a:gd name="T1" fmla="*/ 94 h 3065"/>
                <a:gd name="T2" fmla="*/ 2172 w 2595"/>
                <a:gd name="T3" fmla="*/ 100 h 3065"/>
                <a:gd name="T4" fmla="*/ 2098 w 2595"/>
                <a:gd name="T5" fmla="*/ 120 h 3065"/>
                <a:gd name="T6" fmla="*/ 2022 w 2595"/>
                <a:gd name="T7" fmla="*/ 159 h 3065"/>
                <a:gd name="T8" fmla="*/ 1949 w 2595"/>
                <a:gd name="T9" fmla="*/ 222 h 3065"/>
                <a:gd name="T10" fmla="*/ 1951 w 2595"/>
                <a:gd name="T11" fmla="*/ 292 h 3065"/>
                <a:gd name="T12" fmla="*/ 1998 w 2595"/>
                <a:gd name="T13" fmla="*/ 332 h 3065"/>
                <a:gd name="T14" fmla="*/ 2022 w 2595"/>
                <a:gd name="T15" fmla="*/ 354 h 3065"/>
                <a:gd name="T16" fmla="*/ 2029 w 2595"/>
                <a:gd name="T17" fmla="*/ 362 h 3065"/>
                <a:gd name="T18" fmla="*/ 2033 w 2595"/>
                <a:gd name="T19" fmla="*/ 349 h 3065"/>
                <a:gd name="T20" fmla="*/ 2053 w 2595"/>
                <a:gd name="T21" fmla="*/ 308 h 3065"/>
                <a:gd name="T22" fmla="*/ 2100 w 2595"/>
                <a:gd name="T23" fmla="*/ 251 h 3065"/>
                <a:gd name="T24" fmla="*/ 2176 w 2595"/>
                <a:gd name="T25" fmla="*/ 177 h 3065"/>
                <a:gd name="T26" fmla="*/ 2294 w 2595"/>
                <a:gd name="T27" fmla="*/ 98 h 3065"/>
                <a:gd name="T28" fmla="*/ 2278 w 2595"/>
                <a:gd name="T29" fmla="*/ 96 h 3065"/>
                <a:gd name="T30" fmla="*/ 2283 w 2595"/>
                <a:gd name="T31" fmla="*/ 0 h 3065"/>
                <a:gd name="T32" fmla="*/ 2385 w 2595"/>
                <a:gd name="T33" fmla="*/ 19 h 3065"/>
                <a:gd name="T34" fmla="*/ 2474 w 2595"/>
                <a:gd name="T35" fmla="*/ 69 h 3065"/>
                <a:gd name="T36" fmla="*/ 2543 w 2595"/>
                <a:gd name="T37" fmla="*/ 146 h 3065"/>
                <a:gd name="T38" fmla="*/ 2584 w 2595"/>
                <a:gd name="T39" fmla="*/ 242 h 3065"/>
                <a:gd name="T40" fmla="*/ 2595 w 2595"/>
                <a:gd name="T41" fmla="*/ 349 h 3065"/>
                <a:gd name="T42" fmla="*/ 2578 w 2595"/>
                <a:gd name="T43" fmla="*/ 463 h 3065"/>
                <a:gd name="T44" fmla="*/ 2534 w 2595"/>
                <a:gd name="T45" fmla="*/ 579 h 3065"/>
                <a:gd name="T46" fmla="*/ 2461 w 2595"/>
                <a:gd name="T47" fmla="*/ 690 h 3065"/>
                <a:gd name="T48" fmla="*/ 385 w 2595"/>
                <a:gd name="T49" fmla="*/ 2941 h 3065"/>
                <a:gd name="T50" fmla="*/ 334 w 2595"/>
                <a:gd name="T51" fmla="*/ 3006 h 3065"/>
                <a:gd name="T52" fmla="*/ 296 w 2595"/>
                <a:gd name="T53" fmla="*/ 3046 h 3065"/>
                <a:gd name="T54" fmla="*/ 269 w 2595"/>
                <a:gd name="T55" fmla="*/ 3063 h 3065"/>
                <a:gd name="T56" fmla="*/ 239 w 2595"/>
                <a:gd name="T57" fmla="*/ 3059 h 3065"/>
                <a:gd name="T58" fmla="*/ 204 w 2595"/>
                <a:gd name="T59" fmla="*/ 3037 h 3065"/>
                <a:gd name="T60" fmla="*/ 155 w 2595"/>
                <a:gd name="T61" fmla="*/ 2996 h 3065"/>
                <a:gd name="T62" fmla="*/ 91 w 2595"/>
                <a:gd name="T63" fmla="*/ 2945 h 3065"/>
                <a:gd name="T64" fmla="*/ 39 w 2595"/>
                <a:gd name="T65" fmla="*/ 2904 h 3065"/>
                <a:gd name="T66" fmla="*/ 9 w 2595"/>
                <a:gd name="T67" fmla="*/ 2877 h 3065"/>
                <a:gd name="T68" fmla="*/ 0 w 2595"/>
                <a:gd name="T69" fmla="*/ 2849 h 3065"/>
                <a:gd name="T70" fmla="*/ 11 w 2595"/>
                <a:gd name="T71" fmla="*/ 2818 h 3065"/>
                <a:gd name="T72" fmla="*/ 42 w 2595"/>
                <a:gd name="T73" fmla="*/ 2773 h 3065"/>
                <a:gd name="T74" fmla="*/ 94 w 2595"/>
                <a:gd name="T75" fmla="*/ 2709 h 3065"/>
                <a:gd name="T76" fmla="*/ 1868 w 2595"/>
                <a:gd name="T77" fmla="*/ 214 h 3065"/>
                <a:gd name="T78" fmla="*/ 1961 w 2595"/>
                <a:gd name="T79" fmla="*/ 120 h 3065"/>
                <a:gd name="T80" fmla="*/ 2064 w 2595"/>
                <a:gd name="T81" fmla="*/ 52 h 3065"/>
                <a:gd name="T82" fmla="*/ 2174 w 2595"/>
                <a:gd name="T83" fmla="*/ 11 h 3065"/>
                <a:gd name="T84" fmla="*/ 2283 w 2595"/>
                <a:gd name="T85" fmla="*/ 0 h 3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95" h="3065">
                  <a:moveTo>
                    <a:pt x="2259" y="94"/>
                  </a:moveTo>
                  <a:lnTo>
                    <a:pt x="2235" y="94"/>
                  </a:lnTo>
                  <a:lnTo>
                    <a:pt x="2205" y="96"/>
                  </a:lnTo>
                  <a:lnTo>
                    <a:pt x="2172" y="100"/>
                  </a:lnTo>
                  <a:lnTo>
                    <a:pt x="2135" y="109"/>
                  </a:lnTo>
                  <a:lnTo>
                    <a:pt x="2098" y="120"/>
                  </a:lnTo>
                  <a:lnTo>
                    <a:pt x="2059" y="137"/>
                  </a:lnTo>
                  <a:lnTo>
                    <a:pt x="2022" y="159"/>
                  </a:lnTo>
                  <a:lnTo>
                    <a:pt x="1985" y="187"/>
                  </a:lnTo>
                  <a:lnTo>
                    <a:pt x="1949" y="222"/>
                  </a:lnTo>
                  <a:lnTo>
                    <a:pt x="1918" y="266"/>
                  </a:lnTo>
                  <a:lnTo>
                    <a:pt x="1951" y="292"/>
                  </a:lnTo>
                  <a:lnTo>
                    <a:pt x="1977" y="314"/>
                  </a:lnTo>
                  <a:lnTo>
                    <a:pt x="1998" y="332"/>
                  </a:lnTo>
                  <a:lnTo>
                    <a:pt x="2012" y="345"/>
                  </a:lnTo>
                  <a:lnTo>
                    <a:pt x="2022" y="354"/>
                  </a:lnTo>
                  <a:lnTo>
                    <a:pt x="2027" y="360"/>
                  </a:lnTo>
                  <a:lnTo>
                    <a:pt x="2029" y="362"/>
                  </a:lnTo>
                  <a:lnTo>
                    <a:pt x="2029" y="358"/>
                  </a:lnTo>
                  <a:lnTo>
                    <a:pt x="2033" y="349"/>
                  </a:lnTo>
                  <a:lnTo>
                    <a:pt x="2042" y="330"/>
                  </a:lnTo>
                  <a:lnTo>
                    <a:pt x="2053" y="308"/>
                  </a:lnTo>
                  <a:lnTo>
                    <a:pt x="2074" y="282"/>
                  </a:lnTo>
                  <a:lnTo>
                    <a:pt x="2100" y="251"/>
                  </a:lnTo>
                  <a:lnTo>
                    <a:pt x="2133" y="216"/>
                  </a:lnTo>
                  <a:lnTo>
                    <a:pt x="2176" y="177"/>
                  </a:lnTo>
                  <a:lnTo>
                    <a:pt x="2229" y="139"/>
                  </a:lnTo>
                  <a:lnTo>
                    <a:pt x="2294" y="98"/>
                  </a:lnTo>
                  <a:lnTo>
                    <a:pt x="2291" y="96"/>
                  </a:lnTo>
                  <a:lnTo>
                    <a:pt x="2278" y="96"/>
                  </a:lnTo>
                  <a:lnTo>
                    <a:pt x="2259" y="94"/>
                  </a:lnTo>
                  <a:close/>
                  <a:moveTo>
                    <a:pt x="2283" y="0"/>
                  </a:moveTo>
                  <a:lnTo>
                    <a:pt x="2335" y="6"/>
                  </a:lnTo>
                  <a:lnTo>
                    <a:pt x="2385" y="19"/>
                  </a:lnTo>
                  <a:lnTo>
                    <a:pt x="2432" y="39"/>
                  </a:lnTo>
                  <a:lnTo>
                    <a:pt x="2474" y="69"/>
                  </a:lnTo>
                  <a:lnTo>
                    <a:pt x="2513" y="104"/>
                  </a:lnTo>
                  <a:lnTo>
                    <a:pt x="2543" y="146"/>
                  </a:lnTo>
                  <a:lnTo>
                    <a:pt x="2567" y="192"/>
                  </a:lnTo>
                  <a:lnTo>
                    <a:pt x="2584" y="242"/>
                  </a:lnTo>
                  <a:lnTo>
                    <a:pt x="2593" y="294"/>
                  </a:lnTo>
                  <a:lnTo>
                    <a:pt x="2595" y="349"/>
                  </a:lnTo>
                  <a:lnTo>
                    <a:pt x="2589" y="406"/>
                  </a:lnTo>
                  <a:lnTo>
                    <a:pt x="2578" y="463"/>
                  </a:lnTo>
                  <a:lnTo>
                    <a:pt x="2560" y="522"/>
                  </a:lnTo>
                  <a:lnTo>
                    <a:pt x="2534" y="579"/>
                  </a:lnTo>
                  <a:lnTo>
                    <a:pt x="2502" y="636"/>
                  </a:lnTo>
                  <a:lnTo>
                    <a:pt x="2461" y="690"/>
                  </a:lnTo>
                  <a:lnTo>
                    <a:pt x="419" y="2899"/>
                  </a:lnTo>
                  <a:lnTo>
                    <a:pt x="385" y="2941"/>
                  </a:lnTo>
                  <a:lnTo>
                    <a:pt x="358" y="2976"/>
                  </a:lnTo>
                  <a:lnTo>
                    <a:pt x="334" y="3006"/>
                  </a:lnTo>
                  <a:lnTo>
                    <a:pt x="313" y="3030"/>
                  </a:lnTo>
                  <a:lnTo>
                    <a:pt x="296" y="3046"/>
                  </a:lnTo>
                  <a:lnTo>
                    <a:pt x="282" y="3057"/>
                  </a:lnTo>
                  <a:lnTo>
                    <a:pt x="269" y="3063"/>
                  </a:lnTo>
                  <a:lnTo>
                    <a:pt x="254" y="3065"/>
                  </a:lnTo>
                  <a:lnTo>
                    <a:pt x="239" y="3059"/>
                  </a:lnTo>
                  <a:lnTo>
                    <a:pt x="222" y="3050"/>
                  </a:lnTo>
                  <a:lnTo>
                    <a:pt x="204" y="3037"/>
                  </a:lnTo>
                  <a:lnTo>
                    <a:pt x="181" y="3019"/>
                  </a:lnTo>
                  <a:lnTo>
                    <a:pt x="155" y="2996"/>
                  </a:lnTo>
                  <a:lnTo>
                    <a:pt x="122" y="2971"/>
                  </a:lnTo>
                  <a:lnTo>
                    <a:pt x="91" y="2945"/>
                  </a:lnTo>
                  <a:lnTo>
                    <a:pt x="63" y="2923"/>
                  </a:lnTo>
                  <a:lnTo>
                    <a:pt x="39" y="2904"/>
                  </a:lnTo>
                  <a:lnTo>
                    <a:pt x="22" y="2889"/>
                  </a:lnTo>
                  <a:lnTo>
                    <a:pt x="9" y="2877"/>
                  </a:lnTo>
                  <a:lnTo>
                    <a:pt x="1" y="2862"/>
                  </a:lnTo>
                  <a:lnTo>
                    <a:pt x="0" y="2849"/>
                  </a:lnTo>
                  <a:lnTo>
                    <a:pt x="3" y="2834"/>
                  </a:lnTo>
                  <a:lnTo>
                    <a:pt x="11" y="2818"/>
                  </a:lnTo>
                  <a:lnTo>
                    <a:pt x="24" y="2797"/>
                  </a:lnTo>
                  <a:lnTo>
                    <a:pt x="42" y="2773"/>
                  </a:lnTo>
                  <a:lnTo>
                    <a:pt x="66" y="2744"/>
                  </a:lnTo>
                  <a:lnTo>
                    <a:pt x="94" y="2709"/>
                  </a:lnTo>
                  <a:lnTo>
                    <a:pt x="129" y="2668"/>
                  </a:lnTo>
                  <a:lnTo>
                    <a:pt x="1868" y="214"/>
                  </a:lnTo>
                  <a:lnTo>
                    <a:pt x="1912" y="163"/>
                  </a:lnTo>
                  <a:lnTo>
                    <a:pt x="1961" y="120"/>
                  </a:lnTo>
                  <a:lnTo>
                    <a:pt x="2011" y="83"/>
                  </a:lnTo>
                  <a:lnTo>
                    <a:pt x="2064" y="52"/>
                  </a:lnTo>
                  <a:lnTo>
                    <a:pt x="2118" y="28"/>
                  </a:lnTo>
                  <a:lnTo>
                    <a:pt x="2174" y="11"/>
                  </a:lnTo>
                  <a:lnTo>
                    <a:pt x="2229" y="2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9" name="Freeform 9">
              <a:extLst>
                <a:ext uri="{FF2B5EF4-FFF2-40B4-BE49-F238E27FC236}">
                  <a16:creationId xmlns:a16="http://schemas.microsoft.com/office/drawing/2014/main" id="{0BDC8975-B497-4A3E-A7DC-D695142AF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258" y="5276052"/>
              <a:ext cx="409038" cy="268193"/>
            </a:xfrm>
            <a:custGeom>
              <a:avLst/>
              <a:gdLst>
                <a:gd name="T0" fmla="*/ 245 w 6122"/>
                <a:gd name="T1" fmla="*/ 0 h 4016"/>
                <a:gd name="T2" fmla="*/ 3760 w 6122"/>
                <a:gd name="T3" fmla="*/ 0 h 4016"/>
                <a:gd name="T4" fmla="*/ 3501 w 6122"/>
                <a:gd name="T5" fmla="*/ 365 h 4016"/>
                <a:gd name="T6" fmla="*/ 367 w 6122"/>
                <a:gd name="T7" fmla="*/ 365 h 4016"/>
                <a:gd name="T8" fmla="*/ 367 w 6122"/>
                <a:gd name="T9" fmla="*/ 3286 h 4016"/>
                <a:gd name="T10" fmla="*/ 5755 w 6122"/>
                <a:gd name="T11" fmla="*/ 3286 h 4016"/>
                <a:gd name="T12" fmla="*/ 5755 w 6122"/>
                <a:gd name="T13" fmla="*/ 365 h 4016"/>
                <a:gd name="T14" fmla="*/ 4775 w 6122"/>
                <a:gd name="T15" fmla="*/ 365 h 4016"/>
                <a:gd name="T16" fmla="*/ 5113 w 6122"/>
                <a:gd name="T17" fmla="*/ 0 h 4016"/>
                <a:gd name="T18" fmla="*/ 5877 w 6122"/>
                <a:gd name="T19" fmla="*/ 0 h 4016"/>
                <a:gd name="T20" fmla="*/ 5927 w 6122"/>
                <a:gd name="T21" fmla="*/ 4 h 4016"/>
                <a:gd name="T22" fmla="*/ 5972 w 6122"/>
                <a:gd name="T23" fmla="*/ 19 h 4016"/>
                <a:gd name="T24" fmla="*/ 6014 w 6122"/>
                <a:gd name="T25" fmla="*/ 41 h 4016"/>
                <a:gd name="T26" fmla="*/ 6050 w 6122"/>
                <a:gd name="T27" fmla="*/ 70 h 4016"/>
                <a:gd name="T28" fmla="*/ 6079 w 6122"/>
                <a:gd name="T29" fmla="*/ 107 h 4016"/>
                <a:gd name="T30" fmla="*/ 6103 w 6122"/>
                <a:gd name="T31" fmla="*/ 148 h 4016"/>
                <a:gd name="T32" fmla="*/ 6116 w 6122"/>
                <a:gd name="T33" fmla="*/ 194 h 4016"/>
                <a:gd name="T34" fmla="*/ 6122 w 6122"/>
                <a:gd name="T35" fmla="*/ 244 h 4016"/>
                <a:gd name="T36" fmla="*/ 6122 w 6122"/>
                <a:gd name="T37" fmla="*/ 3772 h 4016"/>
                <a:gd name="T38" fmla="*/ 6116 w 6122"/>
                <a:gd name="T39" fmla="*/ 3820 h 4016"/>
                <a:gd name="T40" fmla="*/ 6103 w 6122"/>
                <a:gd name="T41" fmla="*/ 3866 h 4016"/>
                <a:gd name="T42" fmla="*/ 6079 w 6122"/>
                <a:gd name="T43" fmla="*/ 3909 h 4016"/>
                <a:gd name="T44" fmla="*/ 6050 w 6122"/>
                <a:gd name="T45" fmla="*/ 3944 h 4016"/>
                <a:gd name="T46" fmla="*/ 6014 w 6122"/>
                <a:gd name="T47" fmla="*/ 3973 h 4016"/>
                <a:gd name="T48" fmla="*/ 5972 w 6122"/>
                <a:gd name="T49" fmla="*/ 3996 h 4016"/>
                <a:gd name="T50" fmla="*/ 5927 w 6122"/>
                <a:gd name="T51" fmla="*/ 4010 h 4016"/>
                <a:gd name="T52" fmla="*/ 5877 w 6122"/>
                <a:gd name="T53" fmla="*/ 4016 h 4016"/>
                <a:gd name="T54" fmla="*/ 245 w 6122"/>
                <a:gd name="T55" fmla="*/ 4016 h 4016"/>
                <a:gd name="T56" fmla="*/ 195 w 6122"/>
                <a:gd name="T57" fmla="*/ 4010 h 4016"/>
                <a:gd name="T58" fmla="*/ 150 w 6122"/>
                <a:gd name="T59" fmla="*/ 3996 h 4016"/>
                <a:gd name="T60" fmla="*/ 108 w 6122"/>
                <a:gd name="T61" fmla="*/ 3973 h 4016"/>
                <a:gd name="T62" fmla="*/ 72 w 6122"/>
                <a:gd name="T63" fmla="*/ 3944 h 4016"/>
                <a:gd name="T64" fmla="*/ 43 w 6122"/>
                <a:gd name="T65" fmla="*/ 3909 h 4016"/>
                <a:gd name="T66" fmla="*/ 19 w 6122"/>
                <a:gd name="T67" fmla="*/ 3866 h 4016"/>
                <a:gd name="T68" fmla="*/ 6 w 6122"/>
                <a:gd name="T69" fmla="*/ 3820 h 4016"/>
                <a:gd name="T70" fmla="*/ 0 w 6122"/>
                <a:gd name="T71" fmla="*/ 3772 h 4016"/>
                <a:gd name="T72" fmla="*/ 0 w 6122"/>
                <a:gd name="T73" fmla="*/ 244 h 4016"/>
                <a:gd name="T74" fmla="*/ 6 w 6122"/>
                <a:gd name="T75" fmla="*/ 194 h 4016"/>
                <a:gd name="T76" fmla="*/ 19 w 6122"/>
                <a:gd name="T77" fmla="*/ 148 h 4016"/>
                <a:gd name="T78" fmla="*/ 43 w 6122"/>
                <a:gd name="T79" fmla="*/ 107 h 4016"/>
                <a:gd name="T80" fmla="*/ 72 w 6122"/>
                <a:gd name="T81" fmla="*/ 70 h 4016"/>
                <a:gd name="T82" fmla="*/ 108 w 6122"/>
                <a:gd name="T83" fmla="*/ 41 h 4016"/>
                <a:gd name="T84" fmla="*/ 150 w 6122"/>
                <a:gd name="T85" fmla="*/ 19 h 4016"/>
                <a:gd name="T86" fmla="*/ 195 w 6122"/>
                <a:gd name="T87" fmla="*/ 4 h 4016"/>
                <a:gd name="T88" fmla="*/ 245 w 6122"/>
                <a:gd name="T89" fmla="*/ 0 h 4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22" h="4016">
                  <a:moveTo>
                    <a:pt x="245" y="0"/>
                  </a:moveTo>
                  <a:lnTo>
                    <a:pt x="3760" y="0"/>
                  </a:lnTo>
                  <a:lnTo>
                    <a:pt x="3501" y="365"/>
                  </a:lnTo>
                  <a:lnTo>
                    <a:pt x="367" y="365"/>
                  </a:lnTo>
                  <a:lnTo>
                    <a:pt x="367" y="3286"/>
                  </a:lnTo>
                  <a:lnTo>
                    <a:pt x="5755" y="3286"/>
                  </a:lnTo>
                  <a:lnTo>
                    <a:pt x="5755" y="365"/>
                  </a:lnTo>
                  <a:lnTo>
                    <a:pt x="4775" y="365"/>
                  </a:lnTo>
                  <a:lnTo>
                    <a:pt x="5113" y="0"/>
                  </a:lnTo>
                  <a:lnTo>
                    <a:pt x="5877" y="0"/>
                  </a:lnTo>
                  <a:lnTo>
                    <a:pt x="5927" y="4"/>
                  </a:lnTo>
                  <a:lnTo>
                    <a:pt x="5972" y="19"/>
                  </a:lnTo>
                  <a:lnTo>
                    <a:pt x="6014" y="41"/>
                  </a:lnTo>
                  <a:lnTo>
                    <a:pt x="6050" y="70"/>
                  </a:lnTo>
                  <a:lnTo>
                    <a:pt x="6079" y="107"/>
                  </a:lnTo>
                  <a:lnTo>
                    <a:pt x="6103" y="148"/>
                  </a:lnTo>
                  <a:lnTo>
                    <a:pt x="6116" y="194"/>
                  </a:lnTo>
                  <a:lnTo>
                    <a:pt x="6122" y="244"/>
                  </a:lnTo>
                  <a:lnTo>
                    <a:pt x="6122" y="3772"/>
                  </a:lnTo>
                  <a:lnTo>
                    <a:pt x="6116" y="3820"/>
                  </a:lnTo>
                  <a:lnTo>
                    <a:pt x="6103" y="3866"/>
                  </a:lnTo>
                  <a:lnTo>
                    <a:pt x="6079" y="3909"/>
                  </a:lnTo>
                  <a:lnTo>
                    <a:pt x="6050" y="3944"/>
                  </a:lnTo>
                  <a:lnTo>
                    <a:pt x="6014" y="3973"/>
                  </a:lnTo>
                  <a:lnTo>
                    <a:pt x="5972" y="3996"/>
                  </a:lnTo>
                  <a:lnTo>
                    <a:pt x="5927" y="4010"/>
                  </a:lnTo>
                  <a:lnTo>
                    <a:pt x="5877" y="4016"/>
                  </a:lnTo>
                  <a:lnTo>
                    <a:pt x="245" y="4016"/>
                  </a:lnTo>
                  <a:lnTo>
                    <a:pt x="195" y="4010"/>
                  </a:lnTo>
                  <a:lnTo>
                    <a:pt x="150" y="3996"/>
                  </a:lnTo>
                  <a:lnTo>
                    <a:pt x="108" y="3973"/>
                  </a:lnTo>
                  <a:lnTo>
                    <a:pt x="72" y="3944"/>
                  </a:lnTo>
                  <a:lnTo>
                    <a:pt x="43" y="3909"/>
                  </a:lnTo>
                  <a:lnTo>
                    <a:pt x="19" y="3866"/>
                  </a:lnTo>
                  <a:lnTo>
                    <a:pt x="6" y="3820"/>
                  </a:lnTo>
                  <a:lnTo>
                    <a:pt x="0" y="3772"/>
                  </a:lnTo>
                  <a:lnTo>
                    <a:pt x="0" y="244"/>
                  </a:lnTo>
                  <a:lnTo>
                    <a:pt x="6" y="194"/>
                  </a:lnTo>
                  <a:lnTo>
                    <a:pt x="19" y="148"/>
                  </a:lnTo>
                  <a:lnTo>
                    <a:pt x="43" y="107"/>
                  </a:lnTo>
                  <a:lnTo>
                    <a:pt x="72" y="70"/>
                  </a:lnTo>
                  <a:lnTo>
                    <a:pt x="108" y="41"/>
                  </a:lnTo>
                  <a:lnTo>
                    <a:pt x="150" y="19"/>
                  </a:lnTo>
                  <a:lnTo>
                    <a:pt x="195" y="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20" name="CustomShape 7">
            <a:extLst>
              <a:ext uri="{FF2B5EF4-FFF2-40B4-BE49-F238E27FC236}">
                <a16:creationId xmlns:a16="http://schemas.microsoft.com/office/drawing/2014/main" id="{E5859A5D-0148-4B0B-997D-95CA425BC31B}"/>
              </a:ext>
            </a:extLst>
          </p:cNvPr>
          <p:cNvSpPr/>
          <p:nvPr/>
        </p:nvSpPr>
        <p:spPr>
          <a:xfrm>
            <a:off x="233280" y="209880"/>
            <a:ext cx="960768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strike="noStrike" spc="-1" dirty="0">
                <a:solidFill>
                  <a:srgbClr val="FFFFFF"/>
                </a:solidFill>
                <a:latin typeface="Arial Black"/>
              </a:rPr>
              <a:t>Objetivo EGSI Versión 2.0</a:t>
            </a:r>
            <a:endParaRPr lang="es-EC" sz="2800" b="0" strike="noStrike" spc="-1" dirty="0">
              <a:latin typeface="Arial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83F9B8-BCA6-4644-957C-76B02EDD2E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29107" r="9357" b="34133"/>
          <a:stretch/>
        </p:blipFill>
        <p:spPr>
          <a:xfrm>
            <a:off x="393174" y="2838635"/>
            <a:ext cx="5096656" cy="100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17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19">
            <a:extLst>
              <a:ext uri="{FF2B5EF4-FFF2-40B4-BE49-F238E27FC236}">
                <a16:creationId xmlns:a16="http://schemas.microsoft.com/office/drawing/2014/main" id="{ABFF7D61-A12D-437B-A89E-D7FDBE25910B}"/>
              </a:ext>
            </a:extLst>
          </p:cNvPr>
          <p:cNvSpPr>
            <a:spLocks noEditPoints="1"/>
          </p:cNvSpPr>
          <p:nvPr/>
        </p:nvSpPr>
        <p:spPr bwMode="auto">
          <a:xfrm>
            <a:off x="5602859" y="1530473"/>
            <a:ext cx="272169" cy="279945"/>
          </a:xfrm>
          <a:custGeom>
            <a:avLst/>
            <a:gdLst>
              <a:gd name="T0" fmla="*/ 345 w 5950"/>
              <a:gd name="T1" fmla="*/ 3458 h 6120"/>
              <a:gd name="T2" fmla="*/ 533 w 5950"/>
              <a:gd name="T3" fmla="*/ 5726 h 6120"/>
              <a:gd name="T4" fmla="*/ 1495 w 5950"/>
              <a:gd name="T5" fmla="*/ 5580 h 6120"/>
              <a:gd name="T6" fmla="*/ 1356 w 5950"/>
              <a:gd name="T7" fmla="*/ 3275 h 6120"/>
              <a:gd name="T8" fmla="*/ 3216 w 5950"/>
              <a:gd name="T9" fmla="*/ 548 h 6120"/>
              <a:gd name="T10" fmla="*/ 3209 w 5950"/>
              <a:gd name="T11" fmla="*/ 835 h 6120"/>
              <a:gd name="T12" fmla="*/ 3024 w 5950"/>
              <a:gd name="T13" fmla="*/ 1289 h 6120"/>
              <a:gd name="T14" fmla="*/ 2680 w 5950"/>
              <a:gd name="T15" fmla="*/ 2013 h 6120"/>
              <a:gd name="T16" fmla="*/ 2237 w 5950"/>
              <a:gd name="T17" fmla="*/ 2687 h 6120"/>
              <a:gd name="T18" fmla="*/ 1866 w 5950"/>
              <a:gd name="T19" fmla="*/ 3166 h 6120"/>
              <a:gd name="T20" fmla="*/ 1842 w 5950"/>
              <a:gd name="T21" fmla="*/ 5595 h 6120"/>
              <a:gd name="T22" fmla="*/ 2112 w 5950"/>
              <a:gd name="T23" fmla="*/ 5685 h 6120"/>
              <a:gd name="T24" fmla="*/ 2797 w 5950"/>
              <a:gd name="T25" fmla="*/ 5740 h 6120"/>
              <a:gd name="T26" fmla="*/ 3646 w 5950"/>
              <a:gd name="T27" fmla="*/ 5757 h 6120"/>
              <a:gd name="T28" fmla="*/ 4579 w 5950"/>
              <a:gd name="T29" fmla="*/ 5729 h 6120"/>
              <a:gd name="T30" fmla="*/ 5146 w 5950"/>
              <a:gd name="T31" fmla="*/ 5403 h 6120"/>
              <a:gd name="T32" fmla="*/ 5187 w 5950"/>
              <a:gd name="T33" fmla="*/ 5093 h 6120"/>
              <a:gd name="T34" fmla="*/ 5241 w 5950"/>
              <a:gd name="T35" fmla="*/ 4877 h 6120"/>
              <a:gd name="T36" fmla="*/ 5475 w 5950"/>
              <a:gd name="T37" fmla="*/ 4389 h 6120"/>
              <a:gd name="T38" fmla="*/ 5404 w 5950"/>
              <a:gd name="T39" fmla="*/ 4186 h 6120"/>
              <a:gd name="T40" fmla="*/ 5583 w 5950"/>
              <a:gd name="T41" fmla="*/ 3804 h 6120"/>
              <a:gd name="T42" fmla="*/ 5522 w 5950"/>
              <a:gd name="T43" fmla="*/ 3439 h 6120"/>
              <a:gd name="T44" fmla="*/ 5404 w 5950"/>
              <a:gd name="T45" fmla="*/ 3262 h 6120"/>
              <a:gd name="T46" fmla="*/ 5481 w 5950"/>
              <a:gd name="T47" fmla="*/ 3031 h 6120"/>
              <a:gd name="T48" fmla="*/ 5388 w 5950"/>
              <a:gd name="T49" fmla="*/ 2678 h 6120"/>
              <a:gd name="T50" fmla="*/ 4857 w 5950"/>
              <a:gd name="T51" fmla="*/ 2523 h 6120"/>
              <a:gd name="T52" fmla="*/ 4188 w 5950"/>
              <a:gd name="T53" fmla="*/ 2566 h 6120"/>
              <a:gd name="T54" fmla="*/ 3730 w 5950"/>
              <a:gd name="T55" fmla="*/ 2657 h 6120"/>
              <a:gd name="T56" fmla="*/ 3449 w 5950"/>
              <a:gd name="T57" fmla="*/ 2477 h 6120"/>
              <a:gd name="T58" fmla="*/ 3460 w 5950"/>
              <a:gd name="T59" fmla="*/ 1903 h 6120"/>
              <a:gd name="T60" fmla="*/ 3691 w 5950"/>
              <a:gd name="T61" fmla="*/ 1023 h 6120"/>
              <a:gd name="T62" fmla="*/ 3570 w 5950"/>
              <a:gd name="T63" fmla="*/ 473 h 6120"/>
              <a:gd name="T64" fmla="*/ 3268 w 5950"/>
              <a:gd name="T65" fmla="*/ 345 h 6120"/>
              <a:gd name="T66" fmla="*/ 3492 w 5950"/>
              <a:gd name="T67" fmla="*/ 40 h 6120"/>
              <a:gd name="T68" fmla="*/ 3935 w 5950"/>
              <a:gd name="T69" fmla="*/ 390 h 6120"/>
              <a:gd name="T70" fmla="*/ 4019 w 5950"/>
              <a:gd name="T71" fmla="*/ 1173 h 6120"/>
              <a:gd name="T72" fmla="*/ 3801 w 5950"/>
              <a:gd name="T73" fmla="*/ 1981 h 6120"/>
              <a:gd name="T74" fmla="*/ 3760 w 5950"/>
              <a:gd name="T75" fmla="*/ 2302 h 6120"/>
              <a:gd name="T76" fmla="*/ 4103 w 5950"/>
              <a:gd name="T77" fmla="*/ 2235 h 6120"/>
              <a:gd name="T78" fmla="*/ 4732 w 5950"/>
              <a:gd name="T79" fmla="*/ 2177 h 6120"/>
              <a:gd name="T80" fmla="*/ 5555 w 5950"/>
              <a:gd name="T81" fmla="*/ 2372 h 6120"/>
              <a:gd name="T82" fmla="*/ 5840 w 5950"/>
              <a:gd name="T83" fmla="*/ 2868 h 6120"/>
              <a:gd name="T84" fmla="*/ 5848 w 5950"/>
              <a:gd name="T85" fmla="*/ 3307 h 6120"/>
              <a:gd name="T86" fmla="*/ 5911 w 5950"/>
              <a:gd name="T87" fmla="*/ 3914 h 6120"/>
              <a:gd name="T88" fmla="*/ 5825 w 5950"/>
              <a:gd name="T89" fmla="*/ 4474 h 6120"/>
              <a:gd name="T90" fmla="*/ 5604 w 5950"/>
              <a:gd name="T91" fmla="*/ 5012 h 6120"/>
              <a:gd name="T92" fmla="*/ 5447 w 5950"/>
              <a:gd name="T93" fmla="*/ 5573 h 6120"/>
              <a:gd name="T94" fmla="*/ 4872 w 5950"/>
              <a:gd name="T95" fmla="*/ 6007 h 6120"/>
              <a:gd name="T96" fmla="*/ 3920 w 5950"/>
              <a:gd name="T97" fmla="*/ 6118 h 6120"/>
              <a:gd name="T98" fmla="*/ 2861 w 5950"/>
              <a:gd name="T99" fmla="*/ 6090 h 6120"/>
              <a:gd name="T100" fmla="*/ 2104 w 5950"/>
              <a:gd name="T101" fmla="*/ 6031 h 6120"/>
              <a:gd name="T102" fmla="*/ 1507 w 5950"/>
              <a:gd name="T103" fmla="*/ 6035 h 6120"/>
              <a:gd name="T104" fmla="*/ 242 w 5950"/>
              <a:gd name="T105" fmla="*/ 5986 h 6120"/>
              <a:gd name="T106" fmla="*/ 0 w 5950"/>
              <a:gd name="T107" fmla="*/ 3458 h 6120"/>
              <a:gd name="T108" fmla="*/ 307 w 5950"/>
              <a:gd name="T109" fmla="*/ 2976 h 6120"/>
              <a:gd name="T110" fmla="*/ 1566 w 5950"/>
              <a:gd name="T111" fmla="*/ 2991 h 6120"/>
              <a:gd name="T112" fmla="*/ 1838 w 5950"/>
              <a:gd name="T113" fmla="*/ 2596 h 6120"/>
              <a:gd name="T114" fmla="*/ 2330 w 5950"/>
              <a:gd name="T115" fmla="*/ 1933 h 6120"/>
              <a:gd name="T116" fmla="*/ 2747 w 5950"/>
              <a:gd name="T117" fmla="*/ 1062 h 6120"/>
              <a:gd name="T118" fmla="*/ 2870 w 5950"/>
              <a:gd name="T119" fmla="*/ 520 h 6120"/>
              <a:gd name="T120" fmla="*/ 3030 w 5950"/>
              <a:gd name="T121" fmla="*/ 73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50" h="6120">
                <a:moveTo>
                  <a:pt x="533" y="3270"/>
                </a:moveTo>
                <a:lnTo>
                  <a:pt x="490" y="3275"/>
                </a:lnTo>
                <a:lnTo>
                  <a:pt x="451" y="3288"/>
                </a:lnTo>
                <a:lnTo>
                  <a:pt x="415" y="3311"/>
                </a:lnTo>
                <a:lnTo>
                  <a:pt x="386" y="3341"/>
                </a:lnTo>
                <a:lnTo>
                  <a:pt x="363" y="3374"/>
                </a:lnTo>
                <a:lnTo>
                  <a:pt x="350" y="3415"/>
                </a:lnTo>
                <a:lnTo>
                  <a:pt x="345" y="3458"/>
                </a:lnTo>
                <a:lnTo>
                  <a:pt x="345" y="5539"/>
                </a:lnTo>
                <a:lnTo>
                  <a:pt x="350" y="5580"/>
                </a:lnTo>
                <a:lnTo>
                  <a:pt x="363" y="5621"/>
                </a:lnTo>
                <a:lnTo>
                  <a:pt x="386" y="5655"/>
                </a:lnTo>
                <a:lnTo>
                  <a:pt x="415" y="5685"/>
                </a:lnTo>
                <a:lnTo>
                  <a:pt x="449" y="5707"/>
                </a:lnTo>
                <a:lnTo>
                  <a:pt x="488" y="5720"/>
                </a:lnTo>
                <a:lnTo>
                  <a:pt x="533" y="5726"/>
                </a:lnTo>
                <a:lnTo>
                  <a:pt x="533" y="5724"/>
                </a:lnTo>
                <a:lnTo>
                  <a:pt x="1313" y="5724"/>
                </a:lnTo>
                <a:lnTo>
                  <a:pt x="1356" y="5720"/>
                </a:lnTo>
                <a:lnTo>
                  <a:pt x="1395" y="5705"/>
                </a:lnTo>
                <a:lnTo>
                  <a:pt x="1430" y="5683"/>
                </a:lnTo>
                <a:lnTo>
                  <a:pt x="1458" y="5655"/>
                </a:lnTo>
                <a:lnTo>
                  <a:pt x="1481" y="5619"/>
                </a:lnTo>
                <a:lnTo>
                  <a:pt x="1495" y="5580"/>
                </a:lnTo>
                <a:lnTo>
                  <a:pt x="1499" y="5537"/>
                </a:lnTo>
                <a:lnTo>
                  <a:pt x="1499" y="3458"/>
                </a:lnTo>
                <a:lnTo>
                  <a:pt x="1495" y="3415"/>
                </a:lnTo>
                <a:lnTo>
                  <a:pt x="1481" y="3376"/>
                </a:lnTo>
                <a:lnTo>
                  <a:pt x="1458" y="3341"/>
                </a:lnTo>
                <a:lnTo>
                  <a:pt x="1430" y="3313"/>
                </a:lnTo>
                <a:lnTo>
                  <a:pt x="1395" y="3290"/>
                </a:lnTo>
                <a:lnTo>
                  <a:pt x="1356" y="3275"/>
                </a:lnTo>
                <a:lnTo>
                  <a:pt x="1313" y="3270"/>
                </a:lnTo>
                <a:lnTo>
                  <a:pt x="533" y="3270"/>
                </a:lnTo>
                <a:close/>
                <a:moveTo>
                  <a:pt x="3244" y="343"/>
                </a:moveTo>
                <a:lnTo>
                  <a:pt x="3235" y="369"/>
                </a:lnTo>
                <a:lnTo>
                  <a:pt x="3226" y="403"/>
                </a:lnTo>
                <a:lnTo>
                  <a:pt x="3220" y="445"/>
                </a:lnTo>
                <a:lnTo>
                  <a:pt x="3216" y="494"/>
                </a:lnTo>
                <a:lnTo>
                  <a:pt x="3216" y="548"/>
                </a:lnTo>
                <a:lnTo>
                  <a:pt x="3218" y="604"/>
                </a:lnTo>
                <a:lnTo>
                  <a:pt x="3222" y="660"/>
                </a:lnTo>
                <a:lnTo>
                  <a:pt x="3227" y="714"/>
                </a:lnTo>
                <a:lnTo>
                  <a:pt x="3231" y="743"/>
                </a:lnTo>
                <a:lnTo>
                  <a:pt x="3227" y="773"/>
                </a:lnTo>
                <a:lnTo>
                  <a:pt x="3220" y="799"/>
                </a:lnTo>
                <a:lnTo>
                  <a:pt x="3216" y="812"/>
                </a:lnTo>
                <a:lnTo>
                  <a:pt x="3209" y="835"/>
                </a:lnTo>
                <a:lnTo>
                  <a:pt x="3196" y="864"/>
                </a:lnTo>
                <a:lnTo>
                  <a:pt x="3181" y="905"/>
                </a:lnTo>
                <a:lnTo>
                  <a:pt x="3162" y="952"/>
                </a:lnTo>
                <a:lnTo>
                  <a:pt x="3142" y="1008"/>
                </a:lnTo>
                <a:lnTo>
                  <a:pt x="3116" y="1069"/>
                </a:lnTo>
                <a:lnTo>
                  <a:pt x="3090" y="1138"/>
                </a:lnTo>
                <a:lnTo>
                  <a:pt x="3058" y="1211"/>
                </a:lnTo>
                <a:lnTo>
                  <a:pt x="3024" y="1289"/>
                </a:lnTo>
                <a:lnTo>
                  <a:pt x="2989" y="1371"/>
                </a:lnTo>
                <a:lnTo>
                  <a:pt x="2952" y="1456"/>
                </a:lnTo>
                <a:lnTo>
                  <a:pt x="2911" y="1546"/>
                </a:lnTo>
                <a:lnTo>
                  <a:pt x="2868" y="1637"/>
                </a:lnTo>
                <a:lnTo>
                  <a:pt x="2823" y="1730"/>
                </a:lnTo>
                <a:lnTo>
                  <a:pt x="2777" y="1825"/>
                </a:lnTo>
                <a:lnTo>
                  <a:pt x="2728" y="1920"/>
                </a:lnTo>
                <a:lnTo>
                  <a:pt x="2680" y="2013"/>
                </a:lnTo>
                <a:lnTo>
                  <a:pt x="2628" y="2106"/>
                </a:lnTo>
                <a:lnTo>
                  <a:pt x="2576" y="2199"/>
                </a:lnTo>
                <a:lnTo>
                  <a:pt x="2522" y="2289"/>
                </a:lnTo>
                <a:lnTo>
                  <a:pt x="2466" y="2376"/>
                </a:lnTo>
                <a:lnTo>
                  <a:pt x="2410" y="2460"/>
                </a:lnTo>
                <a:lnTo>
                  <a:pt x="2352" y="2540"/>
                </a:lnTo>
                <a:lnTo>
                  <a:pt x="2294" y="2616"/>
                </a:lnTo>
                <a:lnTo>
                  <a:pt x="2237" y="2687"/>
                </a:lnTo>
                <a:lnTo>
                  <a:pt x="2177" y="2750"/>
                </a:lnTo>
                <a:lnTo>
                  <a:pt x="2119" y="2808"/>
                </a:lnTo>
                <a:lnTo>
                  <a:pt x="2060" y="2860"/>
                </a:lnTo>
                <a:lnTo>
                  <a:pt x="2006" y="2922"/>
                </a:lnTo>
                <a:lnTo>
                  <a:pt x="1961" y="2985"/>
                </a:lnTo>
                <a:lnTo>
                  <a:pt x="1924" y="3046"/>
                </a:lnTo>
                <a:lnTo>
                  <a:pt x="1892" y="3108"/>
                </a:lnTo>
                <a:lnTo>
                  <a:pt x="1866" y="3166"/>
                </a:lnTo>
                <a:lnTo>
                  <a:pt x="1847" y="3216"/>
                </a:lnTo>
                <a:lnTo>
                  <a:pt x="1833" y="3262"/>
                </a:lnTo>
                <a:lnTo>
                  <a:pt x="1821" y="3298"/>
                </a:lnTo>
                <a:lnTo>
                  <a:pt x="1834" y="3350"/>
                </a:lnTo>
                <a:lnTo>
                  <a:pt x="1842" y="3402"/>
                </a:lnTo>
                <a:lnTo>
                  <a:pt x="1846" y="3458"/>
                </a:lnTo>
                <a:lnTo>
                  <a:pt x="1846" y="5539"/>
                </a:lnTo>
                <a:lnTo>
                  <a:pt x="1842" y="5595"/>
                </a:lnTo>
                <a:lnTo>
                  <a:pt x="1834" y="5651"/>
                </a:lnTo>
                <a:lnTo>
                  <a:pt x="1963" y="5666"/>
                </a:lnTo>
                <a:lnTo>
                  <a:pt x="1965" y="5666"/>
                </a:lnTo>
                <a:lnTo>
                  <a:pt x="1972" y="5668"/>
                </a:lnTo>
                <a:lnTo>
                  <a:pt x="1991" y="5670"/>
                </a:lnTo>
                <a:lnTo>
                  <a:pt x="2021" y="5673"/>
                </a:lnTo>
                <a:lnTo>
                  <a:pt x="2062" y="5679"/>
                </a:lnTo>
                <a:lnTo>
                  <a:pt x="2112" y="5685"/>
                </a:lnTo>
                <a:lnTo>
                  <a:pt x="2171" y="5690"/>
                </a:lnTo>
                <a:lnTo>
                  <a:pt x="2240" y="5698"/>
                </a:lnTo>
                <a:lnTo>
                  <a:pt x="2317" y="5705"/>
                </a:lnTo>
                <a:lnTo>
                  <a:pt x="2401" y="5713"/>
                </a:lnTo>
                <a:lnTo>
                  <a:pt x="2492" y="5720"/>
                </a:lnTo>
                <a:lnTo>
                  <a:pt x="2589" y="5727"/>
                </a:lnTo>
                <a:lnTo>
                  <a:pt x="2689" y="5733"/>
                </a:lnTo>
                <a:lnTo>
                  <a:pt x="2797" y="5740"/>
                </a:lnTo>
                <a:lnTo>
                  <a:pt x="2909" y="5746"/>
                </a:lnTo>
                <a:lnTo>
                  <a:pt x="3023" y="5752"/>
                </a:lnTo>
                <a:lnTo>
                  <a:pt x="3140" y="5755"/>
                </a:lnTo>
                <a:lnTo>
                  <a:pt x="3261" y="5757"/>
                </a:lnTo>
                <a:lnTo>
                  <a:pt x="3382" y="5759"/>
                </a:lnTo>
                <a:lnTo>
                  <a:pt x="3505" y="5759"/>
                </a:lnTo>
                <a:lnTo>
                  <a:pt x="3630" y="5757"/>
                </a:lnTo>
                <a:lnTo>
                  <a:pt x="3646" y="5757"/>
                </a:lnTo>
                <a:lnTo>
                  <a:pt x="3788" y="5766"/>
                </a:lnTo>
                <a:lnTo>
                  <a:pt x="3924" y="5774"/>
                </a:lnTo>
                <a:lnTo>
                  <a:pt x="4051" y="5776"/>
                </a:lnTo>
                <a:lnTo>
                  <a:pt x="4172" y="5774"/>
                </a:lnTo>
                <a:lnTo>
                  <a:pt x="4285" y="5768"/>
                </a:lnTo>
                <a:lnTo>
                  <a:pt x="4391" y="5759"/>
                </a:lnTo>
                <a:lnTo>
                  <a:pt x="4490" y="5746"/>
                </a:lnTo>
                <a:lnTo>
                  <a:pt x="4579" y="5729"/>
                </a:lnTo>
                <a:lnTo>
                  <a:pt x="4684" y="5703"/>
                </a:lnTo>
                <a:lnTo>
                  <a:pt x="4779" y="5673"/>
                </a:lnTo>
                <a:lnTo>
                  <a:pt x="4864" y="5640"/>
                </a:lnTo>
                <a:lnTo>
                  <a:pt x="4939" y="5601"/>
                </a:lnTo>
                <a:lnTo>
                  <a:pt x="5006" y="5558"/>
                </a:lnTo>
                <a:lnTo>
                  <a:pt x="5062" y="5511"/>
                </a:lnTo>
                <a:lnTo>
                  <a:pt x="5108" y="5459"/>
                </a:lnTo>
                <a:lnTo>
                  <a:pt x="5146" y="5403"/>
                </a:lnTo>
                <a:lnTo>
                  <a:pt x="5170" y="5357"/>
                </a:lnTo>
                <a:lnTo>
                  <a:pt x="5185" y="5308"/>
                </a:lnTo>
                <a:lnTo>
                  <a:pt x="5194" y="5262"/>
                </a:lnTo>
                <a:lnTo>
                  <a:pt x="5198" y="5219"/>
                </a:lnTo>
                <a:lnTo>
                  <a:pt x="5198" y="5180"/>
                </a:lnTo>
                <a:lnTo>
                  <a:pt x="5194" y="5145"/>
                </a:lnTo>
                <a:lnTo>
                  <a:pt x="5190" y="5115"/>
                </a:lnTo>
                <a:lnTo>
                  <a:pt x="5187" y="5093"/>
                </a:lnTo>
                <a:lnTo>
                  <a:pt x="5183" y="5079"/>
                </a:lnTo>
                <a:lnTo>
                  <a:pt x="5181" y="5074"/>
                </a:lnTo>
                <a:lnTo>
                  <a:pt x="5172" y="5039"/>
                </a:lnTo>
                <a:lnTo>
                  <a:pt x="5172" y="5001"/>
                </a:lnTo>
                <a:lnTo>
                  <a:pt x="5177" y="4966"/>
                </a:lnTo>
                <a:lnTo>
                  <a:pt x="5192" y="4932"/>
                </a:lnTo>
                <a:lnTo>
                  <a:pt x="5213" y="4903"/>
                </a:lnTo>
                <a:lnTo>
                  <a:pt x="5241" y="4877"/>
                </a:lnTo>
                <a:lnTo>
                  <a:pt x="5306" y="4821"/>
                </a:lnTo>
                <a:lnTo>
                  <a:pt x="5364" y="4763"/>
                </a:lnTo>
                <a:lnTo>
                  <a:pt x="5408" y="4702"/>
                </a:lnTo>
                <a:lnTo>
                  <a:pt x="5442" y="4638"/>
                </a:lnTo>
                <a:lnTo>
                  <a:pt x="5466" y="4573"/>
                </a:lnTo>
                <a:lnTo>
                  <a:pt x="5479" y="4504"/>
                </a:lnTo>
                <a:lnTo>
                  <a:pt x="5481" y="4433"/>
                </a:lnTo>
                <a:lnTo>
                  <a:pt x="5475" y="4389"/>
                </a:lnTo>
                <a:lnTo>
                  <a:pt x="5468" y="4350"/>
                </a:lnTo>
                <a:lnTo>
                  <a:pt x="5458" y="4312"/>
                </a:lnTo>
                <a:lnTo>
                  <a:pt x="5449" y="4281"/>
                </a:lnTo>
                <a:lnTo>
                  <a:pt x="5438" y="4257"/>
                </a:lnTo>
                <a:lnTo>
                  <a:pt x="5431" y="4236"/>
                </a:lnTo>
                <a:lnTo>
                  <a:pt x="5423" y="4225"/>
                </a:lnTo>
                <a:lnTo>
                  <a:pt x="5421" y="4219"/>
                </a:lnTo>
                <a:lnTo>
                  <a:pt x="5404" y="4186"/>
                </a:lnTo>
                <a:lnTo>
                  <a:pt x="5397" y="4149"/>
                </a:lnTo>
                <a:lnTo>
                  <a:pt x="5397" y="4111"/>
                </a:lnTo>
                <a:lnTo>
                  <a:pt x="5406" y="4076"/>
                </a:lnTo>
                <a:lnTo>
                  <a:pt x="5421" y="4042"/>
                </a:lnTo>
                <a:lnTo>
                  <a:pt x="5444" y="4011"/>
                </a:lnTo>
                <a:lnTo>
                  <a:pt x="5505" y="3942"/>
                </a:lnTo>
                <a:lnTo>
                  <a:pt x="5550" y="3873"/>
                </a:lnTo>
                <a:lnTo>
                  <a:pt x="5583" y="3804"/>
                </a:lnTo>
                <a:lnTo>
                  <a:pt x="5600" y="3735"/>
                </a:lnTo>
                <a:lnTo>
                  <a:pt x="5604" y="3666"/>
                </a:lnTo>
                <a:lnTo>
                  <a:pt x="5600" y="3620"/>
                </a:lnTo>
                <a:lnTo>
                  <a:pt x="5591" y="3577"/>
                </a:lnTo>
                <a:lnTo>
                  <a:pt x="5576" y="3538"/>
                </a:lnTo>
                <a:lnTo>
                  <a:pt x="5559" y="3501"/>
                </a:lnTo>
                <a:lnTo>
                  <a:pt x="5540" y="3469"/>
                </a:lnTo>
                <a:lnTo>
                  <a:pt x="5522" y="3439"/>
                </a:lnTo>
                <a:lnTo>
                  <a:pt x="5503" y="3415"/>
                </a:lnTo>
                <a:lnTo>
                  <a:pt x="5488" y="3395"/>
                </a:lnTo>
                <a:lnTo>
                  <a:pt x="5475" y="3380"/>
                </a:lnTo>
                <a:lnTo>
                  <a:pt x="5466" y="3370"/>
                </a:lnTo>
                <a:lnTo>
                  <a:pt x="5462" y="3368"/>
                </a:lnTo>
                <a:lnTo>
                  <a:pt x="5434" y="3337"/>
                </a:lnTo>
                <a:lnTo>
                  <a:pt x="5416" y="3300"/>
                </a:lnTo>
                <a:lnTo>
                  <a:pt x="5404" y="3262"/>
                </a:lnTo>
                <a:lnTo>
                  <a:pt x="5404" y="3221"/>
                </a:lnTo>
                <a:lnTo>
                  <a:pt x="5414" y="3182"/>
                </a:lnTo>
                <a:lnTo>
                  <a:pt x="5432" y="3145"/>
                </a:lnTo>
                <a:lnTo>
                  <a:pt x="5438" y="3136"/>
                </a:lnTo>
                <a:lnTo>
                  <a:pt x="5447" y="3117"/>
                </a:lnTo>
                <a:lnTo>
                  <a:pt x="5458" y="3095"/>
                </a:lnTo>
                <a:lnTo>
                  <a:pt x="5470" y="3063"/>
                </a:lnTo>
                <a:lnTo>
                  <a:pt x="5481" y="3031"/>
                </a:lnTo>
                <a:lnTo>
                  <a:pt x="5490" y="2992"/>
                </a:lnTo>
                <a:lnTo>
                  <a:pt x="5496" y="2951"/>
                </a:lnTo>
                <a:lnTo>
                  <a:pt x="5498" y="2907"/>
                </a:lnTo>
                <a:lnTo>
                  <a:pt x="5494" y="2862"/>
                </a:lnTo>
                <a:lnTo>
                  <a:pt x="5481" y="2816"/>
                </a:lnTo>
                <a:lnTo>
                  <a:pt x="5460" y="2769"/>
                </a:lnTo>
                <a:lnTo>
                  <a:pt x="5431" y="2722"/>
                </a:lnTo>
                <a:lnTo>
                  <a:pt x="5388" y="2678"/>
                </a:lnTo>
                <a:lnTo>
                  <a:pt x="5343" y="2642"/>
                </a:lnTo>
                <a:lnTo>
                  <a:pt x="5291" y="2613"/>
                </a:lnTo>
                <a:lnTo>
                  <a:pt x="5231" y="2588"/>
                </a:lnTo>
                <a:lnTo>
                  <a:pt x="5166" y="2568"/>
                </a:lnTo>
                <a:lnTo>
                  <a:pt x="5095" y="2551"/>
                </a:lnTo>
                <a:lnTo>
                  <a:pt x="5019" y="2538"/>
                </a:lnTo>
                <a:lnTo>
                  <a:pt x="4939" y="2529"/>
                </a:lnTo>
                <a:lnTo>
                  <a:pt x="4857" y="2523"/>
                </a:lnTo>
                <a:lnTo>
                  <a:pt x="4773" y="2519"/>
                </a:lnTo>
                <a:lnTo>
                  <a:pt x="4687" y="2519"/>
                </a:lnTo>
                <a:lnTo>
                  <a:pt x="4600" y="2523"/>
                </a:lnTo>
                <a:lnTo>
                  <a:pt x="4514" y="2527"/>
                </a:lnTo>
                <a:lnTo>
                  <a:pt x="4429" y="2534"/>
                </a:lnTo>
                <a:lnTo>
                  <a:pt x="4347" y="2544"/>
                </a:lnTo>
                <a:lnTo>
                  <a:pt x="4265" y="2555"/>
                </a:lnTo>
                <a:lnTo>
                  <a:pt x="4188" y="2566"/>
                </a:lnTo>
                <a:lnTo>
                  <a:pt x="4114" y="2579"/>
                </a:lnTo>
                <a:lnTo>
                  <a:pt x="4047" y="2594"/>
                </a:lnTo>
                <a:lnTo>
                  <a:pt x="4038" y="2596"/>
                </a:lnTo>
                <a:lnTo>
                  <a:pt x="4030" y="2598"/>
                </a:lnTo>
                <a:lnTo>
                  <a:pt x="3922" y="2616"/>
                </a:lnTo>
                <a:lnTo>
                  <a:pt x="3807" y="2642"/>
                </a:lnTo>
                <a:lnTo>
                  <a:pt x="3769" y="2652"/>
                </a:lnTo>
                <a:lnTo>
                  <a:pt x="3730" y="2657"/>
                </a:lnTo>
                <a:lnTo>
                  <a:pt x="3689" y="2659"/>
                </a:lnTo>
                <a:lnTo>
                  <a:pt x="3648" y="2654"/>
                </a:lnTo>
                <a:lnTo>
                  <a:pt x="3605" y="2641"/>
                </a:lnTo>
                <a:lnTo>
                  <a:pt x="3566" y="2620"/>
                </a:lnTo>
                <a:lnTo>
                  <a:pt x="3527" y="2592"/>
                </a:lnTo>
                <a:lnTo>
                  <a:pt x="3496" y="2559"/>
                </a:lnTo>
                <a:lnTo>
                  <a:pt x="3470" y="2521"/>
                </a:lnTo>
                <a:lnTo>
                  <a:pt x="3449" y="2477"/>
                </a:lnTo>
                <a:lnTo>
                  <a:pt x="3432" y="2428"/>
                </a:lnTo>
                <a:lnTo>
                  <a:pt x="3421" y="2372"/>
                </a:lnTo>
                <a:lnTo>
                  <a:pt x="3414" y="2311"/>
                </a:lnTo>
                <a:lnTo>
                  <a:pt x="3414" y="2244"/>
                </a:lnTo>
                <a:lnTo>
                  <a:pt x="3417" y="2169"/>
                </a:lnTo>
                <a:lnTo>
                  <a:pt x="3427" y="2088"/>
                </a:lnTo>
                <a:lnTo>
                  <a:pt x="3442" y="2000"/>
                </a:lnTo>
                <a:lnTo>
                  <a:pt x="3460" y="1903"/>
                </a:lnTo>
                <a:lnTo>
                  <a:pt x="3484" y="1801"/>
                </a:lnTo>
                <a:lnTo>
                  <a:pt x="3514" y="1691"/>
                </a:lnTo>
                <a:lnTo>
                  <a:pt x="3550" y="1572"/>
                </a:lnTo>
                <a:lnTo>
                  <a:pt x="3591" y="1447"/>
                </a:lnTo>
                <a:lnTo>
                  <a:pt x="3626" y="1332"/>
                </a:lnTo>
                <a:lnTo>
                  <a:pt x="3654" y="1224"/>
                </a:lnTo>
                <a:lnTo>
                  <a:pt x="3676" y="1121"/>
                </a:lnTo>
                <a:lnTo>
                  <a:pt x="3691" y="1023"/>
                </a:lnTo>
                <a:lnTo>
                  <a:pt x="3699" y="931"/>
                </a:lnTo>
                <a:lnTo>
                  <a:pt x="3700" y="846"/>
                </a:lnTo>
                <a:lnTo>
                  <a:pt x="3695" y="768"/>
                </a:lnTo>
                <a:lnTo>
                  <a:pt x="3682" y="695"/>
                </a:lnTo>
                <a:lnTo>
                  <a:pt x="3663" y="628"/>
                </a:lnTo>
                <a:lnTo>
                  <a:pt x="3639" y="568"/>
                </a:lnTo>
                <a:lnTo>
                  <a:pt x="3605" y="516"/>
                </a:lnTo>
                <a:lnTo>
                  <a:pt x="3570" y="473"/>
                </a:lnTo>
                <a:lnTo>
                  <a:pt x="3533" y="440"/>
                </a:lnTo>
                <a:lnTo>
                  <a:pt x="3492" y="412"/>
                </a:lnTo>
                <a:lnTo>
                  <a:pt x="3451" y="390"/>
                </a:lnTo>
                <a:lnTo>
                  <a:pt x="3410" y="373"/>
                </a:lnTo>
                <a:lnTo>
                  <a:pt x="3369" y="360"/>
                </a:lnTo>
                <a:lnTo>
                  <a:pt x="3332" y="352"/>
                </a:lnTo>
                <a:lnTo>
                  <a:pt x="3298" y="347"/>
                </a:lnTo>
                <a:lnTo>
                  <a:pt x="3268" y="345"/>
                </a:lnTo>
                <a:lnTo>
                  <a:pt x="3244" y="343"/>
                </a:lnTo>
                <a:close/>
                <a:moveTo>
                  <a:pt x="3237" y="0"/>
                </a:moveTo>
                <a:lnTo>
                  <a:pt x="3263" y="0"/>
                </a:lnTo>
                <a:lnTo>
                  <a:pt x="3298" y="2"/>
                </a:lnTo>
                <a:lnTo>
                  <a:pt x="3339" y="6"/>
                </a:lnTo>
                <a:lnTo>
                  <a:pt x="3386" y="13"/>
                </a:lnTo>
                <a:lnTo>
                  <a:pt x="3436" y="25"/>
                </a:lnTo>
                <a:lnTo>
                  <a:pt x="3492" y="40"/>
                </a:lnTo>
                <a:lnTo>
                  <a:pt x="3548" y="58"/>
                </a:lnTo>
                <a:lnTo>
                  <a:pt x="3607" y="84"/>
                </a:lnTo>
                <a:lnTo>
                  <a:pt x="3667" y="116"/>
                </a:lnTo>
                <a:lnTo>
                  <a:pt x="3725" y="153"/>
                </a:lnTo>
                <a:lnTo>
                  <a:pt x="3782" y="200"/>
                </a:lnTo>
                <a:lnTo>
                  <a:pt x="3836" y="254"/>
                </a:lnTo>
                <a:lnTo>
                  <a:pt x="3889" y="317"/>
                </a:lnTo>
                <a:lnTo>
                  <a:pt x="3935" y="390"/>
                </a:lnTo>
                <a:lnTo>
                  <a:pt x="3972" y="468"/>
                </a:lnTo>
                <a:lnTo>
                  <a:pt x="4004" y="552"/>
                </a:lnTo>
                <a:lnTo>
                  <a:pt x="4026" y="641"/>
                </a:lnTo>
                <a:lnTo>
                  <a:pt x="4041" y="736"/>
                </a:lnTo>
                <a:lnTo>
                  <a:pt x="4047" y="836"/>
                </a:lnTo>
                <a:lnTo>
                  <a:pt x="4047" y="944"/>
                </a:lnTo>
                <a:lnTo>
                  <a:pt x="4038" y="1056"/>
                </a:lnTo>
                <a:lnTo>
                  <a:pt x="4019" y="1173"/>
                </a:lnTo>
                <a:lnTo>
                  <a:pt x="3995" y="1296"/>
                </a:lnTo>
                <a:lnTo>
                  <a:pt x="3961" y="1425"/>
                </a:lnTo>
                <a:lnTo>
                  <a:pt x="3920" y="1557"/>
                </a:lnTo>
                <a:lnTo>
                  <a:pt x="3889" y="1659"/>
                </a:lnTo>
                <a:lnTo>
                  <a:pt x="3861" y="1752"/>
                </a:lnTo>
                <a:lnTo>
                  <a:pt x="3836" y="1836"/>
                </a:lnTo>
                <a:lnTo>
                  <a:pt x="3818" y="1913"/>
                </a:lnTo>
                <a:lnTo>
                  <a:pt x="3801" y="1981"/>
                </a:lnTo>
                <a:lnTo>
                  <a:pt x="3788" y="2043"/>
                </a:lnTo>
                <a:lnTo>
                  <a:pt x="3777" y="2097"/>
                </a:lnTo>
                <a:lnTo>
                  <a:pt x="3769" y="2145"/>
                </a:lnTo>
                <a:lnTo>
                  <a:pt x="3766" y="2188"/>
                </a:lnTo>
                <a:lnTo>
                  <a:pt x="3762" y="2223"/>
                </a:lnTo>
                <a:lnTo>
                  <a:pt x="3760" y="2255"/>
                </a:lnTo>
                <a:lnTo>
                  <a:pt x="3760" y="2281"/>
                </a:lnTo>
                <a:lnTo>
                  <a:pt x="3760" y="2302"/>
                </a:lnTo>
                <a:lnTo>
                  <a:pt x="3862" y="2279"/>
                </a:lnTo>
                <a:lnTo>
                  <a:pt x="3961" y="2261"/>
                </a:lnTo>
                <a:lnTo>
                  <a:pt x="3963" y="2261"/>
                </a:lnTo>
                <a:lnTo>
                  <a:pt x="3972" y="2259"/>
                </a:lnTo>
                <a:lnTo>
                  <a:pt x="3991" y="2255"/>
                </a:lnTo>
                <a:lnTo>
                  <a:pt x="4019" y="2250"/>
                </a:lnTo>
                <a:lnTo>
                  <a:pt x="4056" y="2242"/>
                </a:lnTo>
                <a:lnTo>
                  <a:pt x="4103" y="2235"/>
                </a:lnTo>
                <a:lnTo>
                  <a:pt x="4157" y="2225"/>
                </a:lnTo>
                <a:lnTo>
                  <a:pt x="4216" y="2216"/>
                </a:lnTo>
                <a:lnTo>
                  <a:pt x="4283" y="2207"/>
                </a:lnTo>
                <a:lnTo>
                  <a:pt x="4354" y="2199"/>
                </a:lnTo>
                <a:lnTo>
                  <a:pt x="4430" y="2192"/>
                </a:lnTo>
                <a:lnTo>
                  <a:pt x="4511" y="2184"/>
                </a:lnTo>
                <a:lnTo>
                  <a:pt x="4593" y="2181"/>
                </a:lnTo>
                <a:lnTo>
                  <a:pt x="4732" y="2177"/>
                </a:lnTo>
                <a:lnTo>
                  <a:pt x="4864" y="2179"/>
                </a:lnTo>
                <a:lnTo>
                  <a:pt x="4987" y="2188"/>
                </a:lnTo>
                <a:lnTo>
                  <a:pt x="5103" y="2203"/>
                </a:lnTo>
                <a:lnTo>
                  <a:pt x="5211" y="2225"/>
                </a:lnTo>
                <a:lnTo>
                  <a:pt x="5309" y="2253"/>
                </a:lnTo>
                <a:lnTo>
                  <a:pt x="5401" y="2287"/>
                </a:lnTo>
                <a:lnTo>
                  <a:pt x="5483" y="2326"/>
                </a:lnTo>
                <a:lnTo>
                  <a:pt x="5555" y="2372"/>
                </a:lnTo>
                <a:lnTo>
                  <a:pt x="5621" y="2426"/>
                </a:lnTo>
                <a:lnTo>
                  <a:pt x="5680" y="2486"/>
                </a:lnTo>
                <a:lnTo>
                  <a:pt x="5729" y="2547"/>
                </a:lnTo>
                <a:lnTo>
                  <a:pt x="5768" y="2611"/>
                </a:lnTo>
                <a:lnTo>
                  <a:pt x="5797" y="2674"/>
                </a:lnTo>
                <a:lnTo>
                  <a:pt x="5820" y="2739"/>
                </a:lnTo>
                <a:lnTo>
                  <a:pt x="5833" y="2804"/>
                </a:lnTo>
                <a:lnTo>
                  <a:pt x="5840" y="2868"/>
                </a:lnTo>
                <a:lnTo>
                  <a:pt x="5842" y="2931"/>
                </a:lnTo>
                <a:lnTo>
                  <a:pt x="5838" y="2992"/>
                </a:lnTo>
                <a:lnTo>
                  <a:pt x="5831" y="3052"/>
                </a:lnTo>
                <a:lnTo>
                  <a:pt x="5818" y="3110"/>
                </a:lnTo>
                <a:lnTo>
                  <a:pt x="5801" y="3164"/>
                </a:lnTo>
                <a:lnTo>
                  <a:pt x="5784" y="3212"/>
                </a:lnTo>
                <a:lnTo>
                  <a:pt x="5816" y="3257"/>
                </a:lnTo>
                <a:lnTo>
                  <a:pt x="5848" y="3307"/>
                </a:lnTo>
                <a:lnTo>
                  <a:pt x="5878" y="3365"/>
                </a:lnTo>
                <a:lnTo>
                  <a:pt x="5904" y="3428"/>
                </a:lnTo>
                <a:lnTo>
                  <a:pt x="5926" y="3497"/>
                </a:lnTo>
                <a:lnTo>
                  <a:pt x="5943" y="3573"/>
                </a:lnTo>
                <a:lnTo>
                  <a:pt x="5950" y="3653"/>
                </a:lnTo>
                <a:lnTo>
                  <a:pt x="5948" y="3741"/>
                </a:lnTo>
                <a:lnTo>
                  <a:pt x="5935" y="3828"/>
                </a:lnTo>
                <a:lnTo>
                  <a:pt x="5911" y="3914"/>
                </a:lnTo>
                <a:lnTo>
                  <a:pt x="5876" y="3998"/>
                </a:lnTo>
                <a:lnTo>
                  <a:pt x="5829" y="4080"/>
                </a:lnTo>
                <a:lnTo>
                  <a:pt x="5771" y="4162"/>
                </a:lnTo>
                <a:lnTo>
                  <a:pt x="5790" y="4214"/>
                </a:lnTo>
                <a:lnTo>
                  <a:pt x="5805" y="4275"/>
                </a:lnTo>
                <a:lnTo>
                  <a:pt x="5818" y="4344"/>
                </a:lnTo>
                <a:lnTo>
                  <a:pt x="5825" y="4419"/>
                </a:lnTo>
                <a:lnTo>
                  <a:pt x="5825" y="4474"/>
                </a:lnTo>
                <a:lnTo>
                  <a:pt x="5822" y="4534"/>
                </a:lnTo>
                <a:lnTo>
                  <a:pt x="5814" y="4597"/>
                </a:lnTo>
                <a:lnTo>
                  <a:pt x="5799" y="4664"/>
                </a:lnTo>
                <a:lnTo>
                  <a:pt x="5779" y="4731"/>
                </a:lnTo>
                <a:lnTo>
                  <a:pt x="5749" y="4802"/>
                </a:lnTo>
                <a:lnTo>
                  <a:pt x="5712" y="4871"/>
                </a:lnTo>
                <a:lnTo>
                  <a:pt x="5663" y="4942"/>
                </a:lnTo>
                <a:lnTo>
                  <a:pt x="5604" y="5012"/>
                </a:lnTo>
                <a:lnTo>
                  <a:pt x="5535" y="5083"/>
                </a:lnTo>
                <a:lnTo>
                  <a:pt x="5540" y="5137"/>
                </a:lnTo>
                <a:lnTo>
                  <a:pt x="5542" y="5199"/>
                </a:lnTo>
                <a:lnTo>
                  <a:pt x="5540" y="5266"/>
                </a:lnTo>
                <a:lnTo>
                  <a:pt x="5529" y="5338"/>
                </a:lnTo>
                <a:lnTo>
                  <a:pt x="5512" y="5415"/>
                </a:lnTo>
                <a:lnTo>
                  <a:pt x="5485" y="5493"/>
                </a:lnTo>
                <a:lnTo>
                  <a:pt x="5447" y="5573"/>
                </a:lnTo>
                <a:lnTo>
                  <a:pt x="5403" y="5644"/>
                </a:lnTo>
                <a:lnTo>
                  <a:pt x="5350" y="5711"/>
                </a:lnTo>
                <a:lnTo>
                  <a:pt x="5289" y="5772"/>
                </a:lnTo>
                <a:lnTo>
                  <a:pt x="5222" y="5828"/>
                </a:lnTo>
                <a:lnTo>
                  <a:pt x="5146" y="5880"/>
                </a:lnTo>
                <a:lnTo>
                  <a:pt x="5062" y="5928"/>
                </a:lnTo>
                <a:lnTo>
                  <a:pt x="4971" y="5969"/>
                </a:lnTo>
                <a:lnTo>
                  <a:pt x="4872" y="6007"/>
                </a:lnTo>
                <a:lnTo>
                  <a:pt x="4766" y="6040"/>
                </a:lnTo>
                <a:lnTo>
                  <a:pt x="4652" y="6068"/>
                </a:lnTo>
                <a:lnTo>
                  <a:pt x="4548" y="6087"/>
                </a:lnTo>
                <a:lnTo>
                  <a:pt x="4436" y="6102"/>
                </a:lnTo>
                <a:lnTo>
                  <a:pt x="4317" y="6113"/>
                </a:lnTo>
                <a:lnTo>
                  <a:pt x="4190" y="6118"/>
                </a:lnTo>
                <a:lnTo>
                  <a:pt x="4056" y="6120"/>
                </a:lnTo>
                <a:lnTo>
                  <a:pt x="3920" y="6118"/>
                </a:lnTo>
                <a:lnTo>
                  <a:pt x="3777" y="6113"/>
                </a:lnTo>
                <a:lnTo>
                  <a:pt x="3628" y="6103"/>
                </a:lnTo>
                <a:lnTo>
                  <a:pt x="3496" y="6105"/>
                </a:lnTo>
                <a:lnTo>
                  <a:pt x="3363" y="6105"/>
                </a:lnTo>
                <a:lnTo>
                  <a:pt x="3233" y="6103"/>
                </a:lnTo>
                <a:lnTo>
                  <a:pt x="3106" y="6100"/>
                </a:lnTo>
                <a:lnTo>
                  <a:pt x="2982" y="6096"/>
                </a:lnTo>
                <a:lnTo>
                  <a:pt x="2861" y="6090"/>
                </a:lnTo>
                <a:lnTo>
                  <a:pt x="2745" y="6083"/>
                </a:lnTo>
                <a:lnTo>
                  <a:pt x="2633" y="6076"/>
                </a:lnTo>
                <a:lnTo>
                  <a:pt x="2527" y="6068"/>
                </a:lnTo>
                <a:lnTo>
                  <a:pt x="2427" y="6061"/>
                </a:lnTo>
                <a:lnTo>
                  <a:pt x="2333" y="6053"/>
                </a:lnTo>
                <a:lnTo>
                  <a:pt x="2250" y="6046"/>
                </a:lnTo>
                <a:lnTo>
                  <a:pt x="2171" y="6038"/>
                </a:lnTo>
                <a:lnTo>
                  <a:pt x="2104" y="6031"/>
                </a:lnTo>
                <a:lnTo>
                  <a:pt x="2047" y="6025"/>
                </a:lnTo>
                <a:lnTo>
                  <a:pt x="1998" y="6020"/>
                </a:lnTo>
                <a:lnTo>
                  <a:pt x="1961" y="6014"/>
                </a:lnTo>
                <a:lnTo>
                  <a:pt x="1935" y="6012"/>
                </a:lnTo>
                <a:lnTo>
                  <a:pt x="1920" y="6010"/>
                </a:lnTo>
                <a:lnTo>
                  <a:pt x="1620" y="5973"/>
                </a:lnTo>
                <a:lnTo>
                  <a:pt x="1566" y="6007"/>
                </a:lnTo>
                <a:lnTo>
                  <a:pt x="1507" y="6035"/>
                </a:lnTo>
                <a:lnTo>
                  <a:pt x="1445" y="6055"/>
                </a:lnTo>
                <a:lnTo>
                  <a:pt x="1380" y="6066"/>
                </a:lnTo>
                <a:lnTo>
                  <a:pt x="1313" y="6072"/>
                </a:lnTo>
                <a:lnTo>
                  <a:pt x="533" y="6072"/>
                </a:lnTo>
                <a:lnTo>
                  <a:pt x="453" y="6066"/>
                </a:lnTo>
                <a:lnTo>
                  <a:pt x="378" y="6049"/>
                </a:lnTo>
                <a:lnTo>
                  <a:pt x="307" y="6022"/>
                </a:lnTo>
                <a:lnTo>
                  <a:pt x="242" y="5986"/>
                </a:lnTo>
                <a:lnTo>
                  <a:pt x="183" y="5942"/>
                </a:lnTo>
                <a:lnTo>
                  <a:pt x="130" y="5888"/>
                </a:lnTo>
                <a:lnTo>
                  <a:pt x="86" y="5828"/>
                </a:lnTo>
                <a:lnTo>
                  <a:pt x="48" y="5763"/>
                </a:lnTo>
                <a:lnTo>
                  <a:pt x="22" y="5692"/>
                </a:lnTo>
                <a:lnTo>
                  <a:pt x="6" y="5618"/>
                </a:lnTo>
                <a:lnTo>
                  <a:pt x="0" y="5539"/>
                </a:lnTo>
                <a:lnTo>
                  <a:pt x="0" y="3458"/>
                </a:lnTo>
                <a:lnTo>
                  <a:pt x="6" y="3380"/>
                </a:lnTo>
                <a:lnTo>
                  <a:pt x="22" y="3305"/>
                </a:lnTo>
                <a:lnTo>
                  <a:pt x="48" y="3234"/>
                </a:lnTo>
                <a:lnTo>
                  <a:pt x="86" y="3169"/>
                </a:lnTo>
                <a:lnTo>
                  <a:pt x="130" y="3110"/>
                </a:lnTo>
                <a:lnTo>
                  <a:pt x="183" y="3058"/>
                </a:lnTo>
                <a:lnTo>
                  <a:pt x="242" y="3013"/>
                </a:lnTo>
                <a:lnTo>
                  <a:pt x="307" y="2976"/>
                </a:lnTo>
                <a:lnTo>
                  <a:pt x="378" y="2950"/>
                </a:lnTo>
                <a:lnTo>
                  <a:pt x="453" y="2933"/>
                </a:lnTo>
                <a:lnTo>
                  <a:pt x="533" y="2925"/>
                </a:lnTo>
                <a:lnTo>
                  <a:pt x="1313" y="2925"/>
                </a:lnTo>
                <a:lnTo>
                  <a:pt x="1380" y="2931"/>
                </a:lnTo>
                <a:lnTo>
                  <a:pt x="1445" y="2942"/>
                </a:lnTo>
                <a:lnTo>
                  <a:pt x="1508" y="2963"/>
                </a:lnTo>
                <a:lnTo>
                  <a:pt x="1566" y="2991"/>
                </a:lnTo>
                <a:lnTo>
                  <a:pt x="1602" y="2918"/>
                </a:lnTo>
                <a:lnTo>
                  <a:pt x="1644" y="2843"/>
                </a:lnTo>
                <a:lnTo>
                  <a:pt x="1693" y="2765"/>
                </a:lnTo>
                <a:lnTo>
                  <a:pt x="1751" y="2689"/>
                </a:lnTo>
                <a:lnTo>
                  <a:pt x="1818" y="2614"/>
                </a:lnTo>
                <a:lnTo>
                  <a:pt x="1823" y="2607"/>
                </a:lnTo>
                <a:lnTo>
                  <a:pt x="1831" y="2601"/>
                </a:lnTo>
                <a:lnTo>
                  <a:pt x="1838" y="2596"/>
                </a:lnTo>
                <a:lnTo>
                  <a:pt x="1898" y="2544"/>
                </a:lnTo>
                <a:lnTo>
                  <a:pt x="1959" y="2480"/>
                </a:lnTo>
                <a:lnTo>
                  <a:pt x="2022" y="2408"/>
                </a:lnTo>
                <a:lnTo>
                  <a:pt x="2084" y="2326"/>
                </a:lnTo>
                <a:lnTo>
                  <a:pt x="2145" y="2236"/>
                </a:lnTo>
                <a:lnTo>
                  <a:pt x="2209" y="2142"/>
                </a:lnTo>
                <a:lnTo>
                  <a:pt x="2268" y="2039"/>
                </a:lnTo>
                <a:lnTo>
                  <a:pt x="2330" y="1933"/>
                </a:lnTo>
                <a:lnTo>
                  <a:pt x="2389" y="1825"/>
                </a:lnTo>
                <a:lnTo>
                  <a:pt x="2447" y="1713"/>
                </a:lnTo>
                <a:lnTo>
                  <a:pt x="2503" y="1602"/>
                </a:lnTo>
                <a:lnTo>
                  <a:pt x="2557" y="1490"/>
                </a:lnTo>
                <a:lnTo>
                  <a:pt x="2607" y="1378"/>
                </a:lnTo>
                <a:lnTo>
                  <a:pt x="2658" y="1268"/>
                </a:lnTo>
                <a:lnTo>
                  <a:pt x="2704" y="1164"/>
                </a:lnTo>
                <a:lnTo>
                  <a:pt x="2747" y="1062"/>
                </a:lnTo>
                <a:lnTo>
                  <a:pt x="2786" y="967"/>
                </a:lnTo>
                <a:lnTo>
                  <a:pt x="2821" y="877"/>
                </a:lnTo>
                <a:lnTo>
                  <a:pt x="2853" y="795"/>
                </a:lnTo>
                <a:lnTo>
                  <a:pt x="2881" y="723"/>
                </a:lnTo>
                <a:lnTo>
                  <a:pt x="2877" y="682"/>
                </a:lnTo>
                <a:lnTo>
                  <a:pt x="2872" y="632"/>
                </a:lnTo>
                <a:lnTo>
                  <a:pt x="2870" y="578"/>
                </a:lnTo>
                <a:lnTo>
                  <a:pt x="2870" y="520"/>
                </a:lnTo>
                <a:lnTo>
                  <a:pt x="2872" y="458"/>
                </a:lnTo>
                <a:lnTo>
                  <a:pt x="2879" y="395"/>
                </a:lnTo>
                <a:lnTo>
                  <a:pt x="2888" y="334"/>
                </a:lnTo>
                <a:lnTo>
                  <a:pt x="2905" y="272"/>
                </a:lnTo>
                <a:lnTo>
                  <a:pt x="2926" y="215"/>
                </a:lnTo>
                <a:lnTo>
                  <a:pt x="2954" y="161"/>
                </a:lnTo>
                <a:lnTo>
                  <a:pt x="2989" y="112"/>
                </a:lnTo>
                <a:lnTo>
                  <a:pt x="3030" y="73"/>
                </a:lnTo>
                <a:lnTo>
                  <a:pt x="3075" y="41"/>
                </a:lnTo>
                <a:lnTo>
                  <a:pt x="3125" y="19"/>
                </a:lnTo>
                <a:lnTo>
                  <a:pt x="3179" y="4"/>
                </a:lnTo>
                <a:lnTo>
                  <a:pt x="32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CustomShape 7">
            <a:extLst>
              <a:ext uri="{FF2B5EF4-FFF2-40B4-BE49-F238E27FC236}">
                <a16:creationId xmlns:a16="http://schemas.microsoft.com/office/drawing/2014/main" id="{E5859A5D-0148-4B0B-997D-95CA425BC31B}"/>
              </a:ext>
            </a:extLst>
          </p:cNvPr>
          <p:cNvSpPr/>
          <p:nvPr/>
        </p:nvSpPr>
        <p:spPr>
          <a:xfrm>
            <a:off x="233280" y="209880"/>
            <a:ext cx="960768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strike="noStrike" spc="-1" dirty="0">
                <a:solidFill>
                  <a:srgbClr val="FFFFFF"/>
                </a:solidFill>
                <a:latin typeface="Arial Black"/>
              </a:rPr>
              <a:t>Enfoque de un SGSI</a:t>
            </a:r>
            <a:endParaRPr lang="es-EC" sz="2800" b="0" strike="noStrike" spc="-1" dirty="0">
              <a:latin typeface="Arial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3B2E48B-9A8F-4248-905F-6E04E13EE8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370970"/>
              </p:ext>
            </p:extLst>
          </p:nvPr>
        </p:nvGraphicFramePr>
        <p:xfrm>
          <a:off x="3615396" y="717452"/>
          <a:ext cx="9889586" cy="593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CBD3C04B-B7FD-421D-B628-227BA59A3AE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29107" r="9357" b="34133"/>
          <a:stretch/>
        </p:blipFill>
        <p:spPr>
          <a:xfrm>
            <a:off x="393174" y="2838635"/>
            <a:ext cx="5096656" cy="100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92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19">
            <a:extLst>
              <a:ext uri="{FF2B5EF4-FFF2-40B4-BE49-F238E27FC236}">
                <a16:creationId xmlns:a16="http://schemas.microsoft.com/office/drawing/2014/main" id="{ABFF7D61-A12D-437B-A89E-D7FDBE25910B}"/>
              </a:ext>
            </a:extLst>
          </p:cNvPr>
          <p:cNvSpPr>
            <a:spLocks noEditPoints="1"/>
          </p:cNvSpPr>
          <p:nvPr/>
        </p:nvSpPr>
        <p:spPr bwMode="auto">
          <a:xfrm>
            <a:off x="5602859" y="1530473"/>
            <a:ext cx="272169" cy="279945"/>
          </a:xfrm>
          <a:custGeom>
            <a:avLst/>
            <a:gdLst>
              <a:gd name="T0" fmla="*/ 345 w 5950"/>
              <a:gd name="T1" fmla="*/ 3458 h 6120"/>
              <a:gd name="T2" fmla="*/ 533 w 5950"/>
              <a:gd name="T3" fmla="*/ 5726 h 6120"/>
              <a:gd name="T4" fmla="*/ 1495 w 5950"/>
              <a:gd name="T5" fmla="*/ 5580 h 6120"/>
              <a:gd name="T6" fmla="*/ 1356 w 5950"/>
              <a:gd name="T7" fmla="*/ 3275 h 6120"/>
              <a:gd name="T8" fmla="*/ 3216 w 5950"/>
              <a:gd name="T9" fmla="*/ 548 h 6120"/>
              <a:gd name="T10" fmla="*/ 3209 w 5950"/>
              <a:gd name="T11" fmla="*/ 835 h 6120"/>
              <a:gd name="T12" fmla="*/ 3024 w 5950"/>
              <a:gd name="T13" fmla="*/ 1289 h 6120"/>
              <a:gd name="T14" fmla="*/ 2680 w 5950"/>
              <a:gd name="T15" fmla="*/ 2013 h 6120"/>
              <a:gd name="T16" fmla="*/ 2237 w 5950"/>
              <a:gd name="T17" fmla="*/ 2687 h 6120"/>
              <a:gd name="T18" fmla="*/ 1866 w 5950"/>
              <a:gd name="T19" fmla="*/ 3166 h 6120"/>
              <a:gd name="T20" fmla="*/ 1842 w 5950"/>
              <a:gd name="T21" fmla="*/ 5595 h 6120"/>
              <a:gd name="T22" fmla="*/ 2112 w 5950"/>
              <a:gd name="T23" fmla="*/ 5685 h 6120"/>
              <a:gd name="T24" fmla="*/ 2797 w 5950"/>
              <a:gd name="T25" fmla="*/ 5740 h 6120"/>
              <a:gd name="T26" fmla="*/ 3646 w 5950"/>
              <a:gd name="T27" fmla="*/ 5757 h 6120"/>
              <a:gd name="T28" fmla="*/ 4579 w 5950"/>
              <a:gd name="T29" fmla="*/ 5729 h 6120"/>
              <a:gd name="T30" fmla="*/ 5146 w 5950"/>
              <a:gd name="T31" fmla="*/ 5403 h 6120"/>
              <a:gd name="T32" fmla="*/ 5187 w 5950"/>
              <a:gd name="T33" fmla="*/ 5093 h 6120"/>
              <a:gd name="T34" fmla="*/ 5241 w 5950"/>
              <a:gd name="T35" fmla="*/ 4877 h 6120"/>
              <a:gd name="T36" fmla="*/ 5475 w 5950"/>
              <a:gd name="T37" fmla="*/ 4389 h 6120"/>
              <a:gd name="T38" fmla="*/ 5404 w 5950"/>
              <a:gd name="T39" fmla="*/ 4186 h 6120"/>
              <a:gd name="T40" fmla="*/ 5583 w 5950"/>
              <a:gd name="T41" fmla="*/ 3804 h 6120"/>
              <a:gd name="T42" fmla="*/ 5522 w 5950"/>
              <a:gd name="T43" fmla="*/ 3439 h 6120"/>
              <a:gd name="T44" fmla="*/ 5404 w 5950"/>
              <a:gd name="T45" fmla="*/ 3262 h 6120"/>
              <a:gd name="T46" fmla="*/ 5481 w 5950"/>
              <a:gd name="T47" fmla="*/ 3031 h 6120"/>
              <a:gd name="T48" fmla="*/ 5388 w 5950"/>
              <a:gd name="T49" fmla="*/ 2678 h 6120"/>
              <a:gd name="T50" fmla="*/ 4857 w 5950"/>
              <a:gd name="T51" fmla="*/ 2523 h 6120"/>
              <a:gd name="T52" fmla="*/ 4188 w 5950"/>
              <a:gd name="T53" fmla="*/ 2566 h 6120"/>
              <a:gd name="T54" fmla="*/ 3730 w 5950"/>
              <a:gd name="T55" fmla="*/ 2657 h 6120"/>
              <a:gd name="T56" fmla="*/ 3449 w 5950"/>
              <a:gd name="T57" fmla="*/ 2477 h 6120"/>
              <a:gd name="T58" fmla="*/ 3460 w 5950"/>
              <a:gd name="T59" fmla="*/ 1903 h 6120"/>
              <a:gd name="T60" fmla="*/ 3691 w 5950"/>
              <a:gd name="T61" fmla="*/ 1023 h 6120"/>
              <a:gd name="T62" fmla="*/ 3570 w 5950"/>
              <a:gd name="T63" fmla="*/ 473 h 6120"/>
              <a:gd name="T64" fmla="*/ 3268 w 5950"/>
              <a:gd name="T65" fmla="*/ 345 h 6120"/>
              <a:gd name="T66" fmla="*/ 3492 w 5950"/>
              <a:gd name="T67" fmla="*/ 40 h 6120"/>
              <a:gd name="T68" fmla="*/ 3935 w 5950"/>
              <a:gd name="T69" fmla="*/ 390 h 6120"/>
              <a:gd name="T70" fmla="*/ 4019 w 5950"/>
              <a:gd name="T71" fmla="*/ 1173 h 6120"/>
              <a:gd name="T72" fmla="*/ 3801 w 5950"/>
              <a:gd name="T73" fmla="*/ 1981 h 6120"/>
              <a:gd name="T74" fmla="*/ 3760 w 5950"/>
              <a:gd name="T75" fmla="*/ 2302 h 6120"/>
              <a:gd name="T76" fmla="*/ 4103 w 5950"/>
              <a:gd name="T77" fmla="*/ 2235 h 6120"/>
              <a:gd name="T78" fmla="*/ 4732 w 5950"/>
              <a:gd name="T79" fmla="*/ 2177 h 6120"/>
              <a:gd name="T80" fmla="*/ 5555 w 5950"/>
              <a:gd name="T81" fmla="*/ 2372 h 6120"/>
              <a:gd name="T82" fmla="*/ 5840 w 5950"/>
              <a:gd name="T83" fmla="*/ 2868 h 6120"/>
              <a:gd name="T84" fmla="*/ 5848 w 5950"/>
              <a:gd name="T85" fmla="*/ 3307 h 6120"/>
              <a:gd name="T86" fmla="*/ 5911 w 5950"/>
              <a:gd name="T87" fmla="*/ 3914 h 6120"/>
              <a:gd name="T88" fmla="*/ 5825 w 5950"/>
              <a:gd name="T89" fmla="*/ 4474 h 6120"/>
              <a:gd name="T90" fmla="*/ 5604 w 5950"/>
              <a:gd name="T91" fmla="*/ 5012 h 6120"/>
              <a:gd name="T92" fmla="*/ 5447 w 5950"/>
              <a:gd name="T93" fmla="*/ 5573 h 6120"/>
              <a:gd name="T94" fmla="*/ 4872 w 5950"/>
              <a:gd name="T95" fmla="*/ 6007 h 6120"/>
              <a:gd name="T96" fmla="*/ 3920 w 5950"/>
              <a:gd name="T97" fmla="*/ 6118 h 6120"/>
              <a:gd name="T98" fmla="*/ 2861 w 5950"/>
              <a:gd name="T99" fmla="*/ 6090 h 6120"/>
              <a:gd name="T100" fmla="*/ 2104 w 5950"/>
              <a:gd name="T101" fmla="*/ 6031 h 6120"/>
              <a:gd name="T102" fmla="*/ 1507 w 5950"/>
              <a:gd name="T103" fmla="*/ 6035 h 6120"/>
              <a:gd name="T104" fmla="*/ 242 w 5950"/>
              <a:gd name="T105" fmla="*/ 5986 h 6120"/>
              <a:gd name="T106" fmla="*/ 0 w 5950"/>
              <a:gd name="T107" fmla="*/ 3458 h 6120"/>
              <a:gd name="T108" fmla="*/ 307 w 5950"/>
              <a:gd name="T109" fmla="*/ 2976 h 6120"/>
              <a:gd name="T110" fmla="*/ 1566 w 5950"/>
              <a:gd name="T111" fmla="*/ 2991 h 6120"/>
              <a:gd name="T112" fmla="*/ 1838 w 5950"/>
              <a:gd name="T113" fmla="*/ 2596 h 6120"/>
              <a:gd name="T114" fmla="*/ 2330 w 5950"/>
              <a:gd name="T115" fmla="*/ 1933 h 6120"/>
              <a:gd name="T116" fmla="*/ 2747 w 5950"/>
              <a:gd name="T117" fmla="*/ 1062 h 6120"/>
              <a:gd name="T118" fmla="*/ 2870 w 5950"/>
              <a:gd name="T119" fmla="*/ 520 h 6120"/>
              <a:gd name="T120" fmla="*/ 3030 w 5950"/>
              <a:gd name="T121" fmla="*/ 73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50" h="6120">
                <a:moveTo>
                  <a:pt x="533" y="3270"/>
                </a:moveTo>
                <a:lnTo>
                  <a:pt x="490" y="3275"/>
                </a:lnTo>
                <a:lnTo>
                  <a:pt x="451" y="3288"/>
                </a:lnTo>
                <a:lnTo>
                  <a:pt x="415" y="3311"/>
                </a:lnTo>
                <a:lnTo>
                  <a:pt x="386" y="3341"/>
                </a:lnTo>
                <a:lnTo>
                  <a:pt x="363" y="3374"/>
                </a:lnTo>
                <a:lnTo>
                  <a:pt x="350" y="3415"/>
                </a:lnTo>
                <a:lnTo>
                  <a:pt x="345" y="3458"/>
                </a:lnTo>
                <a:lnTo>
                  <a:pt x="345" y="5539"/>
                </a:lnTo>
                <a:lnTo>
                  <a:pt x="350" y="5580"/>
                </a:lnTo>
                <a:lnTo>
                  <a:pt x="363" y="5621"/>
                </a:lnTo>
                <a:lnTo>
                  <a:pt x="386" y="5655"/>
                </a:lnTo>
                <a:lnTo>
                  <a:pt x="415" y="5685"/>
                </a:lnTo>
                <a:lnTo>
                  <a:pt x="449" y="5707"/>
                </a:lnTo>
                <a:lnTo>
                  <a:pt x="488" y="5720"/>
                </a:lnTo>
                <a:lnTo>
                  <a:pt x="533" y="5726"/>
                </a:lnTo>
                <a:lnTo>
                  <a:pt x="533" y="5724"/>
                </a:lnTo>
                <a:lnTo>
                  <a:pt x="1313" y="5724"/>
                </a:lnTo>
                <a:lnTo>
                  <a:pt x="1356" y="5720"/>
                </a:lnTo>
                <a:lnTo>
                  <a:pt x="1395" y="5705"/>
                </a:lnTo>
                <a:lnTo>
                  <a:pt x="1430" y="5683"/>
                </a:lnTo>
                <a:lnTo>
                  <a:pt x="1458" y="5655"/>
                </a:lnTo>
                <a:lnTo>
                  <a:pt x="1481" y="5619"/>
                </a:lnTo>
                <a:lnTo>
                  <a:pt x="1495" y="5580"/>
                </a:lnTo>
                <a:lnTo>
                  <a:pt x="1499" y="5537"/>
                </a:lnTo>
                <a:lnTo>
                  <a:pt x="1499" y="3458"/>
                </a:lnTo>
                <a:lnTo>
                  <a:pt x="1495" y="3415"/>
                </a:lnTo>
                <a:lnTo>
                  <a:pt x="1481" y="3376"/>
                </a:lnTo>
                <a:lnTo>
                  <a:pt x="1458" y="3341"/>
                </a:lnTo>
                <a:lnTo>
                  <a:pt x="1430" y="3313"/>
                </a:lnTo>
                <a:lnTo>
                  <a:pt x="1395" y="3290"/>
                </a:lnTo>
                <a:lnTo>
                  <a:pt x="1356" y="3275"/>
                </a:lnTo>
                <a:lnTo>
                  <a:pt x="1313" y="3270"/>
                </a:lnTo>
                <a:lnTo>
                  <a:pt x="533" y="3270"/>
                </a:lnTo>
                <a:close/>
                <a:moveTo>
                  <a:pt x="3244" y="343"/>
                </a:moveTo>
                <a:lnTo>
                  <a:pt x="3235" y="369"/>
                </a:lnTo>
                <a:lnTo>
                  <a:pt x="3226" y="403"/>
                </a:lnTo>
                <a:lnTo>
                  <a:pt x="3220" y="445"/>
                </a:lnTo>
                <a:lnTo>
                  <a:pt x="3216" y="494"/>
                </a:lnTo>
                <a:lnTo>
                  <a:pt x="3216" y="548"/>
                </a:lnTo>
                <a:lnTo>
                  <a:pt x="3218" y="604"/>
                </a:lnTo>
                <a:lnTo>
                  <a:pt x="3222" y="660"/>
                </a:lnTo>
                <a:lnTo>
                  <a:pt x="3227" y="714"/>
                </a:lnTo>
                <a:lnTo>
                  <a:pt x="3231" y="743"/>
                </a:lnTo>
                <a:lnTo>
                  <a:pt x="3227" y="773"/>
                </a:lnTo>
                <a:lnTo>
                  <a:pt x="3220" y="799"/>
                </a:lnTo>
                <a:lnTo>
                  <a:pt x="3216" y="812"/>
                </a:lnTo>
                <a:lnTo>
                  <a:pt x="3209" y="835"/>
                </a:lnTo>
                <a:lnTo>
                  <a:pt x="3196" y="864"/>
                </a:lnTo>
                <a:lnTo>
                  <a:pt x="3181" y="905"/>
                </a:lnTo>
                <a:lnTo>
                  <a:pt x="3162" y="952"/>
                </a:lnTo>
                <a:lnTo>
                  <a:pt x="3142" y="1008"/>
                </a:lnTo>
                <a:lnTo>
                  <a:pt x="3116" y="1069"/>
                </a:lnTo>
                <a:lnTo>
                  <a:pt x="3090" y="1138"/>
                </a:lnTo>
                <a:lnTo>
                  <a:pt x="3058" y="1211"/>
                </a:lnTo>
                <a:lnTo>
                  <a:pt x="3024" y="1289"/>
                </a:lnTo>
                <a:lnTo>
                  <a:pt x="2989" y="1371"/>
                </a:lnTo>
                <a:lnTo>
                  <a:pt x="2952" y="1456"/>
                </a:lnTo>
                <a:lnTo>
                  <a:pt x="2911" y="1546"/>
                </a:lnTo>
                <a:lnTo>
                  <a:pt x="2868" y="1637"/>
                </a:lnTo>
                <a:lnTo>
                  <a:pt x="2823" y="1730"/>
                </a:lnTo>
                <a:lnTo>
                  <a:pt x="2777" y="1825"/>
                </a:lnTo>
                <a:lnTo>
                  <a:pt x="2728" y="1920"/>
                </a:lnTo>
                <a:lnTo>
                  <a:pt x="2680" y="2013"/>
                </a:lnTo>
                <a:lnTo>
                  <a:pt x="2628" y="2106"/>
                </a:lnTo>
                <a:lnTo>
                  <a:pt x="2576" y="2199"/>
                </a:lnTo>
                <a:lnTo>
                  <a:pt x="2522" y="2289"/>
                </a:lnTo>
                <a:lnTo>
                  <a:pt x="2466" y="2376"/>
                </a:lnTo>
                <a:lnTo>
                  <a:pt x="2410" y="2460"/>
                </a:lnTo>
                <a:lnTo>
                  <a:pt x="2352" y="2540"/>
                </a:lnTo>
                <a:lnTo>
                  <a:pt x="2294" y="2616"/>
                </a:lnTo>
                <a:lnTo>
                  <a:pt x="2237" y="2687"/>
                </a:lnTo>
                <a:lnTo>
                  <a:pt x="2177" y="2750"/>
                </a:lnTo>
                <a:lnTo>
                  <a:pt x="2119" y="2808"/>
                </a:lnTo>
                <a:lnTo>
                  <a:pt x="2060" y="2860"/>
                </a:lnTo>
                <a:lnTo>
                  <a:pt x="2006" y="2922"/>
                </a:lnTo>
                <a:lnTo>
                  <a:pt x="1961" y="2985"/>
                </a:lnTo>
                <a:lnTo>
                  <a:pt x="1924" y="3046"/>
                </a:lnTo>
                <a:lnTo>
                  <a:pt x="1892" y="3108"/>
                </a:lnTo>
                <a:lnTo>
                  <a:pt x="1866" y="3166"/>
                </a:lnTo>
                <a:lnTo>
                  <a:pt x="1847" y="3216"/>
                </a:lnTo>
                <a:lnTo>
                  <a:pt x="1833" y="3262"/>
                </a:lnTo>
                <a:lnTo>
                  <a:pt x="1821" y="3298"/>
                </a:lnTo>
                <a:lnTo>
                  <a:pt x="1834" y="3350"/>
                </a:lnTo>
                <a:lnTo>
                  <a:pt x="1842" y="3402"/>
                </a:lnTo>
                <a:lnTo>
                  <a:pt x="1846" y="3458"/>
                </a:lnTo>
                <a:lnTo>
                  <a:pt x="1846" y="5539"/>
                </a:lnTo>
                <a:lnTo>
                  <a:pt x="1842" y="5595"/>
                </a:lnTo>
                <a:lnTo>
                  <a:pt x="1834" y="5651"/>
                </a:lnTo>
                <a:lnTo>
                  <a:pt x="1963" y="5666"/>
                </a:lnTo>
                <a:lnTo>
                  <a:pt x="1965" y="5666"/>
                </a:lnTo>
                <a:lnTo>
                  <a:pt x="1972" y="5668"/>
                </a:lnTo>
                <a:lnTo>
                  <a:pt x="1991" y="5670"/>
                </a:lnTo>
                <a:lnTo>
                  <a:pt x="2021" y="5673"/>
                </a:lnTo>
                <a:lnTo>
                  <a:pt x="2062" y="5679"/>
                </a:lnTo>
                <a:lnTo>
                  <a:pt x="2112" y="5685"/>
                </a:lnTo>
                <a:lnTo>
                  <a:pt x="2171" y="5690"/>
                </a:lnTo>
                <a:lnTo>
                  <a:pt x="2240" y="5698"/>
                </a:lnTo>
                <a:lnTo>
                  <a:pt x="2317" y="5705"/>
                </a:lnTo>
                <a:lnTo>
                  <a:pt x="2401" y="5713"/>
                </a:lnTo>
                <a:lnTo>
                  <a:pt x="2492" y="5720"/>
                </a:lnTo>
                <a:lnTo>
                  <a:pt x="2589" y="5727"/>
                </a:lnTo>
                <a:lnTo>
                  <a:pt x="2689" y="5733"/>
                </a:lnTo>
                <a:lnTo>
                  <a:pt x="2797" y="5740"/>
                </a:lnTo>
                <a:lnTo>
                  <a:pt x="2909" y="5746"/>
                </a:lnTo>
                <a:lnTo>
                  <a:pt x="3023" y="5752"/>
                </a:lnTo>
                <a:lnTo>
                  <a:pt x="3140" y="5755"/>
                </a:lnTo>
                <a:lnTo>
                  <a:pt x="3261" y="5757"/>
                </a:lnTo>
                <a:lnTo>
                  <a:pt x="3382" y="5759"/>
                </a:lnTo>
                <a:lnTo>
                  <a:pt x="3505" y="5759"/>
                </a:lnTo>
                <a:lnTo>
                  <a:pt x="3630" y="5757"/>
                </a:lnTo>
                <a:lnTo>
                  <a:pt x="3646" y="5757"/>
                </a:lnTo>
                <a:lnTo>
                  <a:pt x="3788" y="5766"/>
                </a:lnTo>
                <a:lnTo>
                  <a:pt x="3924" y="5774"/>
                </a:lnTo>
                <a:lnTo>
                  <a:pt x="4051" y="5776"/>
                </a:lnTo>
                <a:lnTo>
                  <a:pt x="4172" y="5774"/>
                </a:lnTo>
                <a:lnTo>
                  <a:pt x="4285" y="5768"/>
                </a:lnTo>
                <a:lnTo>
                  <a:pt x="4391" y="5759"/>
                </a:lnTo>
                <a:lnTo>
                  <a:pt x="4490" y="5746"/>
                </a:lnTo>
                <a:lnTo>
                  <a:pt x="4579" y="5729"/>
                </a:lnTo>
                <a:lnTo>
                  <a:pt x="4684" y="5703"/>
                </a:lnTo>
                <a:lnTo>
                  <a:pt x="4779" y="5673"/>
                </a:lnTo>
                <a:lnTo>
                  <a:pt x="4864" y="5640"/>
                </a:lnTo>
                <a:lnTo>
                  <a:pt x="4939" y="5601"/>
                </a:lnTo>
                <a:lnTo>
                  <a:pt x="5006" y="5558"/>
                </a:lnTo>
                <a:lnTo>
                  <a:pt x="5062" y="5511"/>
                </a:lnTo>
                <a:lnTo>
                  <a:pt x="5108" y="5459"/>
                </a:lnTo>
                <a:lnTo>
                  <a:pt x="5146" y="5403"/>
                </a:lnTo>
                <a:lnTo>
                  <a:pt x="5170" y="5357"/>
                </a:lnTo>
                <a:lnTo>
                  <a:pt x="5185" y="5308"/>
                </a:lnTo>
                <a:lnTo>
                  <a:pt x="5194" y="5262"/>
                </a:lnTo>
                <a:lnTo>
                  <a:pt x="5198" y="5219"/>
                </a:lnTo>
                <a:lnTo>
                  <a:pt x="5198" y="5180"/>
                </a:lnTo>
                <a:lnTo>
                  <a:pt x="5194" y="5145"/>
                </a:lnTo>
                <a:lnTo>
                  <a:pt x="5190" y="5115"/>
                </a:lnTo>
                <a:lnTo>
                  <a:pt x="5187" y="5093"/>
                </a:lnTo>
                <a:lnTo>
                  <a:pt x="5183" y="5079"/>
                </a:lnTo>
                <a:lnTo>
                  <a:pt x="5181" y="5074"/>
                </a:lnTo>
                <a:lnTo>
                  <a:pt x="5172" y="5039"/>
                </a:lnTo>
                <a:lnTo>
                  <a:pt x="5172" y="5001"/>
                </a:lnTo>
                <a:lnTo>
                  <a:pt x="5177" y="4966"/>
                </a:lnTo>
                <a:lnTo>
                  <a:pt x="5192" y="4932"/>
                </a:lnTo>
                <a:lnTo>
                  <a:pt x="5213" y="4903"/>
                </a:lnTo>
                <a:lnTo>
                  <a:pt x="5241" y="4877"/>
                </a:lnTo>
                <a:lnTo>
                  <a:pt x="5306" y="4821"/>
                </a:lnTo>
                <a:lnTo>
                  <a:pt x="5364" y="4763"/>
                </a:lnTo>
                <a:lnTo>
                  <a:pt x="5408" y="4702"/>
                </a:lnTo>
                <a:lnTo>
                  <a:pt x="5442" y="4638"/>
                </a:lnTo>
                <a:lnTo>
                  <a:pt x="5466" y="4573"/>
                </a:lnTo>
                <a:lnTo>
                  <a:pt x="5479" y="4504"/>
                </a:lnTo>
                <a:lnTo>
                  <a:pt x="5481" y="4433"/>
                </a:lnTo>
                <a:lnTo>
                  <a:pt x="5475" y="4389"/>
                </a:lnTo>
                <a:lnTo>
                  <a:pt x="5468" y="4350"/>
                </a:lnTo>
                <a:lnTo>
                  <a:pt x="5458" y="4312"/>
                </a:lnTo>
                <a:lnTo>
                  <a:pt x="5449" y="4281"/>
                </a:lnTo>
                <a:lnTo>
                  <a:pt x="5438" y="4257"/>
                </a:lnTo>
                <a:lnTo>
                  <a:pt x="5431" y="4236"/>
                </a:lnTo>
                <a:lnTo>
                  <a:pt x="5423" y="4225"/>
                </a:lnTo>
                <a:lnTo>
                  <a:pt x="5421" y="4219"/>
                </a:lnTo>
                <a:lnTo>
                  <a:pt x="5404" y="4186"/>
                </a:lnTo>
                <a:lnTo>
                  <a:pt x="5397" y="4149"/>
                </a:lnTo>
                <a:lnTo>
                  <a:pt x="5397" y="4111"/>
                </a:lnTo>
                <a:lnTo>
                  <a:pt x="5406" y="4076"/>
                </a:lnTo>
                <a:lnTo>
                  <a:pt x="5421" y="4042"/>
                </a:lnTo>
                <a:lnTo>
                  <a:pt x="5444" y="4011"/>
                </a:lnTo>
                <a:lnTo>
                  <a:pt x="5505" y="3942"/>
                </a:lnTo>
                <a:lnTo>
                  <a:pt x="5550" y="3873"/>
                </a:lnTo>
                <a:lnTo>
                  <a:pt x="5583" y="3804"/>
                </a:lnTo>
                <a:lnTo>
                  <a:pt x="5600" y="3735"/>
                </a:lnTo>
                <a:lnTo>
                  <a:pt x="5604" y="3666"/>
                </a:lnTo>
                <a:lnTo>
                  <a:pt x="5600" y="3620"/>
                </a:lnTo>
                <a:lnTo>
                  <a:pt x="5591" y="3577"/>
                </a:lnTo>
                <a:lnTo>
                  <a:pt x="5576" y="3538"/>
                </a:lnTo>
                <a:lnTo>
                  <a:pt x="5559" y="3501"/>
                </a:lnTo>
                <a:lnTo>
                  <a:pt x="5540" y="3469"/>
                </a:lnTo>
                <a:lnTo>
                  <a:pt x="5522" y="3439"/>
                </a:lnTo>
                <a:lnTo>
                  <a:pt x="5503" y="3415"/>
                </a:lnTo>
                <a:lnTo>
                  <a:pt x="5488" y="3395"/>
                </a:lnTo>
                <a:lnTo>
                  <a:pt x="5475" y="3380"/>
                </a:lnTo>
                <a:lnTo>
                  <a:pt x="5466" y="3370"/>
                </a:lnTo>
                <a:lnTo>
                  <a:pt x="5462" y="3368"/>
                </a:lnTo>
                <a:lnTo>
                  <a:pt x="5434" y="3337"/>
                </a:lnTo>
                <a:lnTo>
                  <a:pt x="5416" y="3300"/>
                </a:lnTo>
                <a:lnTo>
                  <a:pt x="5404" y="3262"/>
                </a:lnTo>
                <a:lnTo>
                  <a:pt x="5404" y="3221"/>
                </a:lnTo>
                <a:lnTo>
                  <a:pt x="5414" y="3182"/>
                </a:lnTo>
                <a:lnTo>
                  <a:pt x="5432" y="3145"/>
                </a:lnTo>
                <a:lnTo>
                  <a:pt x="5438" y="3136"/>
                </a:lnTo>
                <a:lnTo>
                  <a:pt x="5447" y="3117"/>
                </a:lnTo>
                <a:lnTo>
                  <a:pt x="5458" y="3095"/>
                </a:lnTo>
                <a:lnTo>
                  <a:pt x="5470" y="3063"/>
                </a:lnTo>
                <a:lnTo>
                  <a:pt x="5481" y="3031"/>
                </a:lnTo>
                <a:lnTo>
                  <a:pt x="5490" y="2992"/>
                </a:lnTo>
                <a:lnTo>
                  <a:pt x="5496" y="2951"/>
                </a:lnTo>
                <a:lnTo>
                  <a:pt x="5498" y="2907"/>
                </a:lnTo>
                <a:lnTo>
                  <a:pt x="5494" y="2862"/>
                </a:lnTo>
                <a:lnTo>
                  <a:pt x="5481" y="2816"/>
                </a:lnTo>
                <a:lnTo>
                  <a:pt x="5460" y="2769"/>
                </a:lnTo>
                <a:lnTo>
                  <a:pt x="5431" y="2722"/>
                </a:lnTo>
                <a:lnTo>
                  <a:pt x="5388" y="2678"/>
                </a:lnTo>
                <a:lnTo>
                  <a:pt x="5343" y="2642"/>
                </a:lnTo>
                <a:lnTo>
                  <a:pt x="5291" y="2613"/>
                </a:lnTo>
                <a:lnTo>
                  <a:pt x="5231" y="2588"/>
                </a:lnTo>
                <a:lnTo>
                  <a:pt x="5166" y="2568"/>
                </a:lnTo>
                <a:lnTo>
                  <a:pt x="5095" y="2551"/>
                </a:lnTo>
                <a:lnTo>
                  <a:pt x="5019" y="2538"/>
                </a:lnTo>
                <a:lnTo>
                  <a:pt x="4939" y="2529"/>
                </a:lnTo>
                <a:lnTo>
                  <a:pt x="4857" y="2523"/>
                </a:lnTo>
                <a:lnTo>
                  <a:pt x="4773" y="2519"/>
                </a:lnTo>
                <a:lnTo>
                  <a:pt x="4687" y="2519"/>
                </a:lnTo>
                <a:lnTo>
                  <a:pt x="4600" y="2523"/>
                </a:lnTo>
                <a:lnTo>
                  <a:pt x="4514" y="2527"/>
                </a:lnTo>
                <a:lnTo>
                  <a:pt x="4429" y="2534"/>
                </a:lnTo>
                <a:lnTo>
                  <a:pt x="4347" y="2544"/>
                </a:lnTo>
                <a:lnTo>
                  <a:pt x="4265" y="2555"/>
                </a:lnTo>
                <a:lnTo>
                  <a:pt x="4188" y="2566"/>
                </a:lnTo>
                <a:lnTo>
                  <a:pt x="4114" y="2579"/>
                </a:lnTo>
                <a:lnTo>
                  <a:pt x="4047" y="2594"/>
                </a:lnTo>
                <a:lnTo>
                  <a:pt x="4038" y="2596"/>
                </a:lnTo>
                <a:lnTo>
                  <a:pt x="4030" y="2598"/>
                </a:lnTo>
                <a:lnTo>
                  <a:pt x="3922" y="2616"/>
                </a:lnTo>
                <a:lnTo>
                  <a:pt x="3807" y="2642"/>
                </a:lnTo>
                <a:lnTo>
                  <a:pt x="3769" y="2652"/>
                </a:lnTo>
                <a:lnTo>
                  <a:pt x="3730" y="2657"/>
                </a:lnTo>
                <a:lnTo>
                  <a:pt x="3689" y="2659"/>
                </a:lnTo>
                <a:lnTo>
                  <a:pt x="3648" y="2654"/>
                </a:lnTo>
                <a:lnTo>
                  <a:pt x="3605" y="2641"/>
                </a:lnTo>
                <a:lnTo>
                  <a:pt x="3566" y="2620"/>
                </a:lnTo>
                <a:lnTo>
                  <a:pt x="3527" y="2592"/>
                </a:lnTo>
                <a:lnTo>
                  <a:pt x="3496" y="2559"/>
                </a:lnTo>
                <a:lnTo>
                  <a:pt x="3470" y="2521"/>
                </a:lnTo>
                <a:lnTo>
                  <a:pt x="3449" y="2477"/>
                </a:lnTo>
                <a:lnTo>
                  <a:pt x="3432" y="2428"/>
                </a:lnTo>
                <a:lnTo>
                  <a:pt x="3421" y="2372"/>
                </a:lnTo>
                <a:lnTo>
                  <a:pt x="3414" y="2311"/>
                </a:lnTo>
                <a:lnTo>
                  <a:pt x="3414" y="2244"/>
                </a:lnTo>
                <a:lnTo>
                  <a:pt x="3417" y="2169"/>
                </a:lnTo>
                <a:lnTo>
                  <a:pt x="3427" y="2088"/>
                </a:lnTo>
                <a:lnTo>
                  <a:pt x="3442" y="2000"/>
                </a:lnTo>
                <a:lnTo>
                  <a:pt x="3460" y="1903"/>
                </a:lnTo>
                <a:lnTo>
                  <a:pt x="3484" y="1801"/>
                </a:lnTo>
                <a:lnTo>
                  <a:pt x="3514" y="1691"/>
                </a:lnTo>
                <a:lnTo>
                  <a:pt x="3550" y="1572"/>
                </a:lnTo>
                <a:lnTo>
                  <a:pt x="3591" y="1447"/>
                </a:lnTo>
                <a:lnTo>
                  <a:pt x="3626" y="1332"/>
                </a:lnTo>
                <a:lnTo>
                  <a:pt x="3654" y="1224"/>
                </a:lnTo>
                <a:lnTo>
                  <a:pt x="3676" y="1121"/>
                </a:lnTo>
                <a:lnTo>
                  <a:pt x="3691" y="1023"/>
                </a:lnTo>
                <a:lnTo>
                  <a:pt x="3699" y="931"/>
                </a:lnTo>
                <a:lnTo>
                  <a:pt x="3700" y="846"/>
                </a:lnTo>
                <a:lnTo>
                  <a:pt x="3695" y="768"/>
                </a:lnTo>
                <a:lnTo>
                  <a:pt x="3682" y="695"/>
                </a:lnTo>
                <a:lnTo>
                  <a:pt x="3663" y="628"/>
                </a:lnTo>
                <a:lnTo>
                  <a:pt x="3639" y="568"/>
                </a:lnTo>
                <a:lnTo>
                  <a:pt x="3605" y="516"/>
                </a:lnTo>
                <a:lnTo>
                  <a:pt x="3570" y="473"/>
                </a:lnTo>
                <a:lnTo>
                  <a:pt x="3533" y="440"/>
                </a:lnTo>
                <a:lnTo>
                  <a:pt x="3492" y="412"/>
                </a:lnTo>
                <a:lnTo>
                  <a:pt x="3451" y="390"/>
                </a:lnTo>
                <a:lnTo>
                  <a:pt x="3410" y="373"/>
                </a:lnTo>
                <a:lnTo>
                  <a:pt x="3369" y="360"/>
                </a:lnTo>
                <a:lnTo>
                  <a:pt x="3332" y="352"/>
                </a:lnTo>
                <a:lnTo>
                  <a:pt x="3298" y="347"/>
                </a:lnTo>
                <a:lnTo>
                  <a:pt x="3268" y="345"/>
                </a:lnTo>
                <a:lnTo>
                  <a:pt x="3244" y="343"/>
                </a:lnTo>
                <a:close/>
                <a:moveTo>
                  <a:pt x="3237" y="0"/>
                </a:moveTo>
                <a:lnTo>
                  <a:pt x="3263" y="0"/>
                </a:lnTo>
                <a:lnTo>
                  <a:pt x="3298" y="2"/>
                </a:lnTo>
                <a:lnTo>
                  <a:pt x="3339" y="6"/>
                </a:lnTo>
                <a:lnTo>
                  <a:pt x="3386" y="13"/>
                </a:lnTo>
                <a:lnTo>
                  <a:pt x="3436" y="25"/>
                </a:lnTo>
                <a:lnTo>
                  <a:pt x="3492" y="40"/>
                </a:lnTo>
                <a:lnTo>
                  <a:pt x="3548" y="58"/>
                </a:lnTo>
                <a:lnTo>
                  <a:pt x="3607" y="84"/>
                </a:lnTo>
                <a:lnTo>
                  <a:pt x="3667" y="116"/>
                </a:lnTo>
                <a:lnTo>
                  <a:pt x="3725" y="153"/>
                </a:lnTo>
                <a:lnTo>
                  <a:pt x="3782" y="200"/>
                </a:lnTo>
                <a:lnTo>
                  <a:pt x="3836" y="254"/>
                </a:lnTo>
                <a:lnTo>
                  <a:pt x="3889" y="317"/>
                </a:lnTo>
                <a:lnTo>
                  <a:pt x="3935" y="390"/>
                </a:lnTo>
                <a:lnTo>
                  <a:pt x="3972" y="468"/>
                </a:lnTo>
                <a:lnTo>
                  <a:pt x="4004" y="552"/>
                </a:lnTo>
                <a:lnTo>
                  <a:pt x="4026" y="641"/>
                </a:lnTo>
                <a:lnTo>
                  <a:pt x="4041" y="736"/>
                </a:lnTo>
                <a:lnTo>
                  <a:pt x="4047" y="836"/>
                </a:lnTo>
                <a:lnTo>
                  <a:pt x="4047" y="944"/>
                </a:lnTo>
                <a:lnTo>
                  <a:pt x="4038" y="1056"/>
                </a:lnTo>
                <a:lnTo>
                  <a:pt x="4019" y="1173"/>
                </a:lnTo>
                <a:lnTo>
                  <a:pt x="3995" y="1296"/>
                </a:lnTo>
                <a:lnTo>
                  <a:pt x="3961" y="1425"/>
                </a:lnTo>
                <a:lnTo>
                  <a:pt x="3920" y="1557"/>
                </a:lnTo>
                <a:lnTo>
                  <a:pt x="3889" y="1659"/>
                </a:lnTo>
                <a:lnTo>
                  <a:pt x="3861" y="1752"/>
                </a:lnTo>
                <a:lnTo>
                  <a:pt x="3836" y="1836"/>
                </a:lnTo>
                <a:lnTo>
                  <a:pt x="3818" y="1913"/>
                </a:lnTo>
                <a:lnTo>
                  <a:pt x="3801" y="1981"/>
                </a:lnTo>
                <a:lnTo>
                  <a:pt x="3788" y="2043"/>
                </a:lnTo>
                <a:lnTo>
                  <a:pt x="3777" y="2097"/>
                </a:lnTo>
                <a:lnTo>
                  <a:pt x="3769" y="2145"/>
                </a:lnTo>
                <a:lnTo>
                  <a:pt x="3766" y="2188"/>
                </a:lnTo>
                <a:lnTo>
                  <a:pt x="3762" y="2223"/>
                </a:lnTo>
                <a:lnTo>
                  <a:pt x="3760" y="2255"/>
                </a:lnTo>
                <a:lnTo>
                  <a:pt x="3760" y="2281"/>
                </a:lnTo>
                <a:lnTo>
                  <a:pt x="3760" y="2302"/>
                </a:lnTo>
                <a:lnTo>
                  <a:pt x="3862" y="2279"/>
                </a:lnTo>
                <a:lnTo>
                  <a:pt x="3961" y="2261"/>
                </a:lnTo>
                <a:lnTo>
                  <a:pt x="3963" y="2261"/>
                </a:lnTo>
                <a:lnTo>
                  <a:pt x="3972" y="2259"/>
                </a:lnTo>
                <a:lnTo>
                  <a:pt x="3991" y="2255"/>
                </a:lnTo>
                <a:lnTo>
                  <a:pt x="4019" y="2250"/>
                </a:lnTo>
                <a:lnTo>
                  <a:pt x="4056" y="2242"/>
                </a:lnTo>
                <a:lnTo>
                  <a:pt x="4103" y="2235"/>
                </a:lnTo>
                <a:lnTo>
                  <a:pt x="4157" y="2225"/>
                </a:lnTo>
                <a:lnTo>
                  <a:pt x="4216" y="2216"/>
                </a:lnTo>
                <a:lnTo>
                  <a:pt x="4283" y="2207"/>
                </a:lnTo>
                <a:lnTo>
                  <a:pt x="4354" y="2199"/>
                </a:lnTo>
                <a:lnTo>
                  <a:pt x="4430" y="2192"/>
                </a:lnTo>
                <a:lnTo>
                  <a:pt x="4511" y="2184"/>
                </a:lnTo>
                <a:lnTo>
                  <a:pt x="4593" y="2181"/>
                </a:lnTo>
                <a:lnTo>
                  <a:pt x="4732" y="2177"/>
                </a:lnTo>
                <a:lnTo>
                  <a:pt x="4864" y="2179"/>
                </a:lnTo>
                <a:lnTo>
                  <a:pt x="4987" y="2188"/>
                </a:lnTo>
                <a:lnTo>
                  <a:pt x="5103" y="2203"/>
                </a:lnTo>
                <a:lnTo>
                  <a:pt x="5211" y="2225"/>
                </a:lnTo>
                <a:lnTo>
                  <a:pt x="5309" y="2253"/>
                </a:lnTo>
                <a:lnTo>
                  <a:pt x="5401" y="2287"/>
                </a:lnTo>
                <a:lnTo>
                  <a:pt x="5483" y="2326"/>
                </a:lnTo>
                <a:lnTo>
                  <a:pt x="5555" y="2372"/>
                </a:lnTo>
                <a:lnTo>
                  <a:pt x="5621" y="2426"/>
                </a:lnTo>
                <a:lnTo>
                  <a:pt x="5680" y="2486"/>
                </a:lnTo>
                <a:lnTo>
                  <a:pt x="5729" y="2547"/>
                </a:lnTo>
                <a:lnTo>
                  <a:pt x="5768" y="2611"/>
                </a:lnTo>
                <a:lnTo>
                  <a:pt x="5797" y="2674"/>
                </a:lnTo>
                <a:lnTo>
                  <a:pt x="5820" y="2739"/>
                </a:lnTo>
                <a:lnTo>
                  <a:pt x="5833" y="2804"/>
                </a:lnTo>
                <a:lnTo>
                  <a:pt x="5840" y="2868"/>
                </a:lnTo>
                <a:lnTo>
                  <a:pt x="5842" y="2931"/>
                </a:lnTo>
                <a:lnTo>
                  <a:pt x="5838" y="2992"/>
                </a:lnTo>
                <a:lnTo>
                  <a:pt x="5831" y="3052"/>
                </a:lnTo>
                <a:lnTo>
                  <a:pt x="5818" y="3110"/>
                </a:lnTo>
                <a:lnTo>
                  <a:pt x="5801" y="3164"/>
                </a:lnTo>
                <a:lnTo>
                  <a:pt x="5784" y="3212"/>
                </a:lnTo>
                <a:lnTo>
                  <a:pt x="5816" y="3257"/>
                </a:lnTo>
                <a:lnTo>
                  <a:pt x="5848" y="3307"/>
                </a:lnTo>
                <a:lnTo>
                  <a:pt x="5878" y="3365"/>
                </a:lnTo>
                <a:lnTo>
                  <a:pt x="5904" y="3428"/>
                </a:lnTo>
                <a:lnTo>
                  <a:pt x="5926" y="3497"/>
                </a:lnTo>
                <a:lnTo>
                  <a:pt x="5943" y="3573"/>
                </a:lnTo>
                <a:lnTo>
                  <a:pt x="5950" y="3653"/>
                </a:lnTo>
                <a:lnTo>
                  <a:pt x="5948" y="3741"/>
                </a:lnTo>
                <a:lnTo>
                  <a:pt x="5935" y="3828"/>
                </a:lnTo>
                <a:lnTo>
                  <a:pt x="5911" y="3914"/>
                </a:lnTo>
                <a:lnTo>
                  <a:pt x="5876" y="3998"/>
                </a:lnTo>
                <a:lnTo>
                  <a:pt x="5829" y="4080"/>
                </a:lnTo>
                <a:lnTo>
                  <a:pt x="5771" y="4162"/>
                </a:lnTo>
                <a:lnTo>
                  <a:pt x="5790" y="4214"/>
                </a:lnTo>
                <a:lnTo>
                  <a:pt x="5805" y="4275"/>
                </a:lnTo>
                <a:lnTo>
                  <a:pt x="5818" y="4344"/>
                </a:lnTo>
                <a:lnTo>
                  <a:pt x="5825" y="4419"/>
                </a:lnTo>
                <a:lnTo>
                  <a:pt x="5825" y="4474"/>
                </a:lnTo>
                <a:lnTo>
                  <a:pt x="5822" y="4534"/>
                </a:lnTo>
                <a:lnTo>
                  <a:pt x="5814" y="4597"/>
                </a:lnTo>
                <a:lnTo>
                  <a:pt x="5799" y="4664"/>
                </a:lnTo>
                <a:lnTo>
                  <a:pt x="5779" y="4731"/>
                </a:lnTo>
                <a:lnTo>
                  <a:pt x="5749" y="4802"/>
                </a:lnTo>
                <a:lnTo>
                  <a:pt x="5712" y="4871"/>
                </a:lnTo>
                <a:lnTo>
                  <a:pt x="5663" y="4942"/>
                </a:lnTo>
                <a:lnTo>
                  <a:pt x="5604" y="5012"/>
                </a:lnTo>
                <a:lnTo>
                  <a:pt x="5535" y="5083"/>
                </a:lnTo>
                <a:lnTo>
                  <a:pt x="5540" y="5137"/>
                </a:lnTo>
                <a:lnTo>
                  <a:pt x="5542" y="5199"/>
                </a:lnTo>
                <a:lnTo>
                  <a:pt x="5540" y="5266"/>
                </a:lnTo>
                <a:lnTo>
                  <a:pt x="5529" y="5338"/>
                </a:lnTo>
                <a:lnTo>
                  <a:pt x="5512" y="5415"/>
                </a:lnTo>
                <a:lnTo>
                  <a:pt x="5485" y="5493"/>
                </a:lnTo>
                <a:lnTo>
                  <a:pt x="5447" y="5573"/>
                </a:lnTo>
                <a:lnTo>
                  <a:pt x="5403" y="5644"/>
                </a:lnTo>
                <a:lnTo>
                  <a:pt x="5350" y="5711"/>
                </a:lnTo>
                <a:lnTo>
                  <a:pt x="5289" y="5772"/>
                </a:lnTo>
                <a:lnTo>
                  <a:pt x="5222" y="5828"/>
                </a:lnTo>
                <a:lnTo>
                  <a:pt x="5146" y="5880"/>
                </a:lnTo>
                <a:lnTo>
                  <a:pt x="5062" y="5928"/>
                </a:lnTo>
                <a:lnTo>
                  <a:pt x="4971" y="5969"/>
                </a:lnTo>
                <a:lnTo>
                  <a:pt x="4872" y="6007"/>
                </a:lnTo>
                <a:lnTo>
                  <a:pt x="4766" y="6040"/>
                </a:lnTo>
                <a:lnTo>
                  <a:pt x="4652" y="6068"/>
                </a:lnTo>
                <a:lnTo>
                  <a:pt x="4548" y="6087"/>
                </a:lnTo>
                <a:lnTo>
                  <a:pt x="4436" y="6102"/>
                </a:lnTo>
                <a:lnTo>
                  <a:pt x="4317" y="6113"/>
                </a:lnTo>
                <a:lnTo>
                  <a:pt x="4190" y="6118"/>
                </a:lnTo>
                <a:lnTo>
                  <a:pt x="4056" y="6120"/>
                </a:lnTo>
                <a:lnTo>
                  <a:pt x="3920" y="6118"/>
                </a:lnTo>
                <a:lnTo>
                  <a:pt x="3777" y="6113"/>
                </a:lnTo>
                <a:lnTo>
                  <a:pt x="3628" y="6103"/>
                </a:lnTo>
                <a:lnTo>
                  <a:pt x="3496" y="6105"/>
                </a:lnTo>
                <a:lnTo>
                  <a:pt x="3363" y="6105"/>
                </a:lnTo>
                <a:lnTo>
                  <a:pt x="3233" y="6103"/>
                </a:lnTo>
                <a:lnTo>
                  <a:pt x="3106" y="6100"/>
                </a:lnTo>
                <a:lnTo>
                  <a:pt x="2982" y="6096"/>
                </a:lnTo>
                <a:lnTo>
                  <a:pt x="2861" y="6090"/>
                </a:lnTo>
                <a:lnTo>
                  <a:pt x="2745" y="6083"/>
                </a:lnTo>
                <a:lnTo>
                  <a:pt x="2633" y="6076"/>
                </a:lnTo>
                <a:lnTo>
                  <a:pt x="2527" y="6068"/>
                </a:lnTo>
                <a:lnTo>
                  <a:pt x="2427" y="6061"/>
                </a:lnTo>
                <a:lnTo>
                  <a:pt x="2333" y="6053"/>
                </a:lnTo>
                <a:lnTo>
                  <a:pt x="2250" y="6046"/>
                </a:lnTo>
                <a:lnTo>
                  <a:pt x="2171" y="6038"/>
                </a:lnTo>
                <a:lnTo>
                  <a:pt x="2104" y="6031"/>
                </a:lnTo>
                <a:lnTo>
                  <a:pt x="2047" y="6025"/>
                </a:lnTo>
                <a:lnTo>
                  <a:pt x="1998" y="6020"/>
                </a:lnTo>
                <a:lnTo>
                  <a:pt x="1961" y="6014"/>
                </a:lnTo>
                <a:lnTo>
                  <a:pt x="1935" y="6012"/>
                </a:lnTo>
                <a:lnTo>
                  <a:pt x="1920" y="6010"/>
                </a:lnTo>
                <a:lnTo>
                  <a:pt x="1620" y="5973"/>
                </a:lnTo>
                <a:lnTo>
                  <a:pt x="1566" y="6007"/>
                </a:lnTo>
                <a:lnTo>
                  <a:pt x="1507" y="6035"/>
                </a:lnTo>
                <a:lnTo>
                  <a:pt x="1445" y="6055"/>
                </a:lnTo>
                <a:lnTo>
                  <a:pt x="1380" y="6066"/>
                </a:lnTo>
                <a:lnTo>
                  <a:pt x="1313" y="6072"/>
                </a:lnTo>
                <a:lnTo>
                  <a:pt x="533" y="6072"/>
                </a:lnTo>
                <a:lnTo>
                  <a:pt x="453" y="6066"/>
                </a:lnTo>
                <a:lnTo>
                  <a:pt x="378" y="6049"/>
                </a:lnTo>
                <a:lnTo>
                  <a:pt x="307" y="6022"/>
                </a:lnTo>
                <a:lnTo>
                  <a:pt x="242" y="5986"/>
                </a:lnTo>
                <a:lnTo>
                  <a:pt x="183" y="5942"/>
                </a:lnTo>
                <a:lnTo>
                  <a:pt x="130" y="5888"/>
                </a:lnTo>
                <a:lnTo>
                  <a:pt x="86" y="5828"/>
                </a:lnTo>
                <a:lnTo>
                  <a:pt x="48" y="5763"/>
                </a:lnTo>
                <a:lnTo>
                  <a:pt x="22" y="5692"/>
                </a:lnTo>
                <a:lnTo>
                  <a:pt x="6" y="5618"/>
                </a:lnTo>
                <a:lnTo>
                  <a:pt x="0" y="5539"/>
                </a:lnTo>
                <a:lnTo>
                  <a:pt x="0" y="3458"/>
                </a:lnTo>
                <a:lnTo>
                  <a:pt x="6" y="3380"/>
                </a:lnTo>
                <a:lnTo>
                  <a:pt x="22" y="3305"/>
                </a:lnTo>
                <a:lnTo>
                  <a:pt x="48" y="3234"/>
                </a:lnTo>
                <a:lnTo>
                  <a:pt x="86" y="3169"/>
                </a:lnTo>
                <a:lnTo>
                  <a:pt x="130" y="3110"/>
                </a:lnTo>
                <a:lnTo>
                  <a:pt x="183" y="3058"/>
                </a:lnTo>
                <a:lnTo>
                  <a:pt x="242" y="3013"/>
                </a:lnTo>
                <a:lnTo>
                  <a:pt x="307" y="2976"/>
                </a:lnTo>
                <a:lnTo>
                  <a:pt x="378" y="2950"/>
                </a:lnTo>
                <a:lnTo>
                  <a:pt x="453" y="2933"/>
                </a:lnTo>
                <a:lnTo>
                  <a:pt x="533" y="2925"/>
                </a:lnTo>
                <a:lnTo>
                  <a:pt x="1313" y="2925"/>
                </a:lnTo>
                <a:lnTo>
                  <a:pt x="1380" y="2931"/>
                </a:lnTo>
                <a:lnTo>
                  <a:pt x="1445" y="2942"/>
                </a:lnTo>
                <a:lnTo>
                  <a:pt x="1508" y="2963"/>
                </a:lnTo>
                <a:lnTo>
                  <a:pt x="1566" y="2991"/>
                </a:lnTo>
                <a:lnTo>
                  <a:pt x="1602" y="2918"/>
                </a:lnTo>
                <a:lnTo>
                  <a:pt x="1644" y="2843"/>
                </a:lnTo>
                <a:lnTo>
                  <a:pt x="1693" y="2765"/>
                </a:lnTo>
                <a:lnTo>
                  <a:pt x="1751" y="2689"/>
                </a:lnTo>
                <a:lnTo>
                  <a:pt x="1818" y="2614"/>
                </a:lnTo>
                <a:lnTo>
                  <a:pt x="1823" y="2607"/>
                </a:lnTo>
                <a:lnTo>
                  <a:pt x="1831" y="2601"/>
                </a:lnTo>
                <a:lnTo>
                  <a:pt x="1838" y="2596"/>
                </a:lnTo>
                <a:lnTo>
                  <a:pt x="1898" y="2544"/>
                </a:lnTo>
                <a:lnTo>
                  <a:pt x="1959" y="2480"/>
                </a:lnTo>
                <a:lnTo>
                  <a:pt x="2022" y="2408"/>
                </a:lnTo>
                <a:lnTo>
                  <a:pt x="2084" y="2326"/>
                </a:lnTo>
                <a:lnTo>
                  <a:pt x="2145" y="2236"/>
                </a:lnTo>
                <a:lnTo>
                  <a:pt x="2209" y="2142"/>
                </a:lnTo>
                <a:lnTo>
                  <a:pt x="2268" y="2039"/>
                </a:lnTo>
                <a:lnTo>
                  <a:pt x="2330" y="1933"/>
                </a:lnTo>
                <a:lnTo>
                  <a:pt x="2389" y="1825"/>
                </a:lnTo>
                <a:lnTo>
                  <a:pt x="2447" y="1713"/>
                </a:lnTo>
                <a:lnTo>
                  <a:pt x="2503" y="1602"/>
                </a:lnTo>
                <a:lnTo>
                  <a:pt x="2557" y="1490"/>
                </a:lnTo>
                <a:lnTo>
                  <a:pt x="2607" y="1378"/>
                </a:lnTo>
                <a:lnTo>
                  <a:pt x="2658" y="1268"/>
                </a:lnTo>
                <a:lnTo>
                  <a:pt x="2704" y="1164"/>
                </a:lnTo>
                <a:lnTo>
                  <a:pt x="2747" y="1062"/>
                </a:lnTo>
                <a:lnTo>
                  <a:pt x="2786" y="967"/>
                </a:lnTo>
                <a:lnTo>
                  <a:pt x="2821" y="877"/>
                </a:lnTo>
                <a:lnTo>
                  <a:pt x="2853" y="795"/>
                </a:lnTo>
                <a:lnTo>
                  <a:pt x="2881" y="723"/>
                </a:lnTo>
                <a:lnTo>
                  <a:pt x="2877" y="682"/>
                </a:lnTo>
                <a:lnTo>
                  <a:pt x="2872" y="632"/>
                </a:lnTo>
                <a:lnTo>
                  <a:pt x="2870" y="578"/>
                </a:lnTo>
                <a:lnTo>
                  <a:pt x="2870" y="520"/>
                </a:lnTo>
                <a:lnTo>
                  <a:pt x="2872" y="458"/>
                </a:lnTo>
                <a:lnTo>
                  <a:pt x="2879" y="395"/>
                </a:lnTo>
                <a:lnTo>
                  <a:pt x="2888" y="334"/>
                </a:lnTo>
                <a:lnTo>
                  <a:pt x="2905" y="272"/>
                </a:lnTo>
                <a:lnTo>
                  <a:pt x="2926" y="215"/>
                </a:lnTo>
                <a:lnTo>
                  <a:pt x="2954" y="161"/>
                </a:lnTo>
                <a:lnTo>
                  <a:pt x="2989" y="112"/>
                </a:lnTo>
                <a:lnTo>
                  <a:pt x="3030" y="73"/>
                </a:lnTo>
                <a:lnTo>
                  <a:pt x="3075" y="41"/>
                </a:lnTo>
                <a:lnTo>
                  <a:pt x="3125" y="19"/>
                </a:lnTo>
                <a:lnTo>
                  <a:pt x="3179" y="4"/>
                </a:lnTo>
                <a:lnTo>
                  <a:pt x="32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CustomShape 7">
            <a:extLst>
              <a:ext uri="{FF2B5EF4-FFF2-40B4-BE49-F238E27FC236}">
                <a16:creationId xmlns:a16="http://schemas.microsoft.com/office/drawing/2014/main" id="{E5859A5D-0148-4B0B-997D-95CA425BC31B}"/>
              </a:ext>
            </a:extLst>
          </p:cNvPr>
          <p:cNvSpPr/>
          <p:nvPr/>
        </p:nvSpPr>
        <p:spPr>
          <a:xfrm>
            <a:off x="233280" y="209880"/>
            <a:ext cx="960768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strike="noStrike" spc="-1" dirty="0">
                <a:solidFill>
                  <a:srgbClr val="FFFFFF"/>
                </a:solidFill>
                <a:latin typeface="Arial Black"/>
              </a:rPr>
              <a:t>Enfoque de un SGSI</a:t>
            </a:r>
            <a:endParaRPr lang="es-EC" sz="2800" b="0" strike="noStrike" spc="-1" dirty="0">
              <a:latin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172B33F-6849-421F-8367-C715066909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29107" r="9357" b="34133"/>
          <a:stretch/>
        </p:blipFill>
        <p:spPr>
          <a:xfrm>
            <a:off x="393174" y="2838635"/>
            <a:ext cx="5096656" cy="1005195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288857E-4157-424E-B50E-34450D41FE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717706"/>
              </p:ext>
            </p:extLst>
          </p:nvPr>
        </p:nvGraphicFramePr>
        <p:xfrm>
          <a:off x="5240109" y="1382671"/>
          <a:ext cx="6367000" cy="4321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5115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19">
            <a:extLst>
              <a:ext uri="{FF2B5EF4-FFF2-40B4-BE49-F238E27FC236}">
                <a16:creationId xmlns:a16="http://schemas.microsoft.com/office/drawing/2014/main" id="{ABFF7D61-A12D-437B-A89E-D7FDBE25910B}"/>
              </a:ext>
            </a:extLst>
          </p:cNvPr>
          <p:cNvSpPr>
            <a:spLocks noEditPoints="1"/>
          </p:cNvSpPr>
          <p:nvPr/>
        </p:nvSpPr>
        <p:spPr bwMode="auto">
          <a:xfrm>
            <a:off x="5602859" y="1530473"/>
            <a:ext cx="272169" cy="279945"/>
          </a:xfrm>
          <a:custGeom>
            <a:avLst/>
            <a:gdLst>
              <a:gd name="T0" fmla="*/ 345 w 5950"/>
              <a:gd name="T1" fmla="*/ 3458 h 6120"/>
              <a:gd name="T2" fmla="*/ 533 w 5950"/>
              <a:gd name="T3" fmla="*/ 5726 h 6120"/>
              <a:gd name="T4" fmla="*/ 1495 w 5950"/>
              <a:gd name="T5" fmla="*/ 5580 h 6120"/>
              <a:gd name="T6" fmla="*/ 1356 w 5950"/>
              <a:gd name="T7" fmla="*/ 3275 h 6120"/>
              <a:gd name="T8" fmla="*/ 3216 w 5950"/>
              <a:gd name="T9" fmla="*/ 548 h 6120"/>
              <a:gd name="T10" fmla="*/ 3209 w 5950"/>
              <a:gd name="T11" fmla="*/ 835 h 6120"/>
              <a:gd name="T12" fmla="*/ 3024 w 5950"/>
              <a:gd name="T13" fmla="*/ 1289 h 6120"/>
              <a:gd name="T14" fmla="*/ 2680 w 5950"/>
              <a:gd name="T15" fmla="*/ 2013 h 6120"/>
              <a:gd name="T16" fmla="*/ 2237 w 5950"/>
              <a:gd name="T17" fmla="*/ 2687 h 6120"/>
              <a:gd name="T18" fmla="*/ 1866 w 5950"/>
              <a:gd name="T19" fmla="*/ 3166 h 6120"/>
              <a:gd name="T20" fmla="*/ 1842 w 5950"/>
              <a:gd name="T21" fmla="*/ 5595 h 6120"/>
              <a:gd name="T22" fmla="*/ 2112 w 5950"/>
              <a:gd name="T23" fmla="*/ 5685 h 6120"/>
              <a:gd name="T24" fmla="*/ 2797 w 5950"/>
              <a:gd name="T25" fmla="*/ 5740 h 6120"/>
              <a:gd name="T26" fmla="*/ 3646 w 5950"/>
              <a:gd name="T27" fmla="*/ 5757 h 6120"/>
              <a:gd name="T28" fmla="*/ 4579 w 5950"/>
              <a:gd name="T29" fmla="*/ 5729 h 6120"/>
              <a:gd name="T30" fmla="*/ 5146 w 5950"/>
              <a:gd name="T31" fmla="*/ 5403 h 6120"/>
              <a:gd name="T32" fmla="*/ 5187 w 5950"/>
              <a:gd name="T33" fmla="*/ 5093 h 6120"/>
              <a:gd name="T34" fmla="*/ 5241 w 5950"/>
              <a:gd name="T35" fmla="*/ 4877 h 6120"/>
              <a:gd name="T36" fmla="*/ 5475 w 5950"/>
              <a:gd name="T37" fmla="*/ 4389 h 6120"/>
              <a:gd name="T38" fmla="*/ 5404 w 5950"/>
              <a:gd name="T39" fmla="*/ 4186 h 6120"/>
              <a:gd name="T40" fmla="*/ 5583 w 5950"/>
              <a:gd name="T41" fmla="*/ 3804 h 6120"/>
              <a:gd name="T42" fmla="*/ 5522 w 5950"/>
              <a:gd name="T43" fmla="*/ 3439 h 6120"/>
              <a:gd name="T44" fmla="*/ 5404 w 5950"/>
              <a:gd name="T45" fmla="*/ 3262 h 6120"/>
              <a:gd name="T46" fmla="*/ 5481 w 5950"/>
              <a:gd name="T47" fmla="*/ 3031 h 6120"/>
              <a:gd name="T48" fmla="*/ 5388 w 5950"/>
              <a:gd name="T49" fmla="*/ 2678 h 6120"/>
              <a:gd name="T50" fmla="*/ 4857 w 5950"/>
              <a:gd name="T51" fmla="*/ 2523 h 6120"/>
              <a:gd name="T52" fmla="*/ 4188 w 5950"/>
              <a:gd name="T53" fmla="*/ 2566 h 6120"/>
              <a:gd name="T54" fmla="*/ 3730 w 5950"/>
              <a:gd name="T55" fmla="*/ 2657 h 6120"/>
              <a:gd name="T56" fmla="*/ 3449 w 5950"/>
              <a:gd name="T57" fmla="*/ 2477 h 6120"/>
              <a:gd name="T58" fmla="*/ 3460 w 5950"/>
              <a:gd name="T59" fmla="*/ 1903 h 6120"/>
              <a:gd name="T60" fmla="*/ 3691 w 5950"/>
              <a:gd name="T61" fmla="*/ 1023 h 6120"/>
              <a:gd name="T62" fmla="*/ 3570 w 5950"/>
              <a:gd name="T63" fmla="*/ 473 h 6120"/>
              <a:gd name="T64" fmla="*/ 3268 w 5950"/>
              <a:gd name="T65" fmla="*/ 345 h 6120"/>
              <a:gd name="T66" fmla="*/ 3492 w 5950"/>
              <a:gd name="T67" fmla="*/ 40 h 6120"/>
              <a:gd name="T68" fmla="*/ 3935 w 5950"/>
              <a:gd name="T69" fmla="*/ 390 h 6120"/>
              <a:gd name="T70" fmla="*/ 4019 w 5950"/>
              <a:gd name="T71" fmla="*/ 1173 h 6120"/>
              <a:gd name="T72" fmla="*/ 3801 w 5950"/>
              <a:gd name="T73" fmla="*/ 1981 h 6120"/>
              <a:gd name="T74" fmla="*/ 3760 w 5950"/>
              <a:gd name="T75" fmla="*/ 2302 h 6120"/>
              <a:gd name="T76" fmla="*/ 4103 w 5950"/>
              <a:gd name="T77" fmla="*/ 2235 h 6120"/>
              <a:gd name="T78" fmla="*/ 4732 w 5950"/>
              <a:gd name="T79" fmla="*/ 2177 h 6120"/>
              <a:gd name="T80" fmla="*/ 5555 w 5950"/>
              <a:gd name="T81" fmla="*/ 2372 h 6120"/>
              <a:gd name="T82" fmla="*/ 5840 w 5950"/>
              <a:gd name="T83" fmla="*/ 2868 h 6120"/>
              <a:gd name="T84" fmla="*/ 5848 w 5950"/>
              <a:gd name="T85" fmla="*/ 3307 h 6120"/>
              <a:gd name="T86" fmla="*/ 5911 w 5950"/>
              <a:gd name="T87" fmla="*/ 3914 h 6120"/>
              <a:gd name="T88" fmla="*/ 5825 w 5950"/>
              <a:gd name="T89" fmla="*/ 4474 h 6120"/>
              <a:gd name="T90" fmla="*/ 5604 w 5950"/>
              <a:gd name="T91" fmla="*/ 5012 h 6120"/>
              <a:gd name="T92" fmla="*/ 5447 w 5950"/>
              <a:gd name="T93" fmla="*/ 5573 h 6120"/>
              <a:gd name="T94" fmla="*/ 4872 w 5950"/>
              <a:gd name="T95" fmla="*/ 6007 h 6120"/>
              <a:gd name="T96" fmla="*/ 3920 w 5950"/>
              <a:gd name="T97" fmla="*/ 6118 h 6120"/>
              <a:gd name="T98" fmla="*/ 2861 w 5950"/>
              <a:gd name="T99" fmla="*/ 6090 h 6120"/>
              <a:gd name="T100" fmla="*/ 2104 w 5950"/>
              <a:gd name="T101" fmla="*/ 6031 h 6120"/>
              <a:gd name="T102" fmla="*/ 1507 w 5950"/>
              <a:gd name="T103" fmla="*/ 6035 h 6120"/>
              <a:gd name="T104" fmla="*/ 242 w 5950"/>
              <a:gd name="T105" fmla="*/ 5986 h 6120"/>
              <a:gd name="T106" fmla="*/ 0 w 5950"/>
              <a:gd name="T107" fmla="*/ 3458 h 6120"/>
              <a:gd name="T108" fmla="*/ 307 w 5950"/>
              <a:gd name="T109" fmla="*/ 2976 h 6120"/>
              <a:gd name="T110" fmla="*/ 1566 w 5950"/>
              <a:gd name="T111" fmla="*/ 2991 h 6120"/>
              <a:gd name="T112" fmla="*/ 1838 w 5950"/>
              <a:gd name="T113" fmla="*/ 2596 h 6120"/>
              <a:gd name="T114" fmla="*/ 2330 w 5950"/>
              <a:gd name="T115" fmla="*/ 1933 h 6120"/>
              <a:gd name="T116" fmla="*/ 2747 w 5950"/>
              <a:gd name="T117" fmla="*/ 1062 h 6120"/>
              <a:gd name="T118" fmla="*/ 2870 w 5950"/>
              <a:gd name="T119" fmla="*/ 520 h 6120"/>
              <a:gd name="T120" fmla="*/ 3030 w 5950"/>
              <a:gd name="T121" fmla="*/ 73 h 6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50" h="6120">
                <a:moveTo>
                  <a:pt x="533" y="3270"/>
                </a:moveTo>
                <a:lnTo>
                  <a:pt x="490" y="3275"/>
                </a:lnTo>
                <a:lnTo>
                  <a:pt x="451" y="3288"/>
                </a:lnTo>
                <a:lnTo>
                  <a:pt x="415" y="3311"/>
                </a:lnTo>
                <a:lnTo>
                  <a:pt x="386" y="3341"/>
                </a:lnTo>
                <a:lnTo>
                  <a:pt x="363" y="3374"/>
                </a:lnTo>
                <a:lnTo>
                  <a:pt x="350" y="3415"/>
                </a:lnTo>
                <a:lnTo>
                  <a:pt x="345" y="3458"/>
                </a:lnTo>
                <a:lnTo>
                  <a:pt x="345" y="5539"/>
                </a:lnTo>
                <a:lnTo>
                  <a:pt x="350" y="5580"/>
                </a:lnTo>
                <a:lnTo>
                  <a:pt x="363" y="5621"/>
                </a:lnTo>
                <a:lnTo>
                  <a:pt x="386" y="5655"/>
                </a:lnTo>
                <a:lnTo>
                  <a:pt x="415" y="5685"/>
                </a:lnTo>
                <a:lnTo>
                  <a:pt x="449" y="5707"/>
                </a:lnTo>
                <a:lnTo>
                  <a:pt x="488" y="5720"/>
                </a:lnTo>
                <a:lnTo>
                  <a:pt x="533" y="5726"/>
                </a:lnTo>
                <a:lnTo>
                  <a:pt x="533" y="5724"/>
                </a:lnTo>
                <a:lnTo>
                  <a:pt x="1313" y="5724"/>
                </a:lnTo>
                <a:lnTo>
                  <a:pt x="1356" y="5720"/>
                </a:lnTo>
                <a:lnTo>
                  <a:pt x="1395" y="5705"/>
                </a:lnTo>
                <a:lnTo>
                  <a:pt x="1430" y="5683"/>
                </a:lnTo>
                <a:lnTo>
                  <a:pt x="1458" y="5655"/>
                </a:lnTo>
                <a:lnTo>
                  <a:pt x="1481" y="5619"/>
                </a:lnTo>
                <a:lnTo>
                  <a:pt x="1495" y="5580"/>
                </a:lnTo>
                <a:lnTo>
                  <a:pt x="1499" y="5537"/>
                </a:lnTo>
                <a:lnTo>
                  <a:pt x="1499" y="3458"/>
                </a:lnTo>
                <a:lnTo>
                  <a:pt x="1495" y="3415"/>
                </a:lnTo>
                <a:lnTo>
                  <a:pt x="1481" y="3376"/>
                </a:lnTo>
                <a:lnTo>
                  <a:pt x="1458" y="3341"/>
                </a:lnTo>
                <a:lnTo>
                  <a:pt x="1430" y="3313"/>
                </a:lnTo>
                <a:lnTo>
                  <a:pt x="1395" y="3290"/>
                </a:lnTo>
                <a:lnTo>
                  <a:pt x="1356" y="3275"/>
                </a:lnTo>
                <a:lnTo>
                  <a:pt x="1313" y="3270"/>
                </a:lnTo>
                <a:lnTo>
                  <a:pt x="533" y="3270"/>
                </a:lnTo>
                <a:close/>
                <a:moveTo>
                  <a:pt x="3244" y="343"/>
                </a:moveTo>
                <a:lnTo>
                  <a:pt x="3235" y="369"/>
                </a:lnTo>
                <a:lnTo>
                  <a:pt x="3226" y="403"/>
                </a:lnTo>
                <a:lnTo>
                  <a:pt x="3220" y="445"/>
                </a:lnTo>
                <a:lnTo>
                  <a:pt x="3216" y="494"/>
                </a:lnTo>
                <a:lnTo>
                  <a:pt x="3216" y="548"/>
                </a:lnTo>
                <a:lnTo>
                  <a:pt x="3218" y="604"/>
                </a:lnTo>
                <a:lnTo>
                  <a:pt x="3222" y="660"/>
                </a:lnTo>
                <a:lnTo>
                  <a:pt x="3227" y="714"/>
                </a:lnTo>
                <a:lnTo>
                  <a:pt x="3231" y="743"/>
                </a:lnTo>
                <a:lnTo>
                  <a:pt x="3227" y="773"/>
                </a:lnTo>
                <a:lnTo>
                  <a:pt x="3220" y="799"/>
                </a:lnTo>
                <a:lnTo>
                  <a:pt x="3216" y="812"/>
                </a:lnTo>
                <a:lnTo>
                  <a:pt x="3209" y="835"/>
                </a:lnTo>
                <a:lnTo>
                  <a:pt x="3196" y="864"/>
                </a:lnTo>
                <a:lnTo>
                  <a:pt x="3181" y="905"/>
                </a:lnTo>
                <a:lnTo>
                  <a:pt x="3162" y="952"/>
                </a:lnTo>
                <a:lnTo>
                  <a:pt x="3142" y="1008"/>
                </a:lnTo>
                <a:lnTo>
                  <a:pt x="3116" y="1069"/>
                </a:lnTo>
                <a:lnTo>
                  <a:pt x="3090" y="1138"/>
                </a:lnTo>
                <a:lnTo>
                  <a:pt x="3058" y="1211"/>
                </a:lnTo>
                <a:lnTo>
                  <a:pt x="3024" y="1289"/>
                </a:lnTo>
                <a:lnTo>
                  <a:pt x="2989" y="1371"/>
                </a:lnTo>
                <a:lnTo>
                  <a:pt x="2952" y="1456"/>
                </a:lnTo>
                <a:lnTo>
                  <a:pt x="2911" y="1546"/>
                </a:lnTo>
                <a:lnTo>
                  <a:pt x="2868" y="1637"/>
                </a:lnTo>
                <a:lnTo>
                  <a:pt x="2823" y="1730"/>
                </a:lnTo>
                <a:lnTo>
                  <a:pt x="2777" y="1825"/>
                </a:lnTo>
                <a:lnTo>
                  <a:pt x="2728" y="1920"/>
                </a:lnTo>
                <a:lnTo>
                  <a:pt x="2680" y="2013"/>
                </a:lnTo>
                <a:lnTo>
                  <a:pt x="2628" y="2106"/>
                </a:lnTo>
                <a:lnTo>
                  <a:pt x="2576" y="2199"/>
                </a:lnTo>
                <a:lnTo>
                  <a:pt x="2522" y="2289"/>
                </a:lnTo>
                <a:lnTo>
                  <a:pt x="2466" y="2376"/>
                </a:lnTo>
                <a:lnTo>
                  <a:pt x="2410" y="2460"/>
                </a:lnTo>
                <a:lnTo>
                  <a:pt x="2352" y="2540"/>
                </a:lnTo>
                <a:lnTo>
                  <a:pt x="2294" y="2616"/>
                </a:lnTo>
                <a:lnTo>
                  <a:pt x="2237" y="2687"/>
                </a:lnTo>
                <a:lnTo>
                  <a:pt x="2177" y="2750"/>
                </a:lnTo>
                <a:lnTo>
                  <a:pt x="2119" y="2808"/>
                </a:lnTo>
                <a:lnTo>
                  <a:pt x="2060" y="2860"/>
                </a:lnTo>
                <a:lnTo>
                  <a:pt x="2006" y="2922"/>
                </a:lnTo>
                <a:lnTo>
                  <a:pt x="1961" y="2985"/>
                </a:lnTo>
                <a:lnTo>
                  <a:pt x="1924" y="3046"/>
                </a:lnTo>
                <a:lnTo>
                  <a:pt x="1892" y="3108"/>
                </a:lnTo>
                <a:lnTo>
                  <a:pt x="1866" y="3166"/>
                </a:lnTo>
                <a:lnTo>
                  <a:pt x="1847" y="3216"/>
                </a:lnTo>
                <a:lnTo>
                  <a:pt x="1833" y="3262"/>
                </a:lnTo>
                <a:lnTo>
                  <a:pt x="1821" y="3298"/>
                </a:lnTo>
                <a:lnTo>
                  <a:pt x="1834" y="3350"/>
                </a:lnTo>
                <a:lnTo>
                  <a:pt x="1842" y="3402"/>
                </a:lnTo>
                <a:lnTo>
                  <a:pt x="1846" y="3458"/>
                </a:lnTo>
                <a:lnTo>
                  <a:pt x="1846" y="5539"/>
                </a:lnTo>
                <a:lnTo>
                  <a:pt x="1842" y="5595"/>
                </a:lnTo>
                <a:lnTo>
                  <a:pt x="1834" y="5651"/>
                </a:lnTo>
                <a:lnTo>
                  <a:pt x="1963" y="5666"/>
                </a:lnTo>
                <a:lnTo>
                  <a:pt x="1965" y="5666"/>
                </a:lnTo>
                <a:lnTo>
                  <a:pt x="1972" y="5668"/>
                </a:lnTo>
                <a:lnTo>
                  <a:pt x="1991" y="5670"/>
                </a:lnTo>
                <a:lnTo>
                  <a:pt x="2021" y="5673"/>
                </a:lnTo>
                <a:lnTo>
                  <a:pt x="2062" y="5679"/>
                </a:lnTo>
                <a:lnTo>
                  <a:pt x="2112" y="5685"/>
                </a:lnTo>
                <a:lnTo>
                  <a:pt x="2171" y="5690"/>
                </a:lnTo>
                <a:lnTo>
                  <a:pt x="2240" y="5698"/>
                </a:lnTo>
                <a:lnTo>
                  <a:pt x="2317" y="5705"/>
                </a:lnTo>
                <a:lnTo>
                  <a:pt x="2401" y="5713"/>
                </a:lnTo>
                <a:lnTo>
                  <a:pt x="2492" y="5720"/>
                </a:lnTo>
                <a:lnTo>
                  <a:pt x="2589" y="5727"/>
                </a:lnTo>
                <a:lnTo>
                  <a:pt x="2689" y="5733"/>
                </a:lnTo>
                <a:lnTo>
                  <a:pt x="2797" y="5740"/>
                </a:lnTo>
                <a:lnTo>
                  <a:pt x="2909" y="5746"/>
                </a:lnTo>
                <a:lnTo>
                  <a:pt x="3023" y="5752"/>
                </a:lnTo>
                <a:lnTo>
                  <a:pt x="3140" y="5755"/>
                </a:lnTo>
                <a:lnTo>
                  <a:pt x="3261" y="5757"/>
                </a:lnTo>
                <a:lnTo>
                  <a:pt x="3382" y="5759"/>
                </a:lnTo>
                <a:lnTo>
                  <a:pt x="3505" y="5759"/>
                </a:lnTo>
                <a:lnTo>
                  <a:pt x="3630" y="5757"/>
                </a:lnTo>
                <a:lnTo>
                  <a:pt x="3646" y="5757"/>
                </a:lnTo>
                <a:lnTo>
                  <a:pt x="3788" y="5766"/>
                </a:lnTo>
                <a:lnTo>
                  <a:pt x="3924" y="5774"/>
                </a:lnTo>
                <a:lnTo>
                  <a:pt x="4051" y="5776"/>
                </a:lnTo>
                <a:lnTo>
                  <a:pt x="4172" y="5774"/>
                </a:lnTo>
                <a:lnTo>
                  <a:pt x="4285" y="5768"/>
                </a:lnTo>
                <a:lnTo>
                  <a:pt x="4391" y="5759"/>
                </a:lnTo>
                <a:lnTo>
                  <a:pt x="4490" y="5746"/>
                </a:lnTo>
                <a:lnTo>
                  <a:pt x="4579" y="5729"/>
                </a:lnTo>
                <a:lnTo>
                  <a:pt x="4684" y="5703"/>
                </a:lnTo>
                <a:lnTo>
                  <a:pt x="4779" y="5673"/>
                </a:lnTo>
                <a:lnTo>
                  <a:pt x="4864" y="5640"/>
                </a:lnTo>
                <a:lnTo>
                  <a:pt x="4939" y="5601"/>
                </a:lnTo>
                <a:lnTo>
                  <a:pt x="5006" y="5558"/>
                </a:lnTo>
                <a:lnTo>
                  <a:pt x="5062" y="5511"/>
                </a:lnTo>
                <a:lnTo>
                  <a:pt x="5108" y="5459"/>
                </a:lnTo>
                <a:lnTo>
                  <a:pt x="5146" y="5403"/>
                </a:lnTo>
                <a:lnTo>
                  <a:pt x="5170" y="5357"/>
                </a:lnTo>
                <a:lnTo>
                  <a:pt x="5185" y="5308"/>
                </a:lnTo>
                <a:lnTo>
                  <a:pt x="5194" y="5262"/>
                </a:lnTo>
                <a:lnTo>
                  <a:pt x="5198" y="5219"/>
                </a:lnTo>
                <a:lnTo>
                  <a:pt x="5198" y="5180"/>
                </a:lnTo>
                <a:lnTo>
                  <a:pt x="5194" y="5145"/>
                </a:lnTo>
                <a:lnTo>
                  <a:pt x="5190" y="5115"/>
                </a:lnTo>
                <a:lnTo>
                  <a:pt x="5187" y="5093"/>
                </a:lnTo>
                <a:lnTo>
                  <a:pt x="5183" y="5079"/>
                </a:lnTo>
                <a:lnTo>
                  <a:pt x="5181" y="5074"/>
                </a:lnTo>
                <a:lnTo>
                  <a:pt x="5172" y="5039"/>
                </a:lnTo>
                <a:lnTo>
                  <a:pt x="5172" y="5001"/>
                </a:lnTo>
                <a:lnTo>
                  <a:pt x="5177" y="4966"/>
                </a:lnTo>
                <a:lnTo>
                  <a:pt x="5192" y="4932"/>
                </a:lnTo>
                <a:lnTo>
                  <a:pt x="5213" y="4903"/>
                </a:lnTo>
                <a:lnTo>
                  <a:pt x="5241" y="4877"/>
                </a:lnTo>
                <a:lnTo>
                  <a:pt x="5306" y="4821"/>
                </a:lnTo>
                <a:lnTo>
                  <a:pt x="5364" y="4763"/>
                </a:lnTo>
                <a:lnTo>
                  <a:pt x="5408" y="4702"/>
                </a:lnTo>
                <a:lnTo>
                  <a:pt x="5442" y="4638"/>
                </a:lnTo>
                <a:lnTo>
                  <a:pt x="5466" y="4573"/>
                </a:lnTo>
                <a:lnTo>
                  <a:pt x="5479" y="4504"/>
                </a:lnTo>
                <a:lnTo>
                  <a:pt x="5481" y="4433"/>
                </a:lnTo>
                <a:lnTo>
                  <a:pt x="5475" y="4389"/>
                </a:lnTo>
                <a:lnTo>
                  <a:pt x="5468" y="4350"/>
                </a:lnTo>
                <a:lnTo>
                  <a:pt x="5458" y="4312"/>
                </a:lnTo>
                <a:lnTo>
                  <a:pt x="5449" y="4281"/>
                </a:lnTo>
                <a:lnTo>
                  <a:pt x="5438" y="4257"/>
                </a:lnTo>
                <a:lnTo>
                  <a:pt x="5431" y="4236"/>
                </a:lnTo>
                <a:lnTo>
                  <a:pt x="5423" y="4225"/>
                </a:lnTo>
                <a:lnTo>
                  <a:pt x="5421" y="4219"/>
                </a:lnTo>
                <a:lnTo>
                  <a:pt x="5404" y="4186"/>
                </a:lnTo>
                <a:lnTo>
                  <a:pt x="5397" y="4149"/>
                </a:lnTo>
                <a:lnTo>
                  <a:pt x="5397" y="4111"/>
                </a:lnTo>
                <a:lnTo>
                  <a:pt x="5406" y="4076"/>
                </a:lnTo>
                <a:lnTo>
                  <a:pt x="5421" y="4042"/>
                </a:lnTo>
                <a:lnTo>
                  <a:pt x="5444" y="4011"/>
                </a:lnTo>
                <a:lnTo>
                  <a:pt x="5505" y="3942"/>
                </a:lnTo>
                <a:lnTo>
                  <a:pt x="5550" y="3873"/>
                </a:lnTo>
                <a:lnTo>
                  <a:pt x="5583" y="3804"/>
                </a:lnTo>
                <a:lnTo>
                  <a:pt x="5600" y="3735"/>
                </a:lnTo>
                <a:lnTo>
                  <a:pt x="5604" y="3666"/>
                </a:lnTo>
                <a:lnTo>
                  <a:pt x="5600" y="3620"/>
                </a:lnTo>
                <a:lnTo>
                  <a:pt x="5591" y="3577"/>
                </a:lnTo>
                <a:lnTo>
                  <a:pt x="5576" y="3538"/>
                </a:lnTo>
                <a:lnTo>
                  <a:pt x="5559" y="3501"/>
                </a:lnTo>
                <a:lnTo>
                  <a:pt x="5540" y="3469"/>
                </a:lnTo>
                <a:lnTo>
                  <a:pt x="5522" y="3439"/>
                </a:lnTo>
                <a:lnTo>
                  <a:pt x="5503" y="3415"/>
                </a:lnTo>
                <a:lnTo>
                  <a:pt x="5488" y="3395"/>
                </a:lnTo>
                <a:lnTo>
                  <a:pt x="5475" y="3380"/>
                </a:lnTo>
                <a:lnTo>
                  <a:pt x="5466" y="3370"/>
                </a:lnTo>
                <a:lnTo>
                  <a:pt x="5462" y="3368"/>
                </a:lnTo>
                <a:lnTo>
                  <a:pt x="5434" y="3337"/>
                </a:lnTo>
                <a:lnTo>
                  <a:pt x="5416" y="3300"/>
                </a:lnTo>
                <a:lnTo>
                  <a:pt x="5404" y="3262"/>
                </a:lnTo>
                <a:lnTo>
                  <a:pt x="5404" y="3221"/>
                </a:lnTo>
                <a:lnTo>
                  <a:pt x="5414" y="3182"/>
                </a:lnTo>
                <a:lnTo>
                  <a:pt x="5432" y="3145"/>
                </a:lnTo>
                <a:lnTo>
                  <a:pt x="5438" y="3136"/>
                </a:lnTo>
                <a:lnTo>
                  <a:pt x="5447" y="3117"/>
                </a:lnTo>
                <a:lnTo>
                  <a:pt x="5458" y="3095"/>
                </a:lnTo>
                <a:lnTo>
                  <a:pt x="5470" y="3063"/>
                </a:lnTo>
                <a:lnTo>
                  <a:pt x="5481" y="3031"/>
                </a:lnTo>
                <a:lnTo>
                  <a:pt x="5490" y="2992"/>
                </a:lnTo>
                <a:lnTo>
                  <a:pt x="5496" y="2951"/>
                </a:lnTo>
                <a:lnTo>
                  <a:pt x="5498" y="2907"/>
                </a:lnTo>
                <a:lnTo>
                  <a:pt x="5494" y="2862"/>
                </a:lnTo>
                <a:lnTo>
                  <a:pt x="5481" y="2816"/>
                </a:lnTo>
                <a:lnTo>
                  <a:pt x="5460" y="2769"/>
                </a:lnTo>
                <a:lnTo>
                  <a:pt x="5431" y="2722"/>
                </a:lnTo>
                <a:lnTo>
                  <a:pt x="5388" y="2678"/>
                </a:lnTo>
                <a:lnTo>
                  <a:pt x="5343" y="2642"/>
                </a:lnTo>
                <a:lnTo>
                  <a:pt x="5291" y="2613"/>
                </a:lnTo>
                <a:lnTo>
                  <a:pt x="5231" y="2588"/>
                </a:lnTo>
                <a:lnTo>
                  <a:pt x="5166" y="2568"/>
                </a:lnTo>
                <a:lnTo>
                  <a:pt x="5095" y="2551"/>
                </a:lnTo>
                <a:lnTo>
                  <a:pt x="5019" y="2538"/>
                </a:lnTo>
                <a:lnTo>
                  <a:pt x="4939" y="2529"/>
                </a:lnTo>
                <a:lnTo>
                  <a:pt x="4857" y="2523"/>
                </a:lnTo>
                <a:lnTo>
                  <a:pt x="4773" y="2519"/>
                </a:lnTo>
                <a:lnTo>
                  <a:pt x="4687" y="2519"/>
                </a:lnTo>
                <a:lnTo>
                  <a:pt x="4600" y="2523"/>
                </a:lnTo>
                <a:lnTo>
                  <a:pt x="4514" y="2527"/>
                </a:lnTo>
                <a:lnTo>
                  <a:pt x="4429" y="2534"/>
                </a:lnTo>
                <a:lnTo>
                  <a:pt x="4347" y="2544"/>
                </a:lnTo>
                <a:lnTo>
                  <a:pt x="4265" y="2555"/>
                </a:lnTo>
                <a:lnTo>
                  <a:pt x="4188" y="2566"/>
                </a:lnTo>
                <a:lnTo>
                  <a:pt x="4114" y="2579"/>
                </a:lnTo>
                <a:lnTo>
                  <a:pt x="4047" y="2594"/>
                </a:lnTo>
                <a:lnTo>
                  <a:pt x="4038" y="2596"/>
                </a:lnTo>
                <a:lnTo>
                  <a:pt x="4030" y="2598"/>
                </a:lnTo>
                <a:lnTo>
                  <a:pt x="3922" y="2616"/>
                </a:lnTo>
                <a:lnTo>
                  <a:pt x="3807" y="2642"/>
                </a:lnTo>
                <a:lnTo>
                  <a:pt x="3769" y="2652"/>
                </a:lnTo>
                <a:lnTo>
                  <a:pt x="3730" y="2657"/>
                </a:lnTo>
                <a:lnTo>
                  <a:pt x="3689" y="2659"/>
                </a:lnTo>
                <a:lnTo>
                  <a:pt x="3648" y="2654"/>
                </a:lnTo>
                <a:lnTo>
                  <a:pt x="3605" y="2641"/>
                </a:lnTo>
                <a:lnTo>
                  <a:pt x="3566" y="2620"/>
                </a:lnTo>
                <a:lnTo>
                  <a:pt x="3527" y="2592"/>
                </a:lnTo>
                <a:lnTo>
                  <a:pt x="3496" y="2559"/>
                </a:lnTo>
                <a:lnTo>
                  <a:pt x="3470" y="2521"/>
                </a:lnTo>
                <a:lnTo>
                  <a:pt x="3449" y="2477"/>
                </a:lnTo>
                <a:lnTo>
                  <a:pt x="3432" y="2428"/>
                </a:lnTo>
                <a:lnTo>
                  <a:pt x="3421" y="2372"/>
                </a:lnTo>
                <a:lnTo>
                  <a:pt x="3414" y="2311"/>
                </a:lnTo>
                <a:lnTo>
                  <a:pt x="3414" y="2244"/>
                </a:lnTo>
                <a:lnTo>
                  <a:pt x="3417" y="2169"/>
                </a:lnTo>
                <a:lnTo>
                  <a:pt x="3427" y="2088"/>
                </a:lnTo>
                <a:lnTo>
                  <a:pt x="3442" y="2000"/>
                </a:lnTo>
                <a:lnTo>
                  <a:pt x="3460" y="1903"/>
                </a:lnTo>
                <a:lnTo>
                  <a:pt x="3484" y="1801"/>
                </a:lnTo>
                <a:lnTo>
                  <a:pt x="3514" y="1691"/>
                </a:lnTo>
                <a:lnTo>
                  <a:pt x="3550" y="1572"/>
                </a:lnTo>
                <a:lnTo>
                  <a:pt x="3591" y="1447"/>
                </a:lnTo>
                <a:lnTo>
                  <a:pt x="3626" y="1332"/>
                </a:lnTo>
                <a:lnTo>
                  <a:pt x="3654" y="1224"/>
                </a:lnTo>
                <a:lnTo>
                  <a:pt x="3676" y="1121"/>
                </a:lnTo>
                <a:lnTo>
                  <a:pt x="3691" y="1023"/>
                </a:lnTo>
                <a:lnTo>
                  <a:pt x="3699" y="931"/>
                </a:lnTo>
                <a:lnTo>
                  <a:pt x="3700" y="846"/>
                </a:lnTo>
                <a:lnTo>
                  <a:pt x="3695" y="768"/>
                </a:lnTo>
                <a:lnTo>
                  <a:pt x="3682" y="695"/>
                </a:lnTo>
                <a:lnTo>
                  <a:pt x="3663" y="628"/>
                </a:lnTo>
                <a:lnTo>
                  <a:pt x="3639" y="568"/>
                </a:lnTo>
                <a:lnTo>
                  <a:pt x="3605" y="516"/>
                </a:lnTo>
                <a:lnTo>
                  <a:pt x="3570" y="473"/>
                </a:lnTo>
                <a:lnTo>
                  <a:pt x="3533" y="440"/>
                </a:lnTo>
                <a:lnTo>
                  <a:pt x="3492" y="412"/>
                </a:lnTo>
                <a:lnTo>
                  <a:pt x="3451" y="390"/>
                </a:lnTo>
                <a:lnTo>
                  <a:pt x="3410" y="373"/>
                </a:lnTo>
                <a:lnTo>
                  <a:pt x="3369" y="360"/>
                </a:lnTo>
                <a:lnTo>
                  <a:pt x="3332" y="352"/>
                </a:lnTo>
                <a:lnTo>
                  <a:pt x="3298" y="347"/>
                </a:lnTo>
                <a:lnTo>
                  <a:pt x="3268" y="345"/>
                </a:lnTo>
                <a:lnTo>
                  <a:pt x="3244" y="343"/>
                </a:lnTo>
                <a:close/>
                <a:moveTo>
                  <a:pt x="3237" y="0"/>
                </a:moveTo>
                <a:lnTo>
                  <a:pt x="3263" y="0"/>
                </a:lnTo>
                <a:lnTo>
                  <a:pt x="3298" y="2"/>
                </a:lnTo>
                <a:lnTo>
                  <a:pt x="3339" y="6"/>
                </a:lnTo>
                <a:lnTo>
                  <a:pt x="3386" y="13"/>
                </a:lnTo>
                <a:lnTo>
                  <a:pt x="3436" y="25"/>
                </a:lnTo>
                <a:lnTo>
                  <a:pt x="3492" y="40"/>
                </a:lnTo>
                <a:lnTo>
                  <a:pt x="3548" y="58"/>
                </a:lnTo>
                <a:lnTo>
                  <a:pt x="3607" y="84"/>
                </a:lnTo>
                <a:lnTo>
                  <a:pt x="3667" y="116"/>
                </a:lnTo>
                <a:lnTo>
                  <a:pt x="3725" y="153"/>
                </a:lnTo>
                <a:lnTo>
                  <a:pt x="3782" y="200"/>
                </a:lnTo>
                <a:lnTo>
                  <a:pt x="3836" y="254"/>
                </a:lnTo>
                <a:lnTo>
                  <a:pt x="3889" y="317"/>
                </a:lnTo>
                <a:lnTo>
                  <a:pt x="3935" y="390"/>
                </a:lnTo>
                <a:lnTo>
                  <a:pt x="3972" y="468"/>
                </a:lnTo>
                <a:lnTo>
                  <a:pt x="4004" y="552"/>
                </a:lnTo>
                <a:lnTo>
                  <a:pt x="4026" y="641"/>
                </a:lnTo>
                <a:lnTo>
                  <a:pt x="4041" y="736"/>
                </a:lnTo>
                <a:lnTo>
                  <a:pt x="4047" y="836"/>
                </a:lnTo>
                <a:lnTo>
                  <a:pt x="4047" y="944"/>
                </a:lnTo>
                <a:lnTo>
                  <a:pt x="4038" y="1056"/>
                </a:lnTo>
                <a:lnTo>
                  <a:pt x="4019" y="1173"/>
                </a:lnTo>
                <a:lnTo>
                  <a:pt x="3995" y="1296"/>
                </a:lnTo>
                <a:lnTo>
                  <a:pt x="3961" y="1425"/>
                </a:lnTo>
                <a:lnTo>
                  <a:pt x="3920" y="1557"/>
                </a:lnTo>
                <a:lnTo>
                  <a:pt x="3889" y="1659"/>
                </a:lnTo>
                <a:lnTo>
                  <a:pt x="3861" y="1752"/>
                </a:lnTo>
                <a:lnTo>
                  <a:pt x="3836" y="1836"/>
                </a:lnTo>
                <a:lnTo>
                  <a:pt x="3818" y="1913"/>
                </a:lnTo>
                <a:lnTo>
                  <a:pt x="3801" y="1981"/>
                </a:lnTo>
                <a:lnTo>
                  <a:pt x="3788" y="2043"/>
                </a:lnTo>
                <a:lnTo>
                  <a:pt x="3777" y="2097"/>
                </a:lnTo>
                <a:lnTo>
                  <a:pt x="3769" y="2145"/>
                </a:lnTo>
                <a:lnTo>
                  <a:pt x="3766" y="2188"/>
                </a:lnTo>
                <a:lnTo>
                  <a:pt x="3762" y="2223"/>
                </a:lnTo>
                <a:lnTo>
                  <a:pt x="3760" y="2255"/>
                </a:lnTo>
                <a:lnTo>
                  <a:pt x="3760" y="2281"/>
                </a:lnTo>
                <a:lnTo>
                  <a:pt x="3760" y="2302"/>
                </a:lnTo>
                <a:lnTo>
                  <a:pt x="3862" y="2279"/>
                </a:lnTo>
                <a:lnTo>
                  <a:pt x="3961" y="2261"/>
                </a:lnTo>
                <a:lnTo>
                  <a:pt x="3963" y="2261"/>
                </a:lnTo>
                <a:lnTo>
                  <a:pt x="3972" y="2259"/>
                </a:lnTo>
                <a:lnTo>
                  <a:pt x="3991" y="2255"/>
                </a:lnTo>
                <a:lnTo>
                  <a:pt x="4019" y="2250"/>
                </a:lnTo>
                <a:lnTo>
                  <a:pt x="4056" y="2242"/>
                </a:lnTo>
                <a:lnTo>
                  <a:pt x="4103" y="2235"/>
                </a:lnTo>
                <a:lnTo>
                  <a:pt x="4157" y="2225"/>
                </a:lnTo>
                <a:lnTo>
                  <a:pt x="4216" y="2216"/>
                </a:lnTo>
                <a:lnTo>
                  <a:pt x="4283" y="2207"/>
                </a:lnTo>
                <a:lnTo>
                  <a:pt x="4354" y="2199"/>
                </a:lnTo>
                <a:lnTo>
                  <a:pt x="4430" y="2192"/>
                </a:lnTo>
                <a:lnTo>
                  <a:pt x="4511" y="2184"/>
                </a:lnTo>
                <a:lnTo>
                  <a:pt x="4593" y="2181"/>
                </a:lnTo>
                <a:lnTo>
                  <a:pt x="4732" y="2177"/>
                </a:lnTo>
                <a:lnTo>
                  <a:pt x="4864" y="2179"/>
                </a:lnTo>
                <a:lnTo>
                  <a:pt x="4987" y="2188"/>
                </a:lnTo>
                <a:lnTo>
                  <a:pt x="5103" y="2203"/>
                </a:lnTo>
                <a:lnTo>
                  <a:pt x="5211" y="2225"/>
                </a:lnTo>
                <a:lnTo>
                  <a:pt x="5309" y="2253"/>
                </a:lnTo>
                <a:lnTo>
                  <a:pt x="5401" y="2287"/>
                </a:lnTo>
                <a:lnTo>
                  <a:pt x="5483" y="2326"/>
                </a:lnTo>
                <a:lnTo>
                  <a:pt x="5555" y="2372"/>
                </a:lnTo>
                <a:lnTo>
                  <a:pt x="5621" y="2426"/>
                </a:lnTo>
                <a:lnTo>
                  <a:pt x="5680" y="2486"/>
                </a:lnTo>
                <a:lnTo>
                  <a:pt x="5729" y="2547"/>
                </a:lnTo>
                <a:lnTo>
                  <a:pt x="5768" y="2611"/>
                </a:lnTo>
                <a:lnTo>
                  <a:pt x="5797" y="2674"/>
                </a:lnTo>
                <a:lnTo>
                  <a:pt x="5820" y="2739"/>
                </a:lnTo>
                <a:lnTo>
                  <a:pt x="5833" y="2804"/>
                </a:lnTo>
                <a:lnTo>
                  <a:pt x="5840" y="2868"/>
                </a:lnTo>
                <a:lnTo>
                  <a:pt x="5842" y="2931"/>
                </a:lnTo>
                <a:lnTo>
                  <a:pt x="5838" y="2992"/>
                </a:lnTo>
                <a:lnTo>
                  <a:pt x="5831" y="3052"/>
                </a:lnTo>
                <a:lnTo>
                  <a:pt x="5818" y="3110"/>
                </a:lnTo>
                <a:lnTo>
                  <a:pt x="5801" y="3164"/>
                </a:lnTo>
                <a:lnTo>
                  <a:pt x="5784" y="3212"/>
                </a:lnTo>
                <a:lnTo>
                  <a:pt x="5816" y="3257"/>
                </a:lnTo>
                <a:lnTo>
                  <a:pt x="5848" y="3307"/>
                </a:lnTo>
                <a:lnTo>
                  <a:pt x="5878" y="3365"/>
                </a:lnTo>
                <a:lnTo>
                  <a:pt x="5904" y="3428"/>
                </a:lnTo>
                <a:lnTo>
                  <a:pt x="5926" y="3497"/>
                </a:lnTo>
                <a:lnTo>
                  <a:pt x="5943" y="3573"/>
                </a:lnTo>
                <a:lnTo>
                  <a:pt x="5950" y="3653"/>
                </a:lnTo>
                <a:lnTo>
                  <a:pt x="5948" y="3741"/>
                </a:lnTo>
                <a:lnTo>
                  <a:pt x="5935" y="3828"/>
                </a:lnTo>
                <a:lnTo>
                  <a:pt x="5911" y="3914"/>
                </a:lnTo>
                <a:lnTo>
                  <a:pt x="5876" y="3998"/>
                </a:lnTo>
                <a:lnTo>
                  <a:pt x="5829" y="4080"/>
                </a:lnTo>
                <a:lnTo>
                  <a:pt x="5771" y="4162"/>
                </a:lnTo>
                <a:lnTo>
                  <a:pt x="5790" y="4214"/>
                </a:lnTo>
                <a:lnTo>
                  <a:pt x="5805" y="4275"/>
                </a:lnTo>
                <a:lnTo>
                  <a:pt x="5818" y="4344"/>
                </a:lnTo>
                <a:lnTo>
                  <a:pt x="5825" y="4419"/>
                </a:lnTo>
                <a:lnTo>
                  <a:pt x="5825" y="4474"/>
                </a:lnTo>
                <a:lnTo>
                  <a:pt x="5822" y="4534"/>
                </a:lnTo>
                <a:lnTo>
                  <a:pt x="5814" y="4597"/>
                </a:lnTo>
                <a:lnTo>
                  <a:pt x="5799" y="4664"/>
                </a:lnTo>
                <a:lnTo>
                  <a:pt x="5779" y="4731"/>
                </a:lnTo>
                <a:lnTo>
                  <a:pt x="5749" y="4802"/>
                </a:lnTo>
                <a:lnTo>
                  <a:pt x="5712" y="4871"/>
                </a:lnTo>
                <a:lnTo>
                  <a:pt x="5663" y="4942"/>
                </a:lnTo>
                <a:lnTo>
                  <a:pt x="5604" y="5012"/>
                </a:lnTo>
                <a:lnTo>
                  <a:pt x="5535" y="5083"/>
                </a:lnTo>
                <a:lnTo>
                  <a:pt x="5540" y="5137"/>
                </a:lnTo>
                <a:lnTo>
                  <a:pt x="5542" y="5199"/>
                </a:lnTo>
                <a:lnTo>
                  <a:pt x="5540" y="5266"/>
                </a:lnTo>
                <a:lnTo>
                  <a:pt x="5529" y="5338"/>
                </a:lnTo>
                <a:lnTo>
                  <a:pt x="5512" y="5415"/>
                </a:lnTo>
                <a:lnTo>
                  <a:pt x="5485" y="5493"/>
                </a:lnTo>
                <a:lnTo>
                  <a:pt x="5447" y="5573"/>
                </a:lnTo>
                <a:lnTo>
                  <a:pt x="5403" y="5644"/>
                </a:lnTo>
                <a:lnTo>
                  <a:pt x="5350" y="5711"/>
                </a:lnTo>
                <a:lnTo>
                  <a:pt x="5289" y="5772"/>
                </a:lnTo>
                <a:lnTo>
                  <a:pt x="5222" y="5828"/>
                </a:lnTo>
                <a:lnTo>
                  <a:pt x="5146" y="5880"/>
                </a:lnTo>
                <a:lnTo>
                  <a:pt x="5062" y="5928"/>
                </a:lnTo>
                <a:lnTo>
                  <a:pt x="4971" y="5969"/>
                </a:lnTo>
                <a:lnTo>
                  <a:pt x="4872" y="6007"/>
                </a:lnTo>
                <a:lnTo>
                  <a:pt x="4766" y="6040"/>
                </a:lnTo>
                <a:lnTo>
                  <a:pt x="4652" y="6068"/>
                </a:lnTo>
                <a:lnTo>
                  <a:pt x="4548" y="6087"/>
                </a:lnTo>
                <a:lnTo>
                  <a:pt x="4436" y="6102"/>
                </a:lnTo>
                <a:lnTo>
                  <a:pt x="4317" y="6113"/>
                </a:lnTo>
                <a:lnTo>
                  <a:pt x="4190" y="6118"/>
                </a:lnTo>
                <a:lnTo>
                  <a:pt x="4056" y="6120"/>
                </a:lnTo>
                <a:lnTo>
                  <a:pt x="3920" y="6118"/>
                </a:lnTo>
                <a:lnTo>
                  <a:pt x="3777" y="6113"/>
                </a:lnTo>
                <a:lnTo>
                  <a:pt x="3628" y="6103"/>
                </a:lnTo>
                <a:lnTo>
                  <a:pt x="3496" y="6105"/>
                </a:lnTo>
                <a:lnTo>
                  <a:pt x="3363" y="6105"/>
                </a:lnTo>
                <a:lnTo>
                  <a:pt x="3233" y="6103"/>
                </a:lnTo>
                <a:lnTo>
                  <a:pt x="3106" y="6100"/>
                </a:lnTo>
                <a:lnTo>
                  <a:pt x="2982" y="6096"/>
                </a:lnTo>
                <a:lnTo>
                  <a:pt x="2861" y="6090"/>
                </a:lnTo>
                <a:lnTo>
                  <a:pt x="2745" y="6083"/>
                </a:lnTo>
                <a:lnTo>
                  <a:pt x="2633" y="6076"/>
                </a:lnTo>
                <a:lnTo>
                  <a:pt x="2527" y="6068"/>
                </a:lnTo>
                <a:lnTo>
                  <a:pt x="2427" y="6061"/>
                </a:lnTo>
                <a:lnTo>
                  <a:pt x="2333" y="6053"/>
                </a:lnTo>
                <a:lnTo>
                  <a:pt x="2250" y="6046"/>
                </a:lnTo>
                <a:lnTo>
                  <a:pt x="2171" y="6038"/>
                </a:lnTo>
                <a:lnTo>
                  <a:pt x="2104" y="6031"/>
                </a:lnTo>
                <a:lnTo>
                  <a:pt x="2047" y="6025"/>
                </a:lnTo>
                <a:lnTo>
                  <a:pt x="1998" y="6020"/>
                </a:lnTo>
                <a:lnTo>
                  <a:pt x="1961" y="6014"/>
                </a:lnTo>
                <a:lnTo>
                  <a:pt x="1935" y="6012"/>
                </a:lnTo>
                <a:lnTo>
                  <a:pt x="1920" y="6010"/>
                </a:lnTo>
                <a:lnTo>
                  <a:pt x="1620" y="5973"/>
                </a:lnTo>
                <a:lnTo>
                  <a:pt x="1566" y="6007"/>
                </a:lnTo>
                <a:lnTo>
                  <a:pt x="1507" y="6035"/>
                </a:lnTo>
                <a:lnTo>
                  <a:pt x="1445" y="6055"/>
                </a:lnTo>
                <a:lnTo>
                  <a:pt x="1380" y="6066"/>
                </a:lnTo>
                <a:lnTo>
                  <a:pt x="1313" y="6072"/>
                </a:lnTo>
                <a:lnTo>
                  <a:pt x="533" y="6072"/>
                </a:lnTo>
                <a:lnTo>
                  <a:pt x="453" y="6066"/>
                </a:lnTo>
                <a:lnTo>
                  <a:pt x="378" y="6049"/>
                </a:lnTo>
                <a:lnTo>
                  <a:pt x="307" y="6022"/>
                </a:lnTo>
                <a:lnTo>
                  <a:pt x="242" y="5986"/>
                </a:lnTo>
                <a:lnTo>
                  <a:pt x="183" y="5942"/>
                </a:lnTo>
                <a:lnTo>
                  <a:pt x="130" y="5888"/>
                </a:lnTo>
                <a:lnTo>
                  <a:pt x="86" y="5828"/>
                </a:lnTo>
                <a:lnTo>
                  <a:pt x="48" y="5763"/>
                </a:lnTo>
                <a:lnTo>
                  <a:pt x="22" y="5692"/>
                </a:lnTo>
                <a:lnTo>
                  <a:pt x="6" y="5618"/>
                </a:lnTo>
                <a:lnTo>
                  <a:pt x="0" y="5539"/>
                </a:lnTo>
                <a:lnTo>
                  <a:pt x="0" y="3458"/>
                </a:lnTo>
                <a:lnTo>
                  <a:pt x="6" y="3380"/>
                </a:lnTo>
                <a:lnTo>
                  <a:pt x="22" y="3305"/>
                </a:lnTo>
                <a:lnTo>
                  <a:pt x="48" y="3234"/>
                </a:lnTo>
                <a:lnTo>
                  <a:pt x="86" y="3169"/>
                </a:lnTo>
                <a:lnTo>
                  <a:pt x="130" y="3110"/>
                </a:lnTo>
                <a:lnTo>
                  <a:pt x="183" y="3058"/>
                </a:lnTo>
                <a:lnTo>
                  <a:pt x="242" y="3013"/>
                </a:lnTo>
                <a:lnTo>
                  <a:pt x="307" y="2976"/>
                </a:lnTo>
                <a:lnTo>
                  <a:pt x="378" y="2950"/>
                </a:lnTo>
                <a:lnTo>
                  <a:pt x="453" y="2933"/>
                </a:lnTo>
                <a:lnTo>
                  <a:pt x="533" y="2925"/>
                </a:lnTo>
                <a:lnTo>
                  <a:pt x="1313" y="2925"/>
                </a:lnTo>
                <a:lnTo>
                  <a:pt x="1380" y="2931"/>
                </a:lnTo>
                <a:lnTo>
                  <a:pt x="1445" y="2942"/>
                </a:lnTo>
                <a:lnTo>
                  <a:pt x="1508" y="2963"/>
                </a:lnTo>
                <a:lnTo>
                  <a:pt x="1566" y="2991"/>
                </a:lnTo>
                <a:lnTo>
                  <a:pt x="1602" y="2918"/>
                </a:lnTo>
                <a:lnTo>
                  <a:pt x="1644" y="2843"/>
                </a:lnTo>
                <a:lnTo>
                  <a:pt x="1693" y="2765"/>
                </a:lnTo>
                <a:lnTo>
                  <a:pt x="1751" y="2689"/>
                </a:lnTo>
                <a:lnTo>
                  <a:pt x="1818" y="2614"/>
                </a:lnTo>
                <a:lnTo>
                  <a:pt x="1823" y="2607"/>
                </a:lnTo>
                <a:lnTo>
                  <a:pt x="1831" y="2601"/>
                </a:lnTo>
                <a:lnTo>
                  <a:pt x="1838" y="2596"/>
                </a:lnTo>
                <a:lnTo>
                  <a:pt x="1898" y="2544"/>
                </a:lnTo>
                <a:lnTo>
                  <a:pt x="1959" y="2480"/>
                </a:lnTo>
                <a:lnTo>
                  <a:pt x="2022" y="2408"/>
                </a:lnTo>
                <a:lnTo>
                  <a:pt x="2084" y="2326"/>
                </a:lnTo>
                <a:lnTo>
                  <a:pt x="2145" y="2236"/>
                </a:lnTo>
                <a:lnTo>
                  <a:pt x="2209" y="2142"/>
                </a:lnTo>
                <a:lnTo>
                  <a:pt x="2268" y="2039"/>
                </a:lnTo>
                <a:lnTo>
                  <a:pt x="2330" y="1933"/>
                </a:lnTo>
                <a:lnTo>
                  <a:pt x="2389" y="1825"/>
                </a:lnTo>
                <a:lnTo>
                  <a:pt x="2447" y="1713"/>
                </a:lnTo>
                <a:lnTo>
                  <a:pt x="2503" y="1602"/>
                </a:lnTo>
                <a:lnTo>
                  <a:pt x="2557" y="1490"/>
                </a:lnTo>
                <a:lnTo>
                  <a:pt x="2607" y="1378"/>
                </a:lnTo>
                <a:lnTo>
                  <a:pt x="2658" y="1268"/>
                </a:lnTo>
                <a:lnTo>
                  <a:pt x="2704" y="1164"/>
                </a:lnTo>
                <a:lnTo>
                  <a:pt x="2747" y="1062"/>
                </a:lnTo>
                <a:lnTo>
                  <a:pt x="2786" y="967"/>
                </a:lnTo>
                <a:lnTo>
                  <a:pt x="2821" y="877"/>
                </a:lnTo>
                <a:lnTo>
                  <a:pt x="2853" y="795"/>
                </a:lnTo>
                <a:lnTo>
                  <a:pt x="2881" y="723"/>
                </a:lnTo>
                <a:lnTo>
                  <a:pt x="2877" y="682"/>
                </a:lnTo>
                <a:lnTo>
                  <a:pt x="2872" y="632"/>
                </a:lnTo>
                <a:lnTo>
                  <a:pt x="2870" y="578"/>
                </a:lnTo>
                <a:lnTo>
                  <a:pt x="2870" y="520"/>
                </a:lnTo>
                <a:lnTo>
                  <a:pt x="2872" y="458"/>
                </a:lnTo>
                <a:lnTo>
                  <a:pt x="2879" y="395"/>
                </a:lnTo>
                <a:lnTo>
                  <a:pt x="2888" y="334"/>
                </a:lnTo>
                <a:lnTo>
                  <a:pt x="2905" y="272"/>
                </a:lnTo>
                <a:lnTo>
                  <a:pt x="2926" y="215"/>
                </a:lnTo>
                <a:lnTo>
                  <a:pt x="2954" y="161"/>
                </a:lnTo>
                <a:lnTo>
                  <a:pt x="2989" y="112"/>
                </a:lnTo>
                <a:lnTo>
                  <a:pt x="3030" y="73"/>
                </a:lnTo>
                <a:lnTo>
                  <a:pt x="3075" y="41"/>
                </a:lnTo>
                <a:lnTo>
                  <a:pt x="3125" y="19"/>
                </a:lnTo>
                <a:lnTo>
                  <a:pt x="3179" y="4"/>
                </a:lnTo>
                <a:lnTo>
                  <a:pt x="323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CustomShape 7">
            <a:extLst>
              <a:ext uri="{FF2B5EF4-FFF2-40B4-BE49-F238E27FC236}">
                <a16:creationId xmlns:a16="http://schemas.microsoft.com/office/drawing/2014/main" id="{E5859A5D-0148-4B0B-997D-95CA425BC31B}"/>
              </a:ext>
            </a:extLst>
          </p:cNvPr>
          <p:cNvSpPr/>
          <p:nvPr/>
        </p:nvSpPr>
        <p:spPr>
          <a:xfrm>
            <a:off x="233280" y="209880"/>
            <a:ext cx="9607680" cy="53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es-EC" sz="2800" b="1" spc="-1" dirty="0">
                <a:solidFill>
                  <a:srgbClr val="FFFFFF"/>
                </a:solidFill>
                <a:latin typeface="Arial Black"/>
              </a:rPr>
              <a:t>Estructura ISO 27001:2013</a:t>
            </a:r>
            <a:endParaRPr lang="es-EC" sz="2800" spc="-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58A2584-D6E3-4FE5-8F5E-06EAAA0F7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79" y="1040717"/>
            <a:ext cx="11738730" cy="554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53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43841</TotalTime>
  <Words>1670</Words>
  <Application>Microsoft Office PowerPoint</Application>
  <PresentationFormat>Panorámica</PresentationFormat>
  <Paragraphs>274</Paragraphs>
  <Slides>38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38</vt:i4>
      </vt:variant>
    </vt:vector>
  </HeadingPairs>
  <TitlesOfParts>
    <vt:vector size="54" baseType="lpstr">
      <vt:lpstr>Andalus</vt:lpstr>
      <vt:lpstr>Arial</vt:lpstr>
      <vt:lpstr>Arial Black</vt:lpstr>
      <vt:lpstr>Calibri</vt:lpstr>
      <vt:lpstr>Calibri Light</vt:lpstr>
      <vt:lpstr>Cambria Math</vt:lpstr>
      <vt:lpstr>Helvetica LT Std</vt:lpstr>
      <vt:lpstr>Helvetica Neue</vt:lpstr>
      <vt:lpstr>Open Sans</vt:lpstr>
      <vt:lpstr>Roboto Bold</vt:lpstr>
      <vt:lpstr>Symbol</vt:lpstr>
      <vt:lpstr>Times New Roman</vt:lpstr>
      <vt:lpstr>Wingdings</vt:lpstr>
      <vt:lpstr>Office Theme</vt:lpstr>
      <vt:lpstr>Office Theme</vt:lpstr>
      <vt:lpstr>Office Theme</vt:lpstr>
      <vt:lpstr>Presentación de PowerPoint</vt:lpstr>
      <vt:lpstr>Presentación de PowerPoint</vt:lpstr>
      <vt:lpstr>Evolución del modelo ISO 27001 - 2005/2013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Ejemplo: Identificación de Activos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MINTEL</dc:creator>
  <cp:lastModifiedBy>Administrador</cp:lastModifiedBy>
  <cp:revision>2170</cp:revision>
  <cp:lastPrinted>2019-03-19T13:47:42Z</cp:lastPrinted>
  <dcterms:created xsi:type="dcterms:W3CDTF">2018-05-08T21:06:17Z</dcterms:created>
  <dcterms:modified xsi:type="dcterms:W3CDTF">2020-10-05T21:20:06Z</dcterms:modified>
  <dc:language>es-EC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6</vt:i4>
  </property>
</Properties>
</file>